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67" r:id="rId4"/>
    <p:sldId id="259" r:id="rId5"/>
    <p:sldId id="269" r:id="rId6"/>
    <p:sldId id="258" r:id="rId7"/>
    <p:sldId id="268"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49"/>
    <p:restoredTop sz="94571"/>
  </p:normalViewPr>
  <p:slideViewPr>
    <p:cSldViewPr snapToGrid="0" snapToObjects="1">
      <p:cViewPr varScale="1">
        <p:scale>
          <a:sx n="92" d="100"/>
          <a:sy n="92" d="100"/>
        </p:scale>
        <p:origin x="56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6A0238-F232-6345-B142-0173F7AEC52D}" type="datetimeFigureOut">
              <a:rPr lang="en-US" smtClean="0"/>
              <a:t>5/18/21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45CA5-E831-0B40-ADCF-8360E0E34B3A}" type="slidenum">
              <a:rPr lang="en-US" smtClean="0"/>
              <a:t>‹#›</a:t>
            </a:fld>
            <a:endParaRPr lang="en-US"/>
          </a:p>
        </p:txBody>
      </p:sp>
    </p:spTree>
    <p:extLst>
      <p:ext uri="{BB962C8B-B14F-4D97-AF65-F5344CB8AC3E}">
        <p14:creationId xmlns:p14="http://schemas.microsoft.com/office/powerpoint/2010/main" val="1581177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845CA5-E831-0B40-ADCF-8360E0E34B3A}" type="slidenum">
              <a:rPr lang="en-US" smtClean="0"/>
              <a:t>1</a:t>
            </a:fld>
            <a:endParaRPr lang="en-US"/>
          </a:p>
        </p:txBody>
      </p:sp>
    </p:spTree>
    <p:extLst>
      <p:ext uri="{BB962C8B-B14F-4D97-AF65-F5344CB8AC3E}">
        <p14:creationId xmlns:p14="http://schemas.microsoft.com/office/powerpoint/2010/main" val="294237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collection was inspired by Swansea, and the local landscape. I felt this was a reliable source of inspiration during the lockdown period meaning that I could successfully collect primary research. My project explores a natural narrative and the aim was to promote escapism within interiors by bringing the out doors in through, materials pattern and </a:t>
            </a:r>
            <a:r>
              <a:rPr lang="en-US" dirty="0" err="1"/>
              <a:t>colour</a:t>
            </a:r>
            <a:r>
              <a:rPr lang="en-US" dirty="0"/>
              <a:t>. I always begin a project with lots of exploratory drawing and I began by taking trips to the local parks taking photographs and drawing in situ. </a:t>
            </a:r>
          </a:p>
        </p:txBody>
      </p:sp>
      <p:sp>
        <p:nvSpPr>
          <p:cNvPr id="4" name="Slide Number Placeholder 3"/>
          <p:cNvSpPr>
            <a:spLocks noGrp="1"/>
          </p:cNvSpPr>
          <p:nvPr>
            <p:ph type="sldNum" sz="quarter" idx="5"/>
          </p:nvPr>
        </p:nvSpPr>
        <p:spPr/>
        <p:txBody>
          <a:bodyPr/>
          <a:lstStyle/>
          <a:p>
            <a:fld id="{D4845CA5-E831-0B40-ADCF-8360E0E34B3A}" type="slidenum">
              <a:rPr lang="en-US" smtClean="0"/>
              <a:t>2</a:t>
            </a:fld>
            <a:endParaRPr lang="en-US"/>
          </a:p>
        </p:txBody>
      </p:sp>
    </p:spTree>
    <p:extLst>
      <p:ext uri="{BB962C8B-B14F-4D97-AF65-F5344CB8AC3E}">
        <p14:creationId xmlns:p14="http://schemas.microsoft.com/office/powerpoint/2010/main" val="3013870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was influenced by people such as Daniel Heath and wallpaper companies like Timorous Beasties that work in similar ways to me. I wanted to show how pattern design can be used across a breadth of materials for interior and exterior purposes. The material choices where carefully selected. I wanted to link to the local landscape in the best ways I could so I sourced locally and used salvaged materials. This further adds to the narrative of locality. After taking part in freelancing for </a:t>
            </a:r>
            <a:r>
              <a:rPr lang="en-US" dirty="0" err="1"/>
              <a:t>Intagllio</a:t>
            </a:r>
            <a:r>
              <a:rPr lang="en-US" dirty="0"/>
              <a:t> Creative it really encouraged me to work across hard materials and explore surface pattern in different ways within my own practice. </a:t>
            </a:r>
          </a:p>
        </p:txBody>
      </p:sp>
      <p:sp>
        <p:nvSpPr>
          <p:cNvPr id="4" name="Slide Number Placeholder 3"/>
          <p:cNvSpPr>
            <a:spLocks noGrp="1"/>
          </p:cNvSpPr>
          <p:nvPr>
            <p:ph type="sldNum" sz="quarter" idx="5"/>
          </p:nvPr>
        </p:nvSpPr>
        <p:spPr/>
        <p:txBody>
          <a:bodyPr/>
          <a:lstStyle/>
          <a:p>
            <a:fld id="{D4845CA5-E831-0B40-ADCF-8360E0E34B3A}" type="slidenum">
              <a:rPr lang="en-US" smtClean="0"/>
              <a:t>3</a:t>
            </a:fld>
            <a:endParaRPr lang="en-US"/>
          </a:p>
        </p:txBody>
      </p:sp>
    </p:spTree>
    <p:extLst>
      <p:ext uri="{BB962C8B-B14F-4D97-AF65-F5344CB8AC3E}">
        <p14:creationId xmlns:p14="http://schemas.microsoft.com/office/powerpoint/2010/main" val="437929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carefully considered where I fit in the market. I believe the customer who would be attracted to this collection is someone who is connected to nature, enjoys and takes pleasure in the details of daily life. They themselves collect and invest in long-lasting treasures for the home and often buy into bespoke pieces. </a:t>
            </a:r>
          </a:p>
        </p:txBody>
      </p:sp>
      <p:sp>
        <p:nvSpPr>
          <p:cNvPr id="4" name="Slide Number Placeholder 3"/>
          <p:cNvSpPr>
            <a:spLocks noGrp="1"/>
          </p:cNvSpPr>
          <p:nvPr>
            <p:ph type="sldNum" sz="quarter" idx="5"/>
          </p:nvPr>
        </p:nvSpPr>
        <p:spPr/>
        <p:txBody>
          <a:bodyPr/>
          <a:lstStyle/>
          <a:p>
            <a:fld id="{D4845CA5-E831-0B40-ADCF-8360E0E34B3A}" type="slidenum">
              <a:rPr lang="en-US" smtClean="0"/>
              <a:t>4</a:t>
            </a:fld>
            <a:endParaRPr lang="en-US"/>
          </a:p>
        </p:txBody>
      </p:sp>
    </p:spTree>
    <p:extLst>
      <p:ext uri="{BB962C8B-B14F-4D97-AF65-F5344CB8AC3E}">
        <p14:creationId xmlns:p14="http://schemas.microsoft.com/office/powerpoint/2010/main" val="3215064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took a multidisciplinary approach to creating this body of work, starting with drawing and then developing those drawings into, patterns to be printed, engraved across different substrates. I feel the journey of the project has been successful through a variety of different processes. I feel I could improve areas in the future such as laser cutting and engraving by collaborating with specialists and working at larger scales. </a:t>
            </a:r>
          </a:p>
        </p:txBody>
      </p:sp>
      <p:sp>
        <p:nvSpPr>
          <p:cNvPr id="4" name="Slide Number Placeholder 3"/>
          <p:cNvSpPr>
            <a:spLocks noGrp="1"/>
          </p:cNvSpPr>
          <p:nvPr>
            <p:ph type="sldNum" sz="quarter" idx="5"/>
          </p:nvPr>
        </p:nvSpPr>
        <p:spPr/>
        <p:txBody>
          <a:bodyPr/>
          <a:lstStyle/>
          <a:p>
            <a:fld id="{D4845CA5-E831-0B40-ADCF-8360E0E34B3A}" type="slidenum">
              <a:rPr lang="en-US" smtClean="0"/>
              <a:t>5</a:t>
            </a:fld>
            <a:endParaRPr lang="en-US"/>
          </a:p>
        </p:txBody>
      </p:sp>
    </p:spTree>
    <p:extLst>
      <p:ext uri="{BB962C8B-B14F-4D97-AF65-F5344CB8AC3E}">
        <p14:creationId xmlns:p14="http://schemas.microsoft.com/office/powerpoint/2010/main" val="15410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wanted to have hand finished pieces within my collection such as the screen printed paper samples, I focused on adding pearlescent details and shiny foils to work with natural light within the home. I feel it adds a luxe element and further connects the outdoors to the indoors. I chose to work with wood, slate and steel. Which are long lasting durable materials that would be suited to indoor or outdoor environments. Which also adds a sensory experience in a increasingly digital world it allows us to reconnect with the textures that make up our environment which for me helps improve my well being. Printed linens are also included I chose linen because it’s a natural material which I felt linked with the imagery and context of the project.</a:t>
            </a:r>
          </a:p>
        </p:txBody>
      </p:sp>
      <p:sp>
        <p:nvSpPr>
          <p:cNvPr id="4" name="Slide Number Placeholder 3"/>
          <p:cNvSpPr>
            <a:spLocks noGrp="1"/>
          </p:cNvSpPr>
          <p:nvPr>
            <p:ph type="sldNum" sz="quarter" idx="5"/>
          </p:nvPr>
        </p:nvSpPr>
        <p:spPr/>
        <p:txBody>
          <a:bodyPr/>
          <a:lstStyle/>
          <a:p>
            <a:fld id="{D4845CA5-E831-0B40-ADCF-8360E0E34B3A}" type="slidenum">
              <a:rPr lang="en-US" smtClean="0"/>
              <a:t>6</a:t>
            </a:fld>
            <a:endParaRPr lang="en-US"/>
          </a:p>
        </p:txBody>
      </p:sp>
    </p:spTree>
    <p:extLst>
      <p:ext uri="{BB962C8B-B14F-4D97-AF65-F5344CB8AC3E}">
        <p14:creationId xmlns:p14="http://schemas.microsoft.com/office/powerpoint/2010/main" val="2212393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really wanted to work with light and shadow to further connect to nature. As escapism has been a well talked about subject over the lockdown period I wanted to bring that into my project. I felt screen dividers where I great way of dividing spaces to create better acoustics within open planned homes.  After lots of testing and experimenting I designed and created screens for interior or exterior purpose out of wood and steel.</a:t>
            </a:r>
          </a:p>
        </p:txBody>
      </p:sp>
      <p:sp>
        <p:nvSpPr>
          <p:cNvPr id="4" name="Slide Number Placeholder 3"/>
          <p:cNvSpPr>
            <a:spLocks noGrp="1"/>
          </p:cNvSpPr>
          <p:nvPr>
            <p:ph type="sldNum" sz="quarter" idx="5"/>
          </p:nvPr>
        </p:nvSpPr>
        <p:spPr/>
        <p:txBody>
          <a:bodyPr/>
          <a:lstStyle/>
          <a:p>
            <a:fld id="{D4845CA5-E831-0B40-ADCF-8360E0E34B3A}" type="slidenum">
              <a:rPr lang="en-US" smtClean="0"/>
              <a:t>7</a:t>
            </a:fld>
            <a:endParaRPr lang="en-US"/>
          </a:p>
        </p:txBody>
      </p:sp>
    </p:spTree>
    <p:extLst>
      <p:ext uri="{BB962C8B-B14F-4D97-AF65-F5344CB8AC3E}">
        <p14:creationId xmlns:p14="http://schemas.microsoft.com/office/powerpoint/2010/main" val="1631841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Design development is key to my practice, I loved being hands on making the most of the facilities available to me. I feel like some of my greatest wins happened whilst I was just experimenting such as the engraved ply with emulsion it allowed me to work with my </a:t>
            </a:r>
            <a:r>
              <a:rPr lang="en-US" dirty="0" err="1"/>
              <a:t>colour</a:t>
            </a:r>
            <a:r>
              <a:rPr lang="en-US" dirty="0"/>
              <a:t> palette on hard materials. I feel that the collection promotes the coast and country vibe I was aiming for. It will be great to share these collections </a:t>
            </a:r>
            <a:r>
              <a:rPr lang="en-US" dirty="0" err="1"/>
              <a:t>tn</a:t>
            </a:r>
            <a:r>
              <a:rPr lang="en-US" dirty="0"/>
              <a:t> the new designers briefs I’m targeting the John Lewis, Sanderson and Liberty award.</a:t>
            </a:r>
          </a:p>
        </p:txBody>
      </p:sp>
      <p:sp>
        <p:nvSpPr>
          <p:cNvPr id="4" name="Slide Number Placeholder 3"/>
          <p:cNvSpPr>
            <a:spLocks noGrp="1"/>
          </p:cNvSpPr>
          <p:nvPr>
            <p:ph type="sldNum" sz="quarter" idx="5"/>
          </p:nvPr>
        </p:nvSpPr>
        <p:spPr/>
        <p:txBody>
          <a:bodyPr/>
          <a:lstStyle/>
          <a:p>
            <a:fld id="{D4845CA5-E831-0B40-ADCF-8360E0E34B3A}" type="slidenum">
              <a:rPr lang="en-US" smtClean="0"/>
              <a:t>8</a:t>
            </a:fld>
            <a:endParaRPr lang="en-US"/>
          </a:p>
        </p:txBody>
      </p:sp>
    </p:spTree>
    <p:extLst>
      <p:ext uri="{BB962C8B-B14F-4D97-AF65-F5344CB8AC3E}">
        <p14:creationId xmlns:p14="http://schemas.microsoft.com/office/powerpoint/2010/main" val="853856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design development process I often refer to current research and trends “sea life” being one of them in the Homes&amp; Gardens Magazine which is my ideal customer. I feel this collection could be shared with New Designers as it shows the variety of skills I’ve developed and the approach I take to surface pattern design.</a:t>
            </a:r>
          </a:p>
        </p:txBody>
      </p:sp>
      <p:sp>
        <p:nvSpPr>
          <p:cNvPr id="4" name="Slide Number Placeholder 3"/>
          <p:cNvSpPr>
            <a:spLocks noGrp="1"/>
          </p:cNvSpPr>
          <p:nvPr>
            <p:ph type="sldNum" sz="quarter" idx="5"/>
          </p:nvPr>
        </p:nvSpPr>
        <p:spPr/>
        <p:txBody>
          <a:bodyPr/>
          <a:lstStyle/>
          <a:p>
            <a:fld id="{D4845CA5-E831-0B40-ADCF-8360E0E34B3A}" type="slidenum">
              <a:rPr lang="en-US" smtClean="0"/>
              <a:t>9</a:t>
            </a:fld>
            <a:endParaRPr lang="en-US"/>
          </a:p>
        </p:txBody>
      </p:sp>
    </p:spTree>
    <p:extLst>
      <p:ext uri="{BB962C8B-B14F-4D97-AF65-F5344CB8AC3E}">
        <p14:creationId xmlns:p14="http://schemas.microsoft.com/office/powerpoint/2010/main" val="3976338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 proud of the collection I have delivered. I feel like I have achieved what I set out to accomplish on my </a:t>
            </a:r>
            <a:r>
              <a:rPr lang="en-US" dirty="0" err="1"/>
              <a:t>Mdes</a:t>
            </a:r>
            <a:r>
              <a:rPr lang="en-US" dirty="0"/>
              <a:t> journey and within this brief. There has been lots of limitations due to corona virus but with a good attitude to learning developing and enjoying the journey I have improved as a designer and my self confidence has really improved over the last 12 months. I feel I can professionally present this body of work to new audiences and job opportunities that I will actively search for. </a:t>
            </a:r>
          </a:p>
        </p:txBody>
      </p:sp>
      <p:sp>
        <p:nvSpPr>
          <p:cNvPr id="4" name="Slide Number Placeholder 3"/>
          <p:cNvSpPr>
            <a:spLocks noGrp="1"/>
          </p:cNvSpPr>
          <p:nvPr>
            <p:ph type="sldNum" sz="quarter" idx="5"/>
          </p:nvPr>
        </p:nvSpPr>
        <p:spPr/>
        <p:txBody>
          <a:bodyPr/>
          <a:lstStyle/>
          <a:p>
            <a:fld id="{D4845CA5-E831-0B40-ADCF-8360E0E34B3A}" type="slidenum">
              <a:rPr lang="en-US" smtClean="0"/>
              <a:t>10</a:t>
            </a:fld>
            <a:endParaRPr lang="en-US"/>
          </a:p>
        </p:txBody>
      </p:sp>
    </p:spTree>
    <p:extLst>
      <p:ext uri="{BB962C8B-B14F-4D97-AF65-F5344CB8AC3E}">
        <p14:creationId xmlns:p14="http://schemas.microsoft.com/office/powerpoint/2010/main" val="881930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final collections are separated into two sub categories seascapes and land which show a natural narrative. I feel I have shown them professionally through the use of visualizations to successfully relate to the interior context.</a:t>
            </a:r>
          </a:p>
        </p:txBody>
      </p:sp>
      <p:sp>
        <p:nvSpPr>
          <p:cNvPr id="4" name="Slide Number Placeholder 3"/>
          <p:cNvSpPr>
            <a:spLocks noGrp="1"/>
          </p:cNvSpPr>
          <p:nvPr>
            <p:ph type="sldNum" sz="quarter" idx="5"/>
          </p:nvPr>
        </p:nvSpPr>
        <p:spPr/>
        <p:txBody>
          <a:bodyPr/>
          <a:lstStyle/>
          <a:p>
            <a:fld id="{D4845CA5-E831-0B40-ADCF-8360E0E34B3A}" type="slidenum">
              <a:rPr lang="en-US" smtClean="0"/>
              <a:t>11</a:t>
            </a:fld>
            <a:endParaRPr lang="en-US"/>
          </a:p>
        </p:txBody>
      </p:sp>
    </p:spTree>
    <p:extLst>
      <p:ext uri="{BB962C8B-B14F-4D97-AF65-F5344CB8AC3E}">
        <p14:creationId xmlns:p14="http://schemas.microsoft.com/office/powerpoint/2010/main" val="4195697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130F0-7697-9149-9F8F-68A71FABFA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6B3802-9271-9549-A2D4-5F5BE5B03E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A15F43-7B6B-9647-A8C0-2F2D0DEDA485}"/>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5" name="Footer Placeholder 4">
            <a:extLst>
              <a:ext uri="{FF2B5EF4-FFF2-40B4-BE49-F238E27FC236}">
                <a16:creationId xmlns:a16="http://schemas.microsoft.com/office/drawing/2014/main" id="{F303F92F-082C-4E45-8AF5-38C2DF5C91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51487-153D-E64E-83CB-4D345ECDE582}"/>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1986971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2A05-02D0-3642-9DBF-F73799B4DDB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10CEB1-ACAE-A648-B48D-0726AAC8C94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6730AF-FE51-374A-957B-E9CBEAD8CFB3}"/>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5" name="Footer Placeholder 4">
            <a:extLst>
              <a:ext uri="{FF2B5EF4-FFF2-40B4-BE49-F238E27FC236}">
                <a16:creationId xmlns:a16="http://schemas.microsoft.com/office/drawing/2014/main" id="{B124E70D-3135-A746-9BF7-CF132AD722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6CF7C6-2F37-1E4A-974C-AD90514306FF}"/>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3306010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115A9-E23C-6649-A6B2-85658C91B4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DF534F1-6498-B042-AB5F-0E1E9B4B39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2105F9-62F5-FD42-AC44-1546557409DC}"/>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5" name="Footer Placeholder 4">
            <a:extLst>
              <a:ext uri="{FF2B5EF4-FFF2-40B4-BE49-F238E27FC236}">
                <a16:creationId xmlns:a16="http://schemas.microsoft.com/office/drawing/2014/main" id="{A4173C5B-1CF4-DA45-B531-7451D0159E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7AA491-758B-9244-943A-ED523144164B}"/>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1468741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433B2-2AA9-7A47-A8F6-14DCACDEBC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CB6CFF9-945A-424F-91C0-3A60431E75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EA87B81-1EDB-564E-ACEA-9C123734738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311B1F5-C7B4-8C45-9892-53326AC1682E}"/>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6" name="Footer Placeholder 5">
            <a:extLst>
              <a:ext uri="{FF2B5EF4-FFF2-40B4-BE49-F238E27FC236}">
                <a16:creationId xmlns:a16="http://schemas.microsoft.com/office/drawing/2014/main" id="{AE9F5C3F-3D68-5D49-8862-327ECEBBE4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76E3A1-898D-1D49-B7AD-005D816555E1}"/>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1621715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C71E-8464-F844-AC31-46533598C5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C98DF1-28CF-FB4C-B525-044F70884C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BED8B33-7334-124C-BC14-2B8AC1FFD95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DFA6A2-C7BF-804D-B361-0F432ACFE6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B769AF-83D5-C44C-93EC-D9A9D2C1D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4DA4258-FD99-7B42-B07C-BA996F71DE4F}"/>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8" name="Footer Placeholder 7">
            <a:extLst>
              <a:ext uri="{FF2B5EF4-FFF2-40B4-BE49-F238E27FC236}">
                <a16:creationId xmlns:a16="http://schemas.microsoft.com/office/drawing/2014/main" id="{7AC3D0F0-C49F-D74C-A6D2-A7F1A39F4D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414593C-7DD2-3D48-A68B-889A158357D7}"/>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287537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C808-609A-574D-A0C6-1EBEF25EAE2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1455DD1-7794-674E-9DF0-D0AA2E47C60E}"/>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4" name="Footer Placeholder 3">
            <a:extLst>
              <a:ext uri="{FF2B5EF4-FFF2-40B4-BE49-F238E27FC236}">
                <a16:creationId xmlns:a16="http://schemas.microsoft.com/office/drawing/2014/main" id="{40B64322-3245-E445-A6DA-C38DF6D919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1E2B71-7DDA-2B4E-9B9B-B4AB30AFB3F0}"/>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2376188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4BE4D-1FDB-E346-8F7D-884E2B8308B0}"/>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3" name="Footer Placeholder 2">
            <a:extLst>
              <a:ext uri="{FF2B5EF4-FFF2-40B4-BE49-F238E27FC236}">
                <a16:creationId xmlns:a16="http://schemas.microsoft.com/office/drawing/2014/main" id="{83711943-03CA-E84E-A168-188CC4D27A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0FB75B-7590-3248-9129-5F648B3BEF8F}"/>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405609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34360-A031-8546-82C6-6888BB4329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80844F9-8D01-1D40-A8CC-F1390C8601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978FC7A-33EA-0A44-A87D-698C5E61A1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5C149F-6F51-454A-BFA7-14650049104B}"/>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6" name="Footer Placeholder 5">
            <a:extLst>
              <a:ext uri="{FF2B5EF4-FFF2-40B4-BE49-F238E27FC236}">
                <a16:creationId xmlns:a16="http://schemas.microsoft.com/office/drawing/2014/main" id="{36CF7D19-EA87-5544-A75C-E029296BE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FAAF4B-E839-FE48-ADD3-EDE31715D79E}"/>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75470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40DD3-1798-7847-8F4A-495AADEC03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1E50BC2-DD29-4443-A29C-A7E15201F8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87F019-B287-1447-A08E-D0D734804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576C1C-CD61-7648-878F-7F03624B318D}"/>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6" name="Footer Placeholder 5">
            <a:extLst>
              <a:ext uri="{FF2B5EF4-FFF2-40B4-BE49-F238E27FC236}">
                <a16:creationId xmlns:a16="http://schemas.microsoft.com/office/drawing/2014/main" id="{E758DFF9-FE4B-4146-B896-8BF18D188C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4566F3-A7A4-6940-9759-500E4B0A1E6F}"/>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170571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24BDF-E909-5C45-8919-1502F6CB1D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A94FF1-1999-F249-A901-CDF1C33AD7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219A79-D2D1-1E45-96D5-FB1EDD4CA8C9}"/>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5" name="Footer Placeholder 4">
            <a:extLst>
              <a:ext uri="{FF2B5EF4-FFF2-40B4-BE49-F238E27FC236}">
                <a16:creationId xmlns:a16="http://schemas.microsoft.com/office/drawing/2014/main" id="{36C181C3-2C83-2F47-97D6-207DCEF787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47D92A-07FA-B943-801E-3B3E3116C1B2}"/>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479198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C432ED-301F-9C48-8D9D-BC59A5DA1E6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D9C911-91BC-F541-BA32-0F3DB294B6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4E1564-F8BE-5345-A21A-581A83F837B7}"/>
              </a:ext>
            </a:extLst>
          </p:cNvPr>
          <p:cNvSpPr>
            <a:spLocks noGrp="1"/>
          </p:cNvSpPr>
          <p:nvPr>
            <p:ph type="dt" sz="half" idx="10"/>
          </p:nvPr>
        </p:nvSpPr>
        <p:spPr/>
        <p:txBody>
          <a:bodyPr/>
          <a:lstStyle/>
          <a:p>
            <a:fld id="{FD1CE997-7578-A947-9265-93B6AAFB0ABC}" type="datetimeFigureOut">
              <a:rPr lang="en-US" smtClean="0"/>
              <a:t>5/17/21</a:t>
            </a:fld>
            <a:endParaRPr lang="en-US"/>
          </a:p>
        </p:txBody>
      </p:sp>
      <p:sp>
        <p:nvSpPr>
          <p:cNvPr id="5" name="Footer Placeholder 4">
            <a:extLst>
              <a:ext uri="{FF2B5EF4-FFF2-40B4-BE49-F238E27FC236}">
                <a16:creationId xmlns:a16="http://schemas.microsoft.com/office/drawing/2014/main" id="{748AC05B-8874-1541-AD41-B36B688CDB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7233F0-21BE-4143-84FD-53F2B690A29A}"/>
              </a:ext>
            </a:extLst>
          </p:cNvPr>
          <p:cNvSpPr>
            <a:spLocks noGrp="1"/>
          </p:cNvSpPr>
          <p:nvPr>
            <p:ph type="sldNum" sz="quarter" idx="12"/>
          </p:nvPr>
        </p:nvSpPr>
        <p:spPr/>
        <p:txBody>
          <a:bodyPr/>
          <a:lstStyle/>
          <a:p>
            <a:fld id="{D87E2C47-2D4E-AA4E-A757-4DBF32DA25A0}" type="slidenum">
              <a:rPr lang="en-US" smtClean="0"/>
              <a:t>‹#›</a:t>
            </a:fld>
            <a:endParaRPr lang="en-US"/>
          </a:p>
        </p:txBody>
      </p:sp>
    </p:spTree>
    <p:extLst>
      <p:ext uri="{BB962C8B-B14F-4D97-AF65-F5344CB8AC3E}">
        <p14:creationId xmlns:p14="http://schemas.microsoft.com/office/powerpoint/2010/main" val="1808042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D56A68-37FF-8F44-8FB0-1FE450F94E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82192CA-9363-264D-8CAF-7C95A1456A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5E1EFE-EF91-9246-B5B1-106FCC215C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CE997-7578-A947-9265-93B6AAFB0ABC}" type="datetimeFigureOut">
              <a:rPr lang="en-US" smtClean="0"/>
              <a:t>5/17/21</a:t>
            </a:fld>
            <a:endParaRPr lang="en-US"/>
          </a:p>
        </p:txBody>
      </p:sp>
      <p:sp>
        <p:nvSpPr>
          <p:cNvPr id="5" name="Footer Placeholder 4">
            <a:extLst>
              <a:ext uri="{FF2B5EF4-FFF2-40B4-BE49-F238E27FC236}">
                <a16:creationId xmlns:a16="http://schemas.microsoft.com/office/drawing/2014/main" id="{EE10FB9B-7662-874D-837B-4683030991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0EB35F-3F10-4842-8523-48CA377476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7E2C47-2D4E-AA4E-A757-4DBF32DA25A0}" type="slidenum">
              <a:rPr lang="en-US" smtClean="0"/>
              <a:t>‹#›</a:t>
            </a:fld>
            <a:endParaRPr lang="en-US"/>
          </a:p>
        </p:txBody>
      </p:sp>
    </p:spTree>
    <p:extLst>
      <p:ext uri="{BB962C8B-B14F-4D97-AF65-F5344CB8AC3E}">
        <p14:creationId xmlns:p14="http://schemas.microsoft.com/office/powerpoint/2010/main" val="2795162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6F8A32E-9B0A-454A-9C5B-CE33006D1394}"/>
              </a:ext>
            </a:extLst>
          </p:cNvPr>
          <p:cNvSpPr/>
          <p:nvPr/>
        </p:nvSpPr>
        <p:spPr>
          <a:xfrm>
            <a:off x="1859756" y="1721644"/>
            <a:ext cx="8472487" cy="341471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ACD03F-E57F-BF40-8BAB-784505ACE226}"/>
              </a:ext>
            </a:extLst>
          </p:cNvPr>
          <p:cNvSpPr>
            <a:spLocks noGrp="1"/>
          </p:cNvSpPr>
          <p:nvPr>
            <p:ph type="ctrTitle"/>
          </p:nvPr>
        </p:nvSpPr>
        <p:spPr>
          <a:xfrm>
            <a:off x="1524000" y="1879601"/>
            <a:ext cx="9144000" cy="2387600"/>
          </a:xfrm>
        </p:spPr>
        <p:txBody>
          <a:bodyPr>
            <a:normAutofit fontScale="90000"/>
          </a:bodyPr>
          <a:lstStyle/>
          <a:p>
            <a:r>
              <a:rPr lang="en-US" dirty="0">
                <a:solidFill>
                  <a:schemeClr val="bg1"/>
                </a:solidFill>
                <a:latin typeface="+mn-lt"/>
              </a:rPr>
              <a:t>Leila Roworth</a:t>
            </a:r>
            <a:br>
              <a:rPr lang="en-US" dirty="0">
                <a:solidFill>
                  <a:schemeClr val="bg1"/>
                </a:solidFill>
                <a:latin typeface="+mn-lt"/>
              </a:rPr>
            </a:br>
            <a:r>
              <a:rPr lang="en-US" dirty="0">
                <a:solidFill>
                  <a:schemeClr val="bg1"/>
                </a:solidFill>
                <a:latin typeface="+mn-lt"/>
              </a:rPr>
              <a:t>M7X01792</a:t>
            </a:r>
            <a:br>
              <a:rPr lang="en-US" dirty="0">
                <a:solidFill>
                  <a:schemeClr val="bg1"/>
                </a:solidFill>
                <a:latin typeface="+mn-lt"/>
              </a:rPr>
            </a:br>
            <a:r>
              <a:rPr lang="en-US" dirty="0">
                <a:solidFill>
                  <a:schemeClr val="bg1"/>
                </a:solidFill>
                <a:latin typeface="+mn-lt"/>
              </a:rPr>
              <a:t>CW1 Practical Presentation</a:t>
            </a:r>
          </a:p>
        </p:txBody>
      </p:sp>
    </p:spTree>
    <p:extLst>
      <p:ext uri="{BB962C8B-B14F-4D97-AF65-F5344CB8AC3E}">
        <p14:creationId xmlns:p14="http://schemas.microsoft.com/office/powerpoint/2010/main" val="687562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graphical user interface&#10;&#10;Description automatically generated">
            <a:extLst>
              <a:ext uri="{FF2B5EF4-FFF2-40B4-BE49-F238E27FC236}">
                <a16:creationId xmlns:a16="http://schemas.microsoft.com/office/drawing/2014/main" id="{09CE9291-6BFA-0A46-A3D7-77B24D6321D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pic>
        <p:nvPicPr>
          <p:cNvPr id="7" name="Picture 6" descr="A picture containing text, sign, different, several&#10;&#10;Description automatically generated">
            <a:extLst>
              <a:ext uri="{FF2B5EF4-FFF2-40B4-BE49-F238E27FC236}">
                <a16:creationId xmlns:a16="http://schemas.microsoft.com/office/drawing/2014/main" id="{07DBA8D6-3907-E040-B40C-ADF878FBADA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720870" y="1971676"/>
            <a:ext cx="2897747" cy="2057400"/>
          </a:xfrm>
          <a:prstGeom prst="rect">
            <a:avLst/>
          </a:prstGeom>
        </p:spPr>
      </p:pic>
    </p:spTree>
    <p:extLst>
      <p:ext uri="{BB962C8B-B14F-4D97-AF65-F5344CB8AC3E}">
        <p14:creationId xmlns:p14="http://schemas.microsoft.com/office/powerpoint/2010/main" val="145232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athroom with a sink and mirror&#10;&#10;Description automatically generated with low confidence">
            <a:extLst>
              <a:ext uri="{FF2B5EF4-FFF2-40B4-BE49-F238E27FC236}">
                <a16:creationId xmlns:a16="http://schemas.microsoft.com/office/drawing/2014/main" id="{EA6CC008-E246-8940-ABAE-270B3651D94D}"/>
              </a:ext>
            </a:extLst>
          </p:cNvPr>
          <p:cNvPicPr>
            <a:picLocks noChangeAspect="1"/>
          </p:cNvPicPr>
          <p:nvPr/>
        </p:nvPicPr>
        <p:blipFill rotWithShape="1">
          <a:blip r:embed="rId3"/>
          <a:srcRect l="2264"/>
          <a:stretch/>
        </p:blipFill>
        <p:spPr>
          <a:xfrm>
            <a:off x="523875" y="0"/>
            <a:ext cx="4729162" cy="6858000"/>
          </a:xfrm>
          <a:prstGeom prst="rect">
            <a:avLst/>
          </a:prstGeom>
        </p:spPr>
      </p:pic>
      <p:pic>
        <p:nvPicPr>
          <p:cNvPr id="6" name="Picture 2">
            <a:extLst>
              <a:ext uri="{FF2B5EF4-FFF2-40B4-BE49-F238E27FC236}">
                <a16:creationId xmlns:a16="http://schemas.microsoft.com/office/drawing/2014/main" id="{D0DD6D14-95CE-CD43-AED6-BB459D5A98B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038724" y="379215"/>
            <a:ext cx="4105273" cy="613660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nterview: Handprinted wallpaper and surface design by Daniel Heath -  Upcyclist">
            <a:extLst>
              <a:ext uri="{FF2B5EF4-FFF2-40B4-BE49-F238E27FC236}">
                <a16:creationId xmlns:a16="http://schemas.microsoft.com/office/drawing/2014/main" id="{214D0E70-77AB-E54B-A3D6-0E4D4B69CE2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085" r="53404"/>
          <a:stretch/>
        </p:blipFill>
        <p:spPr bwMode="auto">
          <a:xfrm>
            <a:off x="8543926" y="369158"/>
            <a:ext cx="3371849" cy="61567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A98F15D-BD9E-2243-82B0-FE21201B9C1A}"/>
              </a:ext>
            </a:extLst>
          </p:cNvPr>
          <p:cNvSpPr txBox="1"/>
          <p:nvPr/>
        </p:nvSpPr>
        <p:spPr>
          <a:xfrm>
            <a:off x="10977560" y="6611779"/>
            <a:ext cx="1876429" cy="246221"/>
          </a:xfrm>
          <a:prstGeom prst="rect">
            <a:avLst/>
          </a:prstGeom>
          <a:noFill/>
        </p:spPr>
        <p:txBody>
          <a:bodyPr wrap="square" rtlCol="0">
            <a:spAutoFit/>
          </a:bodyPr>
          <a:lstStyle/>
          <a:p>
            <a:r>
              <a:rPr lang="en-US" sz="1000" dirty="0">
                <a:latin typeface="Didot" panose="02000503000000020003" pitchFamily="2" charset="-79"/>
                <a:cs typeface="Didot" panose="02000503000000020003" pitchFamily="2" charset="-79"/>
              </a:rPr>
              <a:t>Daniel Heath</a:t>
            </a:r>
          </a:p>
        </p:txBody>
      </p:sp>
    </p:spTree>
    <p:extLst>
      <p:ext uri="{BB962C8B-B14F-4D97-AF65-F5344CB8AC3E}">
        <p14:creationId xmlns:p14="http://schemas.microsoft.com/office/powerpoint/2010/main" val="100394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living, indoor, furniture&#10;&#10;Description automatically generated">
            <a:extLst>
              <a:ext uri="{FF2B5EF4-FFF2-40B4-BE49-F238E27FC236}">
                <a16:creationId xmlns:a16="http://schemas.microsoft.com/office/drawing/2014/main" id="{57764470-167F-E64A-84BA-7560F596585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2605026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444F562A-9B08-9F42-98AE-AC5ADF23844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09357" y="571500"/>
            <a:ext cx="8082643" cy="5715000"/>
          </a:xfrm>
          <a:prstGeom prst="rect">
            <a:avLst/>
          </a:prstGeom>
        </p:spPr>
      </p:pic>
      <p:pic>
        <p:nvPicPr>
          <p:cNvPr id="6" name="Picture 5" descr="A picture containing text, envelope&#10;&#10;Description automatically generated">
            <a:extLst>
              <a:ext uri="{FF2B5EF4-FFF2-40B4-BE49-F238E27FC236}">
                <a16:creationId xmlns:a16="http://schemas.microsoft.com/office/drawing/2014/main" id="{CA553206-DE94-8F47-9DD6-BE9A643365F9}"/>
              </a:ext>
            </a:extLst>
          </p:cNvPr>
          <p:cNvPicPr>
            <a:picLocks noChangeAspect="1"/>
          </p:cNvPicPr>
          <p:nvPr/>
        </p:nvPicPr>
        <p:blipFill rotWithShape="1">
          <a:blip r:embed="rId4"/>
          <a:srcRect l="1943" r="3702" b="3728"/>
          <a:stretch/>
        </p:blipFill>
        <p:spPr>
          <a:xfrm>
            <a:off x="328612" y="887413"/>
            <a:ext cx="4086226" cy="4756150"/>
          </a:xfrm>
          <a:prstGeom prst="rect">
            <a:avLst/>
          </a:prstGeom>
        </p:spPr>
      </p:pic>
    </p:spTree>
    <p:extLst>
      <p:ext uri="{BB962C8B-B14F-4D97-AF65-F5344CB8AC3E}">
        <p14:creationId xmlns:p14="http://schemas.microsoft.com/office/powerpoint/2010/main" val="1006073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 letter&#10;&#10;Description automatically generated with medium confidence">
            <a:extLst>
              <a:ext uri="{FF2B5EF4-FFF2-40B4-BE49-F238E27FC236}">
                <a16:creationId xmlns:a16="http://schemas.microsoft.com/office/drawing/2014/main" id="{5714429E-7D20-F34C-8039-ED3C4021EEE8}"/>
              </a:ext>
            </a:extLst>
          </p:cNvPr>
          <p:cNvPicPr>
            <a:picLocks noChangeAspect="1"/>
          </p:cNvPicPr>
          <p:nvPr/>
        </p:nvPicPr>
        <p:blipFill rotWithShape="1">
          <a:blip r:embed="rId3"/>
          <a:srcRect l="6875" t="8796" r="13750" b="16482"/>
          <a:stretch/>
        </p:blipFill>
        <p:spPr>
          <a:xfrm rot="5400000">
            <a:off x="7173683" y="1507330"/>
            <a:ext cx="5443537" cy="3843339"/>
          </a:xfrm>
          <a:prstGeom prst="rect">
            <a:avLst/>
          </a:prstGeom>
        </p:spPr>
      </p:pic>
      <p:pic>
        <p:nvPicPr>
          <p:cNvPr id="7" name="Picture 6" descr="Text&#10;&#10;Description automatically generated">
            <a:extLst>
              <a:ext uri="{FF2B5EF4-FFF2-40B4-BE49-F238E27FC236}">
                <a16:creationId xmlns:a16="http://schemas.microsoft.com/office/drawing/2014/main" id="{CF46FC1C-1EAB-0944-B60C-4F748566538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2807" b="24375"/>
          <a:stretch/>
        </p:blipFill>
        <p:spPr>
          <a:xfrm>
            <a:off x="374879" y="1150078"/>
            <a:ext cx="7583260" cy="4172082"/>
          </a:xfrm>
          <a:prstGeom prst="rect">
            <a:avLst/>
          </a:prstGeom>
        </p:spPr>
      </p:pic>
    </p:spTree>
    <p:extLst>
      <p:ext uri="{BB962C8B-B14F-4D97-AF65-F5344CB8AC3E}">
        <p14:creationId xmlns:p14="http://schemas.microsoft.com/office/powerpoint/2010/main" val="2038754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ydney Plaza by Adjaye Associates and Daniel Boyd">
            <a:extLst>
              <a:ext uri="{FF2B5EF4-FFF2-40B4-BE49-F238E27FC236}">
                <a16:creationId xmlns:a16="http://schemas.microsoft.com/office/drawing/2014/main" id="{0A343738-8ECE-724E-9539-949AEF6AA28A}"/>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515936" y="302042"/>
            <a:ext cx="4332844" cy="3177595"/>
          </a:xfrm>
          <a:prstGeom prst="rect">
            <a:avLst/>
          </a:prstGeom>
          <a:noFill/>
          <a:ln>
            <a:noFill/>
          </a:ln>
        </p:spPr>
      </p:pic>
      <p:pic>
        <p:nvPicPr>
          <p:cNvPr id="8" name="Picture 7">
            <a:extLst>
              <a:ext uri="{FF2B5EF4-FFF2-40B4-BE49-F238E27FC236}">
                <a16:creationId xmlns:a16="http://schemas.microsoft.com/office/drawing/2014/main" id="{B549297F-D6F4-8D4F-B2B5-D72832928C20}"/>
              </a:ext>
            </a:extLst>
          </p:cNvPr>
          <p:cNvPicPr>
            <a:picLocks noChangeAspect="1"/>
          </p:cNvPicPr>
          <p:nvPr/>
        </p:nvPicPr>
        <p:blipFill>
          <a:blip r:embed="rId4"/>
          <a:stretch>
            <a:fillRect/>
          </a:stretch>
        </p:blipFill>
        <p:spPr>
          <a:xfrm>
            <a:off x="5195792" y="3091779"/>
            <a:ext cx="6480272" cy="2940494"/>
          </a:xfrm>
          <a:prstGeom prst="rect">
            <a:avLst/>
          </a:prstGeom>
        </p:spPr>
      </p:pic>
      <p:pic>
        <p:nvPicPr>
          <p:cNvPr id="10" name="Picture 9" descr="A collage of a house&#10;&#10;Description automatically generated with medium confidence">
            <a:extLst>
              <a:ext uri="{FF2B5EF4-FFF2-40B4-BE49-F238E27FC236}">
                <a16:creationId xmlns:a16="http://schemas.microsoft.com/office/drawing/2014/main" id="{36D4DE74-2BF6-7446-AC9C-DE248780DBA5}"/>
              </a:ext>
            </a:extLst>
          </p:cNvPr>
          <p:cNvPicPr>
            <a:picLocks noChangeAspect="1"/>
          </p:cNvPicPr>
          <p:nvPr/>
        </p:nvPicPr>
        <p:blipFill>
          <a:blip r:embed="rId5"/>
          <a:stretch>
            <a:fillRect/>
          </a:stretch>
        </p:blipFill>
        <p:spPr>
          <a:xfrm>
            <a:off x="5079904" y="825727"/>
            <a:ext cx="6712048" cy="2130226"/>
          </a:xfrm>
          <a:prstGeom prst="rect">
            <a:avLst/>
          </a:prstGeom>
        </p:spPr>
      </p:pic>
      <p:pic>
        <p:nvPicPr>
          <p:cNvPr id="2050" name="Picture 2">
            <a:extLst>
              <a:ext uri="{FF2B5EF4-FFF2-40B4-BE49-F238E27FC236}">
                <a16:creationId xmlns:a16="http://schemas.microsoft.com/office/drawing/2014/main" id="{F44889D2-4654-9546-9AEF-4DD2E9F2E9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5936" y="3555302"/>
            <a:ext cx="3143953" cy="30464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0A34FAE-C084-F94F-915C-73A3AA8BE3DF}"/>
              </a:ext>
            </a:extLst>
          </p:cNvPr>
          <p:cNvSpPr txBox="1"/>
          <p:nvPr/>
        </p:nvSpPr>
        <p:spPr>
          <a:xfrm>
            <a:off x="455094" y="6611779"/>
            <a:ext cx="3331276" cy="246221"/>
          </a:xfrm>
          <a:prstGeom prst="rect">
            <a:avLst/>
          </a:prstGeom>
          <a:noFill/>
        </p:spPr>
        <p:txBody>
          <a:bodyPr wrap="square" rtlCol="0">
            <a:spAutoFit/>
          </a:bodyPr>
          <a:lstStyle/>
          <a:p>
            <a:r>
              <a:rPr lang="en-US" sz="1000" dirty="0">
                <a:latin typeface="Didot" panose="02000503000000020003" pitchFamily="2" charset="-79"/>
                <a:cs typeface="Didot" panose="02000503000000020003" pitchFamily="2" charset="-79"/>
              </a:rPr>
              <a:t>Sir David </a:t>
            </a:r>
            <a:r>
              <a:rPr lang="en-US" sz="1000" dirty="0" err="1">
                <a:latin typeface="Didot" panose="02000503000000020003" pitchFamily="2" charset="-79"/>
                <a:cs typeface="Didot" panose="02000503000000020003" pitchFamily="2" charset="-79"/>
              </a:rPr>
              <a:t>Adjaye</a:t>
            </a:r>
            <a:r>
              <a:rPr lang="en-US" sz="1000" dirty="0">
                <a:latin typeface="Didot" panose="02000503000000020003" pitchFamily="2" charset="-79"/>
                <a:cs typeface="Didot" panose="02000503000000020003" pitchFamily="2" charset="-79"/>
              </a:rPr>
              <a:t>, Kerry  Lemon</a:t>
            </a:r>
          </a:p>
        </p:txBody>
      </p:sp>
    </p:spTree>
    <p:extLst>
      <p:ext uri="{BB962C8B-B14F-4D97-AF65-F5344CB8AC3E}">
        <p14:creationId xmlns:p14="http://schemas.microsoft.com/office/powerpoint/2010/main" val="100508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calendar&#10;&#10;Description automatically generated">
            <a:extLst>
              <a:ext uri="{FF2B5EF4-FFF2-40B4-BE49-F238E27FC236}">
                <a16:creationId xmlns:a16="http://schemas.microsoft.com/office/drawing/2014/main" id="{A03CFC2E-C069-504B-B1CD-CEDB7E8B25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56622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AE6CDD6C-0156-E044-BDD3-95A4CD3B30D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250915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ndoor, furniture&#10;&#10;Description automatically generated">
            <a:extLst>
              <a:ext uri="{FF2B5EF4-FFF2-40B4-BE49-F238E27FC236}">
                <a16:creationId xmlns:a16="http://schemas.microsoft.com/office/drawing/2014/main" id="{85CFF55C-F8EB-0749-BF78-0C3E6C87A52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030" y="442912"/>
            <a:ext cx="8668633" cy="6129337"/>
          </a:xfrm>
          <a:prstGeom prst="rect">
            <a:avLst/>
          </a:prstGeom>
        </p:spPr>
      </p:pic>
      <p:pic>
        <p:nvPicPr>
          <p:cNvPr id="5" name="Picture 4" descr="A picture containing different, several&#10;&#10;Description automatically generated">
            <a:extLst>
              <a:ext uri="{FF2B5EF4-FFF2-40B4-BE49-F238E27FC236}">
                <a16:creationId xmlns:a16="http://schemas.microsoft.com/office/drawing/2014/main" id="{6779EE6D-0965-3343-A2E3-9E1DC1D0944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844" r="49493"/>
          <a:stretch/>
        </p:blipFill>
        <p:spPr>
          <a:xfrm>
            <a:off x="8729663" y="0"/>
            <a:ext cx="2586037" cy="3757612"/>
          </a:xfrm>
          <a:prstGeom prst="rect">
            <a:avLst/>
          </a:prstGeom>
        </p:spPr>
      </p:pic>
      <p:pic>
        <p:nvPicPr>
          <p:cNvPr id="6" name="Picture 5" descr="A picture containing different, several&#10;&#10;Description automatically generated">
            <a:extLst>
              <a:ext uri="{FF2B5EF4-FFF2-40B4-BE49-F238E27FC236}">
                <a16:creationId xmlns:a16="http://schemas.microsoft.com/office/drawing/2014/main" id="{4A136F8F-4887-C449-9112-ECC1A226CB5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52277" t="8125" r="1929" b="8125"/>
          <a:stretch/>
        </p:blipFill>
        <p:spPr>
          <a:xfrm>
            <a:off x="8786812" y="3429000"/>
            <a:ext cx="2586037" cy="3344064"/>
          </a:xfrm>
          <a:prstGeom prst="rect">
            <a:avLst/>
          </a:prstGeom>
        </p:spPr>
      </p:pic>
    </p:spTree>
    <p:extLst>
      <p:ext uri="{BB962C8B-B14F-4D97-AF65-F5344CB8AC3E}">
        <p14:creationId xmlns:p14="http://schemas.microsoft.com/office/powerpoint/2010/main" val="2861516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3165E7-EE96-1948-88D3-09D00F6E645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2437" y="1360487"/>
            <a:ext cx="6205538" cy="4137025"/>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1FB2C38C-8FF0-0341-8315-79D23DC36DA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57975" y="1636711"/>
            <a:ext cx="5376864" cy="3584576"/>
          </a:xfrm>
          <a:prstGeom prst="rect">
            <a:avLst/>
          </a:prstGeom>
        </p:spPr>
      </p:pic>
      <p:sp>
        <p:nvSpPr>
          <p:cNvPr id="6" name="TextBox 5">
            <a:extLst>
              <a:ext uri="{FF2B5EF4-FFF2-40B4-BE49-F238E27FC236}">
                <a16:creationId xmlns:a16="http://schemas.microsoft.com/office/drawing/2014/main" id="{56795DED-9C4A-254A-8986-635ABF8A7A93}"/>
              </a:ext>
            </a:extLst>
          </p:cNvPr>
          <p:cNvSpPr txBox="1"/>
          <p:nvPr/>
        </p:nvSpPr>
        <p:spPr>
          <a:xfrm>
            <a:off x="2500313" y="1006543"/>
            <a:ext cx="4157662" cy="707886"/>
          </a:xfrm>
          <a:prstGeom prst="rect">
            <a:avLst/>
          </a:prstGeom>
          <a:noFill/>
        </p:spPr>
        <p:txBody>
          <a:bodyPr wrap="square" rtlCol="0">
            <a:spAutoFit/>
          </a:bodyPr>
          <a:lstStyle/>
          <a:p>
            <a:r>
              <a:rPr lang="en-US" sz="4000" dirty="0">
                <a:latin typeface="Exotic Necklace" panose="02000500000000000000" pitchFamily="2" charset="0"/>
              </a:rPr>
              <a:t>Seascapes</a:t>
            </a:r>
            <a:r>
              <a:rPr lang="en-US" dirty="0"/>
              <a:t> </a:t>
            </a:r>
          </a:p>
        </p:txBody>
      </p:sp>
      <p:sp>
        <p:nvSpPr>
          <p:cNvPr id="7" name="TextBox 6">
            <a:extLst>
              <a:ext uri="{FF2B5EF4-FFF2-40B4-BE49-F238E27FC236}">
                <a16:creationId xmlns:a16="http://schemas.microsoft.com/office/drawing/2014/main" id="{CE57F5D3-C84D-1346-855A-6FF452C69062}"/>
              </a:ext>
            </a:extLst>
          </p:cNvPr>
          <p:cNvSpPr txBox="1"/>
          <p:nvPr/>
        </p:nvSpPr>
        <p:spPr>
          <a:xfrm>
            <a:off x="8372475" y="1006543"/>
            <a:ext cx="2871788" cy="707886"/>
          </a:xfrm>
          <a:prstGeom prst="rect">
            <a:avLst/>
          </a:prstGeom>
          <a:noFill/>
        </p:spPr>
        <p:txBody>
          <a:bodyPr wrap="square" rtlCol="0">
            <a:spAutoFit/>
          </a:bodyPr>
          <a:lstStyle/>
          <a:p>
            <a:r>
              <a:rPr lang="en-US" sz="4000" dirty="0">
                <a:latin typeface="Exotic Necklace" panose="02000500000000000000" pitchFamily="2" charset="0"/>
              </a:rPr>
              <a:t>Land</a:t>
            </a:r>
          </a:p>
        </p:txBody>
      </p:sp>
    </p:spTree>
    <p:extLst>
      <p:ext uri="{BB962C8B-B14F-4D97-AF65-F5344CB8AC3E}">
        <p14:creationId xmlns:p14="http://schemas.microsoft.com/office/powerpoint/2010/main" val="4022449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2648</TotalTime>
  <Words>870</Words>
  <Application>Microsoft Macintosh PowerPoint</Application>
  <PresentationFormat>Widescreen</PresentationFormat>
  <Paragraphs>26</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Didot</vt:lpstr>
      <vt:lpstr>Exotic Necklace</vt:lpstr>
      <vt:lpstr>Office Theme</vt:lpstr>
      <vt:lpstr>Leila Roworth M7X01792 CW1 Practical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Leila Roworth M7X01792 CW1 Practical Presentation</dc:title>
  <dc:creator>Leila Evelyn Roworth (1702604)</dc:creator>
  <cp:lastModifiedBy>Leila Evelyn Roworth (1702604)</cp:lastModifiedBy>
  <cp:revision>31</cp:revision>
  <cp:lastPrinted>2021-05-19T08:13:05Z</cp:lastPrinted>
  <dcterms:created xsi:type="dcterms:W3CDTF">2021-05-17T12:49:18Z</dcterms:created>
  <dcterms:modified xsi:type="dcterms:W3CDTF">2021-05-19T08:57:36Z</dcterms:modified>
</cp:coreProperties>
</file>