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 /><Relationship Id="rId7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heme" Target="theme/theme1.xml" /><Relationship Id="rId5" Type="http://schemas.openxmlformats.org/officeDocument/2006/relationships/viewProps" Target="viewProps.xml" /><Relationship Id="rId4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56A08-0B38-044B-9037-5514CDA4D4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4E8105-3DEB-054D-8E34-8A183DE7E6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B3F3ED-C0D8-B245-B8E8-D6F0B25155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2D74A-96B0-E040-8303-BE06DDAB585B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CD725F-AF28-0F43-BEA9-A845E7AC3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346BDE-479F-4B4B-9EA2-A88CE89AF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23FB4-2EBB-DF41-8572-7716A687C8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205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518B7-D6D0-3C42-A2D6-891D2D425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E99B4-A234-9E47-A8B8-FFD9A532B5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0D88B2-F057-C942-B27D-CE5B0866A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2D74A-96B0-E040-8303-BE06DDAB585B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E66D99-FCE5-6843-9918-55DA738952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B03ACA-124E-BA49-BD1C-331FC77F50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23FB4-2EBB-DF41-8572-7716A687C8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161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AFDBF-4A36-DE47-A450-C1D4510AD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EFE4AF-B6FC-1844-A613-DCFAF67429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E1957E-9DD3-594F-973F-370EFE8871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2D74A-96B0-E040-8303-BE06DDAB585B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B5AE37-828C-3B4F-B3C2-60BF04870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852BA6-9E40-D347-9919-F5541C725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23FB4-2EBB-DF41-8572-7716A687C8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11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BC227F-A35D-2441-93FF-099150150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FCDEE-A772-F04B-84CB-B6BB8A83AA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C6B3CB-0946-1F4D-AE74-58B977F550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D79E79-FC86-9F46-A2BE-93495B4040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2D74A-96B0-E040-8303-BE06DDAB585B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AB1C9-BD25-D74C-BA09-116C78D7F4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EEE509-388C-AF4C-8DF7-3AA5535450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23FB4-2EBB-DF41-8572-7716A687C8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4753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6C58B-6956-814F-A914-898B684E7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3BA645-4201-8745-ACFA-527F296735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0B8376-219D-084D-9859-BBBFDDE354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37C771-2FF5-3947-992A-C3A203FEBD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7B3FB1-8C42-884F-81C8-46243B9759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0DD83B-46F4-FB4D-82DB-897A68323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2D74A-96B0-E040-8303-BE06DDAB585B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757E09-8473-CA4F-84F1-0AA7B2A13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795FAD-8B8D-744C-B331-633CA54B2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23FB4-2EBB-DF41-8572-7716A687C8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550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1A6EC-D6CC-C54D-93F1-77D71FAC18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66C36B-5D37-FD40-8F6C-E029298289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2D74A-96B0-E040-8303-BE06DDAB585B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065E68-3E0B-7644-B888-70A977EB8E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C45FB7-2BA0-104D-9EB0-2B09DD7A7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23FB4-2EBB-DF41-8572-7716A687C8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3068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D8A246-53BE-C44F-A07A-35ADA0B84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2D74A-96B0-E040-8303-BE06DDAB585B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DD17CD-218B-DB44-B650-A0F2A2DC6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767E0C-5B09-2148-B0EB-A6D897E03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23FB4-2EBB-DF41-8572-7716A687C8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5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9766B-1E94-1742-B1C2-D662E513D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FEC8F-7706-B247-9FE2-EB632C20DA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E77460-5DC3-1548-8D82-B9B22C19B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170A8A-4F22-3C4C-8B15-9B7437351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2D74A-96B0-E040-8303-BE06DDAB585B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B43392-97ED-664A-BC3F-63EDE3507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71F32B-E77E-0440-8B50-B0EAF5D396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23FB4-2EBB-DF41-8572-7716A687C8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3505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E7B82-089C-AA47-BB01-8781E0842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13C99B-C39D-7F4A-8F09-03762570D4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B057EF-F7EB-C646-A3E1-ACC23B0739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A2C96A-70F4-C74F-B91D-B733C7DA1B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2D74A-96B0-E040-8303-BE06DDAB585B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E78E6E-9430-8049-9ED7-EBD2D5FB2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C4A25C-EBDF-924F-8327-DDDAB3F95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23FB4-2EBB-DF41-8572-7716A687C8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440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EA854-644C-6048-81E3-152DA8FB95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FE86C8-ECF9-3845-B15C-A06B278262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B1854-ACB2-6C47-9156-B579CEC10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2D74A-96B0-E040-8303-BE06DDAB585B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860F09-655A-CF43-AEFF-AA48707EC4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DECC7E-5354-9B4A-B15C-E160F3688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23FB4-2EBB-DF41-8572-7716A687C8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398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3B545BD-B9CD-784C-9A9D-484762D3B9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3EE8FE-853B-4949-A424-16451FC6E8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59EC52-3066-AF45-828B-24352627EC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2D74A-96B0-E040-8303-BE06DDAB585B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5F7022-45B7-DB4A-9ABA-68EF67C06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44E05-937A-A14C-8759-4AEB39FE06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23FB4-2EBB-DF41-8572-7716A687C8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33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D98B9C-0BD2-724C-BE3A-3DBB5B7E2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E1F16C-DEC8-4945-8854-ACA7B522B2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6393B9-412C-E343-909A-DF0DD30A363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A2D74A-96B0-E040-8303-BE06DDAB585B}" type="datetimeFigureOut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759348-5C55-B34D-B2A8-779B9D0EA3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B3217D-C7E6-FB47-A00A-C939657F1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423FB4-2EBB-DF41-8572-7716A687C8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470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2AF37077-8D75-E14D-88D9-C2FFF7986D1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Student- IOAN BLEDEA</a:t>
            </a:r>
          </a:p>
          <a:p>
            <a:r>
              <a:rPr lang="en-GB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ID – 2126257@student.uwtsd.ac.uk</a:t>
            </a:r>
          </a:p>
          <a:p>
            <a:r>
              <a:rPr lang="en-GB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Foreign languages and cultural awareness BMIH5003</a:t>
            </a:r>
          </a:p>
          <a:p>
            <a:r>
              <a:rPr lang="en-GB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Lecturer- RODRIGO F. AGUILERA</a:t>
            </a:r>
            <a:endParaRPr lang="en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37416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BE8CA92-F885-2748-BF2D-8F998954E3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29" b="1537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62" name="Rectangle 6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F3D85A-FC9B-AC45-BFFF-588A5BAB2F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6095" y="88605"/>
            <a:ext cx="12100629" cy="66099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t">
            <a:normAutofit fontScale="90000"/>
          </a:bodyPr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4400">
                <a:solidFill>
                  <a:srgbClr val="FFFFFF"/>
                </a:solidFill>
              </a:rPr>
              <a:t>Marriott Bonvoy Valencia – Alojamiento y ofertas para la fiesta Tomatina</a:t>
            </a:r>
            <a:br>
              <a:rPr lang="en-GB" sz="4400">
                <a:solidFill>
                  <a:srgbClr val="FFFFFF"/>
                </a:solidFill>
              </a:rPr>
            </a:br>
            <a:r>
              <a:rPr lang="en-GB" sz="4400">
                <a:solidFill>
                  <a:srgbClr val="FFFFFF"/>
                </a:solidFill>
              </a:rPr>
              <a:t>Invitado especial- Enrique Iglesias</a:t>
            </a:r>
            <a:br>
              <a:rPr lang="en-GB" sz="4400">
                <a:solidFill>
                  <a:srgbClr val="FFFFFF"/>
                </a:solidFill>
              </a:rPr>
            </a:br>
            <a:r>
              <a:rPr lang="en-GB" sz="4400">
                <a:solidFill>
                  <a:srgbClr val="FFFFFF"/>
                </a:solidFill>
              </a:rPr>
              <a:t> </a:t>
            </a:r>
            <a:r>
              <a:rPr lang="en-GB" sz="3200">
                <a:solidFill>
                  <a:srgbClr val="FFFFFF"/>
                </a:solidFill>
              </a:rPr>
              <a:t>1.Una habitatión individual........200 €</a:t>
            </a:r>
            <a:br>
              <a:rPr lang="en-GB" sz="3200">
                <a:solidFill>
                  <a:srgbClr val="FFFFFF"/>
                </a:solidFill>
              </a:rPr>
            </a:br>
            <a:r>
              <a:rPr lang="en-GB" sz="3200">
                <a:solidFill>
                  <a:srgbClr val="FFFFFF"/>
                </a:solidFill>
              </a:rPr>
              <a:t>  2.Una habitatión doble...............400€</a:t>
            </a:r>
            <a:br>
              <a:rPr lang="en-GB" sz="3200">
                <a:solidFill>
                  <a:srgbClr val="FFFFFF"/>
                </a:solidFill>
              </a:rPr>
            </a:br>
            <a:r>
              <a:rPr lang="en-GB" sz="3200">
                <a:solidFill>
                  <a:srgbClr val="FFFFFF"/>
                </a:solidFill>
              </a:rPr>
              <a:t>  3.Una habitatión familiar............600€</a:t>
            </a:r>
            <a:br>
              <a:rPr lang="en-GB" sz="4400">
                <a:solidFill>
                  <a:srgbClr val="FFFFFF"/>
                </a:solidFill>
              </a:rPr>
            </a:br>
            <a:r>
              <a:rPr lang="en-GB" sz="4400">
                <a:solidFill>
                  <a:srgbClr val="FFFFFF"/>
                </a:solidFill>
              </a:rPr>
              <a:t> </a:t>
            </a:r>
            <a:r>
              <a:rPr lang="en-GB" sz="3200">
                <a:solidFill>
                  <a:srgbClr val="FFFFFF"/>
                </a:solidFill>
              </a:rPr>
              <a:t>4.Una habitation de lujo............1000€</a:t>
            </a:r>
            <a:br>
              <a:rPr lang="en-GB" sz="3200">
                <a:solidFill>
                  <a:srgbClr val="FFFFFF"/>
                </a:solidFill>
              </a:rPr>
            </a:br>
            <a:r>
              <a:rPr lang="en-GB" sz="3200">
                <a:solidFill>
                  <a:srgbClr val="FFFFFF"/>
                </a:solidFill>
              </a:rPr>
              <a:t>    </a:t>
            </a:r>
            <a:br>
              <a:rPr lang="en-GB" sz="3200">
                <a:solidFill>
                  <a:srgbClr val="FFFFFF"/>
                </a:solidFill>
              </a:rPr>
            </a:br>
            <a:r>
              <a:rPr lang="en-GB" sz="3200">
                <a:solidFill>
                  <a:srgbClr val="FFFFFF"/>
                </a:solidFill>
              </a:rPr>
              <a:t>Desayuno :1.pan con tomate....................5 €</a:t>
            </a:r>
            <a:br>
              <a:rPr lang="en-GB" sz="3200">
                <a:solidFill>
                  <a:srgbClr val="FFFFFF"/>
                </a:solidFill>
              </a:rPr>
            </a:br>
            <a:r>
              <a:rPr lang="en-GB" sz="3200">
                <a:solidFill>
                  <a:srgbClr val="FFFFFF"/>
                </a:solidFill>
              </a:rPr>
              <a:t>                    2.churros con chocolate..........7€</a:t>
            </a:r>
            <a:br>
              <a:rPr lang="en-GB" sz="3200">
                <a:solidFill>
                  <a:srgbClr val="FFFFFF"/>
                </a:solidFill>
              </a:rPr>
            </a:br>
            <a:r>
              <a:rPr lang="en-GB" sz="3200">
                <a:solidFill>
                  <a:srgbClr val="FFFFFF"/>
                </a:solidFill>
              </a:rPr>
              <a:t>                    3.jamon serrano....................10€</a:t>
            </a:r>
            <a:br>
              <a:rPr lang="en-GB" sz="3200">
                <a:solidFill>
                  <a:srgbClr val="FFFFFF"/>
                </a:solidFill>
              </a:rPr>
            </a:br>
            <a:r>
              <a:rPr lang="en-GB" sz="3200">
                <a:solidFill>
                  <a:srgbClr val="FFFFFF"/>
                </a:solidFill>
              </a:rPr>
              <a:t>                    4.café con leche.......................6€</a:t>
            </a:r>
            <a:br>
              <a:rPr lang="en-GB" sz="3200">
                <a:solidFill>
                  <a:srgbClr val="FFFFFF"/>
                </a:solidFill>
              </a:rPr>
            </a:br>
            <a:r>
              <a:rPr lang="en-GB" sz="3200">
                <a:solidFill>
                  <a:srgbClr val="FFFFFF"/>
                </a:solidFill>
              </a:rPr>
              <a:t>                    5.paella.................................15 €</a:t>
            </a:r>
            <a:br>
              <a:rPr lang="en-GB" sz="3200">
                <a:solidFill>
                  <a:srgbClr val="FFFFFF"/>
                </a:solidFill>
              </a:rPr>
            </a:br>
            <a:r>
              <a:rPr lang="en-GB" sz="3200">
                <a:solidFill>
                  <a:srgbClr val="FFFFFF"/>
                </a:solidFill>
              </a:rPr>
              <a:t>                    6.zamos naturales..................8 €</a:t>
            </a:r>
            <a:br>
              <a:rPr lang="en-GB" sz="3200">
                <a:solidFill>
                  <a:srgbClr val="FFFFFF"/>
                </a:solidFill>
              </a:rPr>
            </a:br>
            <a:br>
              <a:rPr lang="en-GB" sz="3200">
                <a:solidFill>
                  <a:srgbClr val="FFFFFF"/>
                </a:solidFill>
              </a:rPr>
            </a:br>
            <a:r>
              <a:rPr lang="en-GB" sz="3200">
                <a:solidFill>
                  <a:srgbClr val="FFFFFF"/>
                </a:solidFill>
              </a:rPr>
              <a:t>      </a:t>
            </a:r>
            <a:br>
              <a:rPr lang="en-GB" sz="3200">
                <a:solidFill>
                  <a:srgbClr val="FFFFFF"/>
                </a:solidFill>
              </a:rPr>
            </a:br>
            <a:br>
              <a:rPr lang="en-GB" sz="3200">
                <a:solidFill>
                  <a:srgbClr val="FFFFFF"/>
                </a:solidFill>
              </a:rPr>
            </a:br>
            <a:r>
              <a:rPr lang="en-GB" sz="3200">
                <a:solidFill>
                  <a:srgbClr val="FFFFFF"/>
                </a:solidFill>
              </a:rPr>
              <a:t>              </a:t>
            </a:r>
            <a:br>
              <a:rPr lang="en-GB" sz="3200">
                <a:solidFill>
                  <a:srgbClr val="FFFFFF"/>
                </a:solidFill>
              </a:rPr>
            </a:br>
            <a:r>
              <a:rPr lang="en-GB" sz="3200">
                <a:solidFill>
                  <a:srgbClr val="FFFFFF"/>
                </a:solidFill>
              </a:rPr>
              <a:t>                    </a:t>
            </a:r>
            <a:endParaRPr lang="en-US" sz="4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42940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Marriott Bonvoy Valencia – Alojamiento y ofertas para la fiesta Tomatina Invitado especial- Enrique Iglesias  1.Una habitatión individual........200 €   2.Una habitatión doble...............400€   3.Una habitatión familiar............600€  4.Una habitation de lujo............1000€      Desayuno :1.pan con tomate....................5 €                     2.churros con chocolate..........7€                     3.jamon serrano....................10€                     4.café con leche.......................6€                     5.paella.................................15 €                     6.zamos naturales..................8 €                                        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 Tomatina</dc:title>
  <dc:creator>Ioan Bledea</dc:creator>
  <cp:lastModifiedBy>Ioan Bledea</cp:lastModifiedBy>
  <cp:revision>3</cp:revision>
  <dcterms:created xsi:type="dcterms:W3CDTF">2023-06-01T16:14:05Z</dcterms:created>
  <dcterms:modified xsi:type="dcterms:W3CDTF">2023-06-01T17:11:35Z</dcterms:modified>
</cp:coreProperties>
</file>