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82" d="100"/>
          <a:sy n="82" d="100"/>
        </p:scale>
        <p:origin x="58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909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668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432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147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270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293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33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490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023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773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024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37129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1397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9415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970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9055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446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7443E75-8E86-41A5-9210-6AD9E4464D0E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A8BCEA-E7CA-411D-A0D1-AA9E0B52A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4204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D6170EB-84E6-C7D9-585B-9F23DD84F0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6473" y="2059709"/>
            <a:ext cx="10141527" cy="3198091"/>
          </a:xfrm>
        </p:spPr>
        <p:txBody>
          <a:bodyPr/>
          <a:lstStyle/>
          <a:p>
            <a:r>
              <a:rPr lang="en-GB" dirty="0"/>
              <a:t>Programme Name: BA (Hons) Leadership and Management Skills for the Workplace</a:t>
            </a:r>
          </a:p>
          <a:p>
            <a:r>
              <a:rPr lang="en-GB" dirty="0"/>
              <a:t>Module Name: Leadership and Management Skills for the Workplace</a:t>
            </a:r>
          </a:p>
          <a:p>
            <a:r>
              <a:rPr lang="en-GB" dirty="0"/>
              <a:t>Module Number: BMSW5106</a:t>
            </a:r>
          </a:p>
          <a:p>
            <a:r>
              <a:rPr lang="en-GB" dirty="0"/>
              <a:t>Student Name: VITALIE ERHAN</a:t>
            </a:r>
          </a:p>
          <a:p>
            <a:r>
              <a:rPr lang="en-GB" dirty="0"/>
              <a:t>Student Number: 2111917</a:t>
            </a:r>
          </a:p>
          <a:p>
            <a:r>
              <a:rPr lang="en-GB" dirty="0"/>
              <a:t>Lecturer Name: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Samuel Ofori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8018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47AEE0-C865-5057-9EF4-497B53B11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>
                <a:solidFill>
                  <a:srgbClr val="EBEBEB"/>
                </a:solidFill>
              </a:rPr>
              <a:t>Evaluation of Knowledge Management Systems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" name="Picture 3" descr="A person and person on a paper plane&#10;&#10;Description automatically generated">
            <a:extLst>
              <a:ext uri="{FF2B5EF4-FFF2-40B4-BE49-F238E27FC236}">
                <a16:creationId xmlns:a16="http://schemas.microsoft.com/office/drawing/2014/main" id="{AC9FE540-8DF3-8F6C-4903-C70EEBF356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992" y="1910454"/>
            <a:ext cx="5449889" cy="3037089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8A97D-3EB9-6612-A79A-F3766A158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273" y="2032000"/>
            <a:ext cx="5230219" cy="4191819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1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Ocado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i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Ocado's</a:t>
            </a:r>
            <a:r>
              <a:rPr lang="en-GB" sz="11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Knowledge Management (KM) system is well-integrated into their business model, with creative use of technology to automate processes and enhance efficiency.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They offer free shipping on orders over £49 and utilise the Ocado Smart Platform (OSP) for consumer preferences, inventory management, and logistical optimisation.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i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Ocado</a:t>
            </a:r>
            <a:r>
              <a:rPr lang="en-GB" sz="11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uses machine learning, AI, and data analytics technologies in their KM system, enhancing operations from warehouse administration to product delivery (</a:t>
            </a:r>
            <a:r>
              <a:rPr lang="en-GB" sz="1100" i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Huber, 2017).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However, reliance on technology poses a danger as it can become a single point of failure, posing risks such as computer security breaches and system malfunctions.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Boohoo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i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Boohoo's </a:t>
            </a:r>
            <a:r>
              <a:rPr lang="en-GB" sz="11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efficient knowledge management system demonstrates their ability to respond quickly to emerging fashion trends, demonstrating robust information flows across their value chain.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company incorporates social media analytics and trend forecasting to anticipate client preferences and future sales.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However, excessive dependence on trends can lead to waste and ethical issues.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primary focus of </a:t>
            </a:r>
            <a:r>
              <a:rPr lang="en-GB" sz="1100" i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Boohoo's</a:t>
            </a:r>
            <a:r>
              <a:rPr lang="en-GB" sz="11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knowledge management is on design and sales, potentially neglecting supply chain management and sustainable practices.</a:t>
            </a:r>
          </a:p>
        </p:txBody>
      </p:sp>
    </p:spTree>
    <p:extLst>
      <p:ext uri="{BB962C8B-B14F-4D97-AF65-F5344CB8AC3E}">
        <p14:creationId xmlns:p14="http://schemas.microsoft.com/office/powerpoint/2010/main" val="26891804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99126-A56D-39C8-EDD6-F4F4C6ECF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Areas of Development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" name="Picture 3" descr="A diagram of the leadership qualities&#10;&#10;Description automatically generated">
            <a:extLst>
              <a:ext uri="{FF2B5EF4-FFF2-40B4-BE49-F238E27FC236}">
                <a16:creationId xmlns:a16="http://schemas.microsoft.com/office/drawing/2014/main" id="{FF6A4663-1883-5E42-6B1B-6374CFFF30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992" y="887599"/>
            <a:ext cx="5449889" cy="5082798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C951B-D00C-13D0-901E-E0674738B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Ocado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3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Although technology is a strength for Ocado, the company may need to concentrate on improving its cybersecurity procedures in order to better safeguard its knowledge management system (</a:t>
            </a:r>
            <a:r>
              <a:rPr lang="en-GB" sz="1300" i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Spreitzer, 2003).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3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They might also profit from diversifying their technical infrastructure in order to avoid being completely dependent on their OSP.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3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Boohoo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3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becoming an increasingly important issue in the fashion sector that companies like Boohoo improve their knowledge management systems to integrate more sustainable and ethical business practises.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3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Increasing the level of openness within their supply chain and strengthening their connections with their vendors are also potential ways to boost their KM.</a:t>
            </a:r>
          </a:p>
        </p:txBody>
      </p:sp>
    </p:spTree>
    <p:extLst>
      <p:ext uri="{BB962C8B-B14F-4D97-AF65-F5344CB8AC3E}">
        <p14:creationId xmlns:p14="http://schemas.microsoft.com/office/powerpoint/2010/main" val="13903708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42C81F-A6BD-4591-D7EE-EF4AB5433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rgbClr val="EBEBEB"/>
                </a:solidFill>
              </a:rPr>
              <a:t>Recommendations</a:t>
            </a: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" name="Picture 3" descr="A blue and green diagram&#10;&#10;Description automatically generated">
            <a:extLst>
              <a:ext uri="{FF2B5EF4-FFF2-40B4-BE49-F238E27FC236}">
                <a16:creationId xmlns:a16="http://schemas.microsoft.com/office/drawing/2014/main" id="{E815A760-CA6A-377B-D090-8B8DCA17CB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992" y="1323891"/>
            <a:ext cx="5449889" cy="4210214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B28AF-4D18-31B5-2EA6-B3BD17B5A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Ocado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3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 their knowledge management system from possible dangers by putting in place a more robust cybersecurity architecture.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3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Invest in a variety of technologies to avoid an excessive dependency on the OSP and investigate a variety of other creative solutions that may be used to complement their existing operations.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300" b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Boohoo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3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Include sustainability as an important component of their KM system, maybe by using predictive analytics to cut down on unnecessary overproduction and waste. (</a:t>
            </a:r>
            <a:r>
              <a:rPr lang="en-GB" sz="1300" i="1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Chernoff, 2007).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13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Enhance the supply chain management component of their KM system to increase transparency, cut risk, and cultivate relationships with suppliers that are more solid.</a:t>
            </a:r>
          </a:p>
        </p:txBody>
      </p:sp>
    </p:spTree>
    <p:extLst>
      <p:ext uri="{BB962C8B-B14F-4D97-AF65-F5344CB8AC3E}">
        <p14:creationId xmlns:p14="http://schemas.microsoft.com/office/powerpoint/2010/main" val="12984384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608F5-1B2E-505C-C22B-A336BEA4B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8D085-F9BF-2BEE-5291-F1D1831FF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599" y="1431636"/>
            <a:ext cx="9283235" cy="4816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Chernoff, A., (2007). Workplace coaching: Developing leadership skills (Doctoral dissertation, Doctoral dissertation, Royal Roads University). </a:t>
            </a:r>
          </a:p>
          <a:p>
            <a:pPr marL="0" indent="0">
              <a:buNone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Huber, D., (2017).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Leadership and nursing care management-e-book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Elsevier Health Sciences.</a:t>
            </a:r>
          </a:p>
          <a:p>
            <a:pPr marL="0" indent="0">
              <a:buNone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Spreitzer, G.M., (2003). Leadership development in the virtual workplace. In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future of leadership development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(pp. 97-112). Psychology Press.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4151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21</TotalTime>
  <Words>535</Words>
  <Application>Microsoft Office PowerPoint</Application>
  <PresentationFormat>Widescreen</PresentationFormat>
  <Paragraphs>35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Century Gothic</vt:lpstr>
      <vt:lpstr>Times New Roman</vt:lpstr>
      <vt:lpstr>Wingdings 3</vt:lpstr>
      <vt:lpstr>Ion</vt:lpstr>
      <vt:lpstr>PowerPoint Presentation</vt:lpstr>
      <vt:lpstr>Evaluation of Knowledge Management Systems</vt:lpstr>
      <vt:lpstr>Areas of Development</vt:lpstr>
      <vt:lpstr>Recommendations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vit</dc:creator>
  <cp:lastModifiedBy>Vitalie</cp:lastModifiedBy>
  <cp:revision>2</cp:revision>
  <dcterms:created xsi:type="dcterms:W3CDTF">2023-07-10T10:36:57Z</dcterms:created>
  <dcterms:modified xsi:type="dcterms:W3CDTF">2023-07-10T12:26:52Z</dcterms:modified>
</cp:coreProperties>
</file>