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95" r:id="rId4"/>
    <p:sldId id="296" r:id="rId5"/>
    <p:sldId id="308" r:id="rId6"/>
    <p:sldId id="270" r:id="rId7"/>
    <p:sldId id="271" r:id="rId8"/>
    <p:sldId id="272" r:id="rId9"/>
    <p:sldId id="294" r:id="rId10"/>
    <p:sldId id="287" r:id="rId11"/>
    <p:sldId id="297" r:id="rId12"/>
    <p:sldId id="298" r:id="rId13"/>
    <p:sldId id="289" r:id="rId14"/>
    <p:sldId id="309" r:id="rId15"/>
    <p:sldId id="300" r:id="rId16"/>
    <p:sldId id="286" r:id="rId17"/>
    <p:sldId id="307" r:id="rId18"/>
    <p:sldId id="303" r:id="rId19"/>
    <p:sldId id="304" r:id="rId20"/>
    <p:sldId id="305" r:id="rId21"/>
    <p:sldId id="288" r:id="rId22"/>
    <p:sldId id="290" r:id="rId23"/>
    <p:sldId id="302" r:id="rId24"/>
    <p:sldId id="310" r:id="rId25"/>
    <p:sldId id="311" r:id="rId26"/>
    <p:sldId id="312" r:id="rId27"/>
    <p:sldId id="293" r:id="rId28"/>
    <p:sldId id="313" r:id="rId29"/>
    <p:sldId id="29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92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07"/>
    <p:restoredTop sz="94694"/>
  </p:normalViewPr>
  <p:slideViewPr>
    <p:cSldViewPr snapToGrid="0" snapToObjects="1" showGuides="1">
      <p:cViewPr varScale="1">
        <p:scale>
          <a:sx n="132" d="100"/>
          <a:sy n="132" d="100"/>
        </p:scale>
        <p:origin x="920" y="176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CA7C54-8EE8-2345-A212-0A7E40EC8FE7}" type="datetimeFigureOut">
              <a:rPr lang="en-US" smtClean="0"/>
              <a:t>4/20/20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FBEE13-C22F-AE47-A71E-194EB22549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80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6210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595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3218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482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8254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54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C30B5-0DE4-9B48-8413-34741F60A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7AA87F-2725-EB42-A1D7-6A46E604A3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CF7A3-8C22-7242-9682-D46E2F4D8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C01C5-429C-8547-AAA8-9D5E25E4F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E73E7-AF95-0243-91E2-BDFAA6CFA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585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90E87-B4EE-9149-8B62-446CBAAA9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21851-15A8-6545-B66E-4F61EB133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7136E-FD5D-7A4C-9CFD-E2AB3D12D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E5D78-68B6-4645-9FB6-6F990E587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FC60F-75D6-3C49-AE49-54F887D20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462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6DFF8-6048-2F47-89A6-DAA2A7614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D3312A-2D9F-9F4D-B799-57B7EE9846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F6D02-F88E-7E40-BCFC-7AA4C1FEE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B96CC-B09E-2140-9D6A-54059D185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BC7F7-8673-2F40-B39B-E98E19625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863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DDECA-EDB9-F04C-94B7-46A0515B0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F235E-F8E3-5346-9BC8-7DBBD1D328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A0ADE5-9FC0-1D4A-A1A5-AEB27C554A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C503B-C2F0-AC49-97C0-D2D8D6C67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26C33B-11B5-C540-825B-6DF086611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9CC9E0-FEA6-EE4F-8135-9A92C02DB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401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F2EAA-D3E4-DA46-8B0A-4B01B40B9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B3024-5DFF-844C-86C9-89446F0AE0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B1DF6B-F503-A648-99E2-9673D62F14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10CF3B-9BA1-5A4D-A621-133D0C1785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7298A4-BF29-404B-9B56-1BD27BE014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4C3064-8724-3642-8688-CFED7C4C8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2E6CF1-8F83-6242-9FA0-AC5E32735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001F42-E736-904E-84FB-01AC36490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090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A0C58-39F3-194D-8B5D-696922E9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C9D689-6A6C-E145-ACCE-26117CD5D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C5AFDD-CB2A-DD45-9CCA-FDFBDE0C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47CF6C-29E3-214A-A317-4C1FC74DA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049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972D4-F45C-B045-B62B-B07A7A371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5849C9-6BD5-214F-A95C-4790F65C9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507FB5-3803-4C4B-8BE7-7023606EA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497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07A8-6DCD-9047-86B3-A69303A13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DC8AE-837F-734D-BD27-71EE15E23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DD2B5B-3689-8C42-B3D8-383F64F4D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763721-6B37-2043-AB8D-8BBC43520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F7D2F2-1F08-7245-A258-B1055BB1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06E7F1-DCFA-C24B-86F8-973D5AC0F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648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92CC9-7338-2348-B02B-725B66E9E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542D8A-8F29-3B49-973D-2AB00A3FAD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194F5C-6088-D544-8F13-6805B10A9A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17C015-6893-F54E-8E51-BA73278C3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4256F-956C-D149-BD33-65BC800BB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FBC547-5F2B-3143-9534-3D5155C5A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06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847E8-E105-9D47-BAE7-A9C94DCE3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8A537D-0D96-A74F-B211-AA95F4748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DBC77-F348-A447-898B-A4FF2F3EE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415B6-E999-544B-B5B3-F910A1254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20849-F392-5142-BC43-E56D94F90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777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94ECDE-280A-E346-8AD6-C0CCEDDB4D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58516F-5C6B-5049-B8CF-60272308CA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6274A-A649-CF49-8C90-E804F1BAD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CB42F-B809-FF48-AC67-BD5A18437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94427B-8C3D-7941-951A-58C7377B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107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BEBC33-EEDB-824C-B465-943214525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5BD302-9222-0D44-BBEA-9CC1AC69E9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C4002-A0A7-BE40-A9D7-DB6C74D65E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A022F-F28A-DB4A-B831-465DBA268A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FD50A-D2E3-B247-AF45-4E0447314B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204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.uk/clsavonst/moodboards/" TargetMode="External"/><Relationship Id="rId3" Type="http://schemas.openxmlformats.org/officeDocument/2006/relationships/hyperlink" Target="http://deepyellow.net/blog/" TargetMode="External"/><Relationship Id="rId7" Type="http://schemas.openxmlformats.org/officeDocument/2006/relationships/hyperlink" Target="https://www.pinterest.co.uk/clsavonst/digital-mock-ups/" TargetMode="External"/><Relationship Id="rId2" Type="http://schemas.openxmlformats.org/officeDocument/2006/relationships/hyperlink" Target="https://themockup.club/mockup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exels.com/" TargetMode="External"/><Relationship Id="rId5" Type="http://schemas.openxmlformats.org/officeDocument/2006/relationships/hyperlink" Target="https://freemockup.net/" TargetMode="External"/><Relationship Id="rId4" Type="http://schemas.openxmlformats.org/officeDocument/2006/relationships/hyperlink" Target="https://www.mockupworld.co/all-mockups/" TargetMode="External"/><Relationship Id="rId9" Type="http://schemas.openxmlformats.org/officeDocument/2006/relationships/image" Target="../media/image4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AD59-3EDA-584E-9F2E-3CDA026EA9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102469"/>
            <a:ext cx="9144000" cy="92909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DIGITAL VISUALISATION</a:t>
            </a:r>
            <a:br>
              <a:rPr lang="en-US" dirty="0">
                <a:latin typeface="Century Gothic" panose="020B0502020202020204" pitchFamily="34" charset="0"/>
              </a:rPr>
            </a:br>
            <a:endParaRPr lang="en-US" sz="5300" dirty="0">
              <a:solidFill>
                <a:schemeClr val="accent6">
                  <a:lumMod val="75000"/>
                </a:schemeClr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6CC9A9-4E57-2048-9A9B-8A328A0D45E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63600" y="690264"/>
            <a:ext cx="6096000" cy="40628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4472C0-1CDC-F94F-88B8-DED0D57FA7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399" y="690264"/>
            <a:ext cx="3365523" cy="40628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978D49-855D-CD4E-AE04-EC0CE8B2BC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7922" y="690264"/>
            <a:ext cx="3594078" cy="40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55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C6B4BA-C3DB-0748-A5F8-7FFC77ABA3AE}"/>
              </a:ext>
            </a:extLst>
          </p:cNvPr>
          <p:cNvSpPr txBox="1"/>
          <p:nvPr/>
        </p:nvSpPr>
        <p:spPr>
          <a:xfrm>
            <a:off x="4648200" y="197445"/>
            <a:ext cx="7156450" cy="8002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Images are key to establish your look and feel to your major collections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Think about the ‘context’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The overall ‘colour’ 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your creative identity is channeled through the choice of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powerful is the image?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Think of scale – interior vs exterior; how can you show how large or how small your design is; does it need to sit next to something else we all relate to?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Choice of materials and textures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Play with imagery; not one image fits all. You are all individual designers; we want to see your own voice coming through!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38FC85-678E-1446-8393-99916DAE10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45185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560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1E8334-4351-C84B-B364-1BB53EC1E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13338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F8BD67-971C-FD44-9483-37E5D06E2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0"/>
            <a:ext cx="6211614" cy="72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135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MOOD</a:t>
            </a:r>
          </a:p>
        </p:txBody>
      </p:sp>
      <p:pic>
        <p:nvPicPr>
          <p:cNvPr id="5" name="Picture 4" descr="A picture containing indoor, table, small, items&#10;&#10;Description automatically generated">
            <a:extLst>
              <a:ext uri="{FF2B5EF4-FFF2-40B4-BE49-F238E27FC236}">
                <a16:creationId xmlns:a16="http://schemas.microsoft.com/office/drawing/2014/main" id="{EB8D0084-8704-7443-89ED-5445F1BF9E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109" y="1187670"/>
            <a:ext cx="6172044" cy="47910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4AD47E-10CF-C04D-9301-070C0E0FD3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8566" y="110175"/>
            <a:ext cx="4603531" cy="6637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211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white wall&#10;&#10;Description automatically generated">
            <a:extLst>
              <a:ext uri="{FF2B5EF4-FFF2-40B4-BE49-F238E27FC236}">
                <a16:creationId xmlns:a16="http://schemas.microsoft.com/office/drawing/2014/main" id="{E50A64C5-2721-4844-AF29-F48C7179B73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551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3AD0A2-D7EF-8C45-AA6B-AB09C5D0E94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5861"/>
            <a:ext cx="12192000" cy="682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572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0F43F9-D0AB-EF44-B0F3-DDF646F208F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901" y="0"/>
            <a:ext cx="109001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739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F3FDDC-F951-0E4F-A565-D5771341D03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2763" y="0"/>
            <a:ext cx="108664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009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MATERIALITY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9ED14F-3C31-6D40-B92D-E4E8D04903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5873" y="0"/>
            <a:ext cx="102898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98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30CC7A-E6A4-154D-BC57-DB4870AE69C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MAKER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176B1D-1373-9F49-A61C-6C5C4223EE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-911811"/>
            <a:ext cx="5334000" cy="802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156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0F37ACC7-EDEA-8B4C-A263-FAE7C928847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1081" y="0"/>
            <a:ext cx="10290919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7A22F-2549-7B44-8CAA-ADB752E9E1C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70D7373-4E9E-EC46-BC6C-1E77E7B24C0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0" y="2019300"/>
            <a:ext cx="5334000" cy="5334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E686AAD-8827-2142-8815-F6ED29313F9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0" y="4686300"/>
            <a:ext cx="92812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46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5DFDDA1-5BE2-A943-AA52-636FE49A0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473" y="0"/>
            <a:ext cx="5109527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586689-6ABD-1548-AD04-0D0B0FABEB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0"/>
            <a:ext cx="4910774" cy="686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236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a white wall&#10;&#10;Description automatically generated">
            <a:extLst>
              <a:ext uri="{FF2B5EF4-FFF2-40B4-BE49-F238E27FC236}">
                <a16:creationId xmlns:a16="http://schemas.microsoft.com/office/drawing/2014/main" id="{9A79635F-5358-0245-BACC-531EC290BFF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749882"/>
            <a:ext cx="12192000" cy="812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LIFESTYLE</a:t>
            </a:r>
          </a:p>
        </p:txBody>
      </p:sp>
    </p:spTree>
    <p:extLst>
      <p:ext uri="{BB962C8B-B14F-4D97-AF65-F5344CB8AC3E}">
        <p14:creationId xmlns:p14="http://schemas.microsoft.com/office/powerpoint/2010/main" val="36354800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plate&#10;&#10;Description automatically generated">
            <a:extLst>
              <a:ext uri="{FF2B5EF4-FFF2-40B4-BE49-F238E27FC236}">
                <a16:creationId xmlns:a16="http://schemas.microsoft.com/office/drawing/2014/main" id="{2C910200-3C94-1D4F-9B59-50D9408AE20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6251" y="1479219"/>
            <a:ext cx="3975234" cy="3670300"/>
          </a:xfrm>
          <a:prstGeom prst="rect">
            <a:avLst/>
          </a:prstGeom>
        </p:spPr>
      </p:pic>
      <p:pic>
        <p:nvPicPr>
          <p:cNvPr id="6" name="Picture 5" descr="A picture containing white, clock, table, cat&#10;&#10;Description automatically generated">
            <a:extLst>
              <a:ext uri="{FF2B5EF4-FFF2-40B4-BE49-F238E27FC236}">
                <a16:creationId xmlns:a16="http://schemas.microsoft.com/office/drawing/2014/main" id="{B9163225-3CB9-014B-AEAA-7FA58C736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7558" y="1479218"/>
            <a:ext cx="4004441" cy="3654707"/>
          </a:xfrm>
          <a:prstGeom prst="rect">
            <a:avLst/>
          </a:prstGeom>
        </p:spPr>
      </p:pic>
      <p:pic>
        <p:nvPicPr>
          <p:cNvPr id="8" name="Picture 7" descr="A picture containing table, remote, game, indoor&#10;&#10;Description automatically generated">
            <a:extLst>
              <a:ext uri="{FF2B5EF4-FFF2-40B4-BE49-F238E27FC236}">
                <a16:creationId xmlns:a16="http://schemas.microsoft.com/office/drawing/2014/main" id="{91BC4FE7-FBF2-964B-BD41-1E4D1960C2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8983" y="1479218"/>
            <a:ext cx="4218576" cy="365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3800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white wall&#10;&#10;Description automatically generated">
            <a:extLst>
              <a:ext uri="{FF2B5EF4-FFF2-40B4-BE49-F238E27FC236}">
                <a16:creationId xmlns:a16="http://schemas.microsoft.com/office/drawing/2014/main" id="{D57CE865-DC97-3E4F-B810-AAB267F4A28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6176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erson wearing a white shirt&#10;&#10;Description automatically generated">
            <a:extLst>
              <a:ext uri="{FF2B5EF4-FFF2-40B4-BE49-F238E27FC236}">
                <a16:creationId xmlns:a16="http://schemas.microsoft.com/office/drawing/2014/main" id="{799ACF2F-B4BC-CF4C-86DD-9B83D81494B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CLOTH</a:t>
            </a:r>
          </a:p>
        </p:txBody>
      </p:sp>
    </p:spTree>
    <p:extLst>
      <p:ext uri="{BB962C8B-B14F-4D97-AF65-F5344CB8AC3E}">
        <p14:creationId xmlns:p14="http://schemas.microsoft.com/office/powerpoint/2010/main" val="4225985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white, bed, sitting, man&#10;&#10;Description automatically generated">
            <a:extLst>
              <a:ext uri="{FF2B5EF4-FFF2-40B4-BE49-F238E27FC236}">
                <a16:creationId xmlns:a16="http://schemas.microsoft.com/office/drawing/2014/main" id="{10DBA22A-0F6F-AE46-A488-426C9EA39C1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3615" y="0"/>
            <a:ext cx="10287000" cy="6858000"/>
          </a:xfrm>
          <a:prstGeom prst="rect">
            <a:avLst/>
          </a:prstGeom>
        </p:spPr>
      </p:pic>
      <p:pic>
        <p:nvPicPr>
          <p:cNvPr id="7" name="Picture 6" descr="A picture containing white, room&#10;&#10;Description automatically generated">
            <a:extLst>
              <a:ext uri="{FF2B5EF4-FFF2-40B4-BE49-F238E27FC236}">
                <a16:creationId xmlns:a16="http://schemas.microsoft.com/office/drawing/2014/main" id="{D7BDC7F9-3C9B-534F-AEF1-C270F2D2706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808616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3049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shirt and black tie&#10;&#10;Description automatically generated">
            <a:extLst>
              <a:ext uri="{FF2B5EF4-FFF2-40B4-BE49-F238E27FC236}">
                <a16:creationId xmlns:a16="http://schemas.microsoft.com/office/drawing/2014/main" id="{B33A3DFC-A170-AA45-9DF2-B444C9A88CA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5614" y="0"/>
            <a:ext cx="12307614" cy="757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2934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white wall&#10;&#10;Description automatically generated">
            <a:extLst>
              <a:ext uri="{FF2B5EF4-FFF2-40B4-BE49-F238E27FC236}">
                <a16:creationId xmlns:a16="http://schemas.microsoft.com/office/drawing/2014/main" id="{472456E9-127E-8045-92A3-A4EC5C122D7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1171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sitting, cup, white&#10;&#10;Description automatically generated">
            <a:extLst>
              <a:ext uri="{FF2B5EF4-FFF2-40B4-BE49-F238E27FC236}">
                <a16:creationId xmlns:a16="http://schemas.microsoft.com/office/drawing/2014/main" id="{CEBB184F-2642-DE40-A06A-8AB87D8AABF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7632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819C0B09-0942-A742-AB70-1C990C4806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59292" y="0"/>
            <a:ext cx="6858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DIGITAL DEVICES</a:t>
            </a:r>
          </a:p>
        </p:txBody>
      </p:sp>
      <p:pic>
        <p:nvPicPr>
          <p:cNvPr id="8" name="Picture 7" descr="A picture containing indoor, computer, monitor, photo&#10;&#10;Description automatically generated">
            <a:extLst>
              <a:ext uri="{FF2B5EF4-FFF2-40B4-BE49-F238E27FC236}">
                <a16:creationId xmlns:a16="http://schemas.microsoft.com/office/drawing/2014/main" id="{799FF00F-EE58-CD45-86B3-582DEF8507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863"/>
          <a:stretch/>
        </p:blipFill>
        <p:spPr>
          <a:xfrm>
            <a:off x="4004441" y="0"/>
            <a:ext cx="97311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728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mall, table, colorful, yellow&#10;&#10;Description automatically generated">
            <a:extLst>
              <a:ext uri="{FF2B5EF4-FFF2-40B4-BE49-F238E27FC236}">
                <a16:creationId xmlns:a16="http://schemas.microsoft.com/office/drawing/2014/main" id="{333E6725-07BB-414B-86F5-3C1CFA95A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17633"/>
            <a:ext cx="12192000" cy="84715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PROMOTE</a:t>
            </a:r>
          </a:p>
        </p:txBody>
      </p:sp>
    </p:spTree>
    <p:extLst>
      <p:ext uri="{BB962C8B-B14F-4D97-AF65-F5344CB8AC3E}">
        <p14:creationId xmlns:p14="http://schemas.microsoft.com/office/powerpoint/2010/main" val="8972566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box&#10;&#10;Description automatically generated">
            <a:extLst>
              <a:ext uri="{FF2B5EF4-FFF2-40B4-BE49-F238E27FC236}">
                <a16:creationId xmlns:a16="http://schemas.microsoft.com/office/drawing/2014/main" id="{F2AB777E-6BD2-6741-AC07-E1DAB36EC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3133" y="-1"/>
            <a:ext cx="6857999" cy="6857999"/>
          </a:xfrm>
          <a:prstGeom prst="rect">
            <a:avLst/>
          </a:prstGeom>
        </p:spPr>
      </p:pic>
      <p:pic>
        <p:nvPicPr>
          <p:cNvPr id="7" name="Picture 6" descr="A close up of a device&#10;&#10;Description automatically generated">
            <a:extLst>
              <a:ext uri="{FF2B5EF4-FFF2-40B4-BE49-F238E27FC236}">
                <a16:creationId xmlns:a16="http://schemas.microsoft.com/office/drawing/2014/main" id="{BF2F62F4-22B6-A946-A99A-5D4DF19C67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43276" y="-1"/>
            <a:ext cx="6939709" cy="6939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7943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white, table, mirror, sitting&#10;&#10;Description automatically generated">
            <a:extLst>
              <a:ext uri="{FF2B5EF4-FFF2-40B4-BE49-F238E27FC236}">
                <a16:creationId xmlns:a16="http://schemas.microsoft.com/office/drawing/2014/main" id="{075AEDFB-2036-2B49-BCBF-B5981C0B6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12075"/>
            <a:ext cx="12192000" cy="74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2727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computer&#10;&#10;Description automatically generated">
            <a:extLst>
              <a:ext uri="{FF2B5EF4-FFF2-40B4-BE49-F238E27FC236}">
                <a16:creationId xmlns:a16="http://schemas.microsoft.com/office/drawing/2014/main" id="{54CF239A-B7E5-D142-9781-129AF2337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8500"/>
            <a:ext cx="12192000" cy="7368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3386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itting, computer, table, white&#10;&#10;Description automatically generated">
            <a:extLst>
              <a:ext uri="{FF2B5EF4-FFF2-40B4-BE49-F238E27FC236}">
                <a16:creationId xmlns:a16="http://schemas.microsoft.com/office/drawing/2014/main" id="{64F60D91-2467-E844-8CF8-21D285C23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67640"/>
            <a:ext cx="12192000" cy="787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2860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240205" y="351156"/>
            <a:ext cx="1171159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 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to Customise a Visualisation Template…</a:t>
            </a:r>
          </a:p>
          <a:p>
            <a:endParaRPr lang="en-GB" b="1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 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Step 1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Open the PSD file in Adobe Photoshop. </a:t>
            </a:r>
            <a:b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Double click the smart-object layer marked in RED on the very top named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“ADD DESIGN HERE”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and   add your design and click Save. Your cover designs will automatically be shown on the mockup. </a:t>
            </a:r>
          </a:p>
          <a:p>
            <a:b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Step 2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You can replace your own background colour at the bottom of the layers. Or add your own background image.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Once you are done, export the scene and enjoy. You can export as .jpg’s for look books and for PowerPoint Presentations.</a:t>
            </a:r>
          </a:p>
        </p:txBody>
      </p:sp>
    </p:spTree>
    <p:extLst>
      <p:ext uri="{BB962C8B-B14F-4D97-AF65-F5344CB8AC3E}">
        <p14:creationId xmlns:p14="http://schemas.microsoft.com/office/powerpoint/2010/main" val="40013517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87F7AD8-B200-5944-A7A6-5A55FA2D9E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194"/>
          <a:stretch/>
        </p:blipFill>
        <p:spPr>
          <a:xfrm>
            <a:off x="1232452" y="149086"/>
            <a:ext cx="9631018" cy="6559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9490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07F3591-B930-F247-9AC2-7C952F6B352D}"/>
              </a:ext>
            </a:extLst>
          </p:cNvPr>
          <p:cNvSpPr/>
          <p:nvPr/>
        </p:nvSpPr>
        <p:spPr>
          <a:xfrm>
            <a:off x="920169" y="2417899"/>
            <a:ext cx="5062604" cy="34470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https://themockup.club/mockups/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http://deepyellow.net/blog/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https://www.mockupworld.co/all-mockups/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https://freemockup.net/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https://www.pexels.com/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https://www.pinterest.co.uk/clsavonst/digital-mock-ups/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https://www.pinterest.co.uk/clsavonst/moodboards/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dirty="0">
              <a:latin typeface="Century Gothic" panose="020B0502020202020204" pitchFamily="34" charset="0"/>
            </a:endParaRPr>
          </a:p>
          <a:p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21928-5A83-784D-B5FF-DABB3C66F060}"/>
              </a:ext>
            </a:extLst>
          </p:cNvPr>
          <p:cNvSpPr txBox="1"/>
          <p:nvPr/>
        </p:nvSpPr>
        <p:spPr>
          <a:xfrm>
            <a:off x="920169" y="1928663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Further links:</a:t>
            </a:r>
          </a:p>
        </p:txBody>
      </p:sp>
      <p:pic>
        <p:nvPicPr>
          <p:cNvPr id="5" name="Picture 4" descr="A picture containing honeycomb, man, white, boy&#10;&#10;Description automatically generated">
            <a:extLst>
              <a:ext uri="{FF2B5EF4-FFF2-40B4-BE49-F238E27FC236}">
                <a16:creationId xmlns:a16="http://schemas.microsoft.com/office/drawing/2014/main" id="{88AA5F0D-BBA2-984F-B0BC-C8B226BBA6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68463" y="0"/>
            <a:ext cx="69285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146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1879</TotalTime>
  <Words>328</Words>
  <Application>Microsoft Macintosh PowerPoint</Application>
  <PresentationFormat>Widescreen</PresentationFormat>
  <Paragraphs>63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Century Gothic</vt:lpstr>
      <vt:lpstr>Office Theme</vt:lpstr>
      <vt:lpstr>DIGITAL VISUALISATION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MOCKUPS &amp; VISUALISATIONS</dc:title>
  <dc:creator>Microsoft Office User</dc:creator>
  <cp:lastModifiedBy>Claire Savage</cp:lastModifiedBy>
  <cp:revision>49</cp:revision>
  <dcterms:created xsi:type="dcterms:W3CDTF">2020-04-17T12:38:12Z</dcterms:created>
  <dcterms:modified xsi:type="dcterms:W3CDTF">2020-04-20T12:45:34Z</dcterms:modified>
</cp:coreProperties>
</file>