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sldIdLst>
    <p:sldId id="256" r:id="rId2"/>
    <p:sldId id="257" r:id="rId3"/>
    <p:sldId id="258" r:id="rId4"/>
    <p:sldId id="263" r:id="rId5"/>
    <p:sldId id="261" r:id="rId6"/>
    <p:sldId id="259" r:id="rId7"/>
    <p:sldId id="260" r:id="rId8"/>
    <p:sldId id="262"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753"/>
    <p:restoredTop sz="94694"/>
  </p:normalViewPr>
  <p:slideViewPr>
    <p:cSldViewPr snapToGrid="0" snapToObjects="1">
      <p:cViewPr varScale="1">
        <p:scale>
          <a:sx n="90" d="100"/>
          <a:sy n="90" d="100"/>
        </p:scale>
        <p:origin x="232" y="6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viewProps" Target="viewProps.xml"/><Relationship Id="rId12" Type="http://schemas.openxmlformats.org/officeDocument/2006/relationships/theme" Target="theme/theme1.xml"/><Relationship Id="rId13"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91F6317-A476-4D41-A525-97DB3C2CDF93}" type="datetimeFigureOut">
              <a:rPr lang="en-US" smtClean="0"/>
              <a:t>2/25/22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5FA267-F2B5-5049-BDA9-19527203ED7F}"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91F6317-A476-4D41-A525-97DB3C2CDF93}" type="datetimeFigureOut">
              <a:rPr lang="en-US" smtClean="0"/>
              <a:t>2/25/22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5FA267-F2B5-5049-BDA9-19527203ED7F}"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91F6317-A476-4D41-A525-97DB3C2CDF93}" type="datetimeFigureOut">
              <a:rPr lang="en-US" smtClean="0"/>
              <a:t>2/25/22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5FA267-F2B5-5049-BDA9-19527203ED7F}"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91F6317-A476-4D41-A525-97DB3C2CDF93}" type="datetimeFigureOut">
              <a:rPr lang="en-US" smtClean="0"/>
              <a:t>2/25/22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E5FA267-F2B5-5049-BDA9-19527203ED7F}"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91F6317-A476-4D41-A525-97DB3C2CDF93}" type="datetimeFigureOut">
              <a:rPr lang="en-US" smtClean="0"/>
              <a:t>2/25/22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E5FA267-F2B5-5049-BDA9-19527203ED7F}"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91F6317-A476-4D41-A525-97DB3C2CDF93}" type="datetimeFigureOut">
              <a:rPr lang="en-US" smtClean="0"/>
              <a:t>2/25/22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E5FA267-F2B5-5049-BDA9-19527203ED7F}"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91F6317-A476-4D41-A525-97DB3C2CDF93}" type="datetimeFigureOut">
              <a:rPr lang="en-US" smtClean="0"/>
              <a:t>2/25/22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E5FA267-F2B5-5049-BDA9-19527203ED7F}"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91F6317-A476-4D41-A525-97DB3C2CDF93}" type="datetimeFigureOut">
              <a:rPr lang="en-US" smtClean="0"/>
              <a:t>2/25/22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E5FA267-F2B5-5049-BDA9-19527203ED7F}"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91F6317-A476-4D41-A525-97DB3C2CDF93}" type="datetimeFigureOut">
              <a:rPr lang="en-US" smtClean="0"/>
              <a:t>2/25/22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E5FA267-F2B5-5049-BDA9-19527203ED7F}"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91F6317-A476-4D41-A525-97DB3C2CDF93}" type="datetimeFigureOut">
              <a:rPr lang="en-US" smtClean="0"/>
              <a:t>2/25/22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5FA267-F2B5-5049-BDA9-19527203ED7F}"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91F6317-A476-4D41-A525-97DB3C2CDF93}" type="datetimeFigureOut">
              <a:rPr lang="en-US" smtClean="0"/>
              <a:t>2/25/22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5FA267-F2B5-5049-BDA9-19527203ED7F}"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1F6317-A476-4D41-A525-97DB3C2CDF93}" type="datetimeFigureOut">
              <a:rPr lang="en-US" smtClean="0"/>
              <a:t>2/25/22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5FA267-F2B5-5049-BDA9-19527203ED7F}" type="slidenum">
              <a:rPr lang="en-US" smtClean="0"/>
              <a:t>‹#›</a:t>
            </a:fld>
            <a:endParaRPr lang="en-US"/>
          </a:p>
        </p:txBody>
      </p:sp>
    </p:spTree>
    <p:extLst>
      <p:ext uri="{BB962C8B-B14F-4D97-AF65-F5344CB8AC3E}">
        <p14:creationId xmlns:p14="http://schemas.microsoft.com/office/powerpoint/2010/main" val="109458489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TextBox 1"/>
          <p:cNvSpPr txBox="1"/>
          <p:nvPr/>
        </p:nvSpPr>
        <p:spPr>
          <a:xfrm>
            <a:off x="1828800" y="1885951"/>
            <a:ext cx="9229725" cy="2800767"/>
          </a:xfrm>
          <a:prstGeom prst="rect">
            <a:avLst/>
          </a:prstGeom>
          <a:noFill/>
        </p:spPr>
        <p:txBody>
          <a:bodyPr wrap="square" rtlCol="0">
            <a:spAutoFit/>
          </a:bodyPr>
          <a:lstStyle/>
          <a:p>
            <a:r>
              <a:rPr lang="en-US" sz="4400" b="1" i="1" dirty="0">
                <a:solidFill>
                  <a:srgbClr val="FFC000"/>
                </a:solidFill>
                <a:latin typeface="Adobe Hebrew" charset="0"/>
                <a:ea typeface="Adobe Hebrew" charset="0"/>
                <a:cs typeface="Adobe Hebrew" charset="0"/>
              </a:rPr>
              <a:t>Module Name (</a:t>
            </a:r>
            <a:r>
              <a:rPr lang="en-US" sz="4400" b="1" i="1" dirty="0" smtClean="0">
                <a:solidFill>
                  <a:srgbClr val="FFC000"/>
                </a:solidFill>
                <a:latin typeface="Adobe Hebrew" charset="0"/>
                <a:ea typeface="Adobe Hebrew" charset="0"/>
                <a:cs typeface="Adobe Hebrew" charset="0"/>
              </a:rPr>
              <a:t>BMIH4002)</a:t>
            </a:r>
            <a:endParaRPr lang="en-US" sz="4400" b="1" i="1" dirty="0">
              <a:solidFill>
                <a:srgbClr val="FFC000"/>
              </a:solidFill>
              <a:latin typeface="Adobe Hebrew" charset="0"/>
              <a:ea typeface="Adobe Hebrew" charset="0"/>
              <a:cs typeface="Adobe Hebrew" charset="0"/>
            </a:endParaRPr>
          </a:p>
          <a:p>
            <a:r>
              <a:rPr lang="en-US" sz="4400" b="1" i="1" dirty="0">
                <a:solidFill>
                  <a:srgbClr val="FFC000"/>
                </a:solidFill>
                <a:latin typeface="Adobe Hebrew" charset="0"/>
                <a:ea typeface="Adobe Hebrew" charset="0"/>
                <a:cs typeface="Adobe Hebrew" charset="0"/>
              </a:rPr>
              <a:t>Student Name  Zhanita Bigdeloo</a:t>
            </a:r>
          </a:p>
          <a:p>
            <a:r>
              <a:rPr lang="en-US" sz="4400" b="1" i="1" dirty="0">
                <a:solidFill>
                  <a:srgbClr val="FFC000"/>
                </a:solidFill>
                <a:latin typeface="Adobe Hebrew" charset="0"/>
                <a:ea typeface="Adobe Hebrew" charset="0"/>
                <a:cs typeface="Adobe Hebrew" charset="0"/>
              </a:rPr>
              <a:t>Student Number 2019352</a:t>
            </a:r>
          </a:p>
          <a:p>
            <a:r>
              <a:rPr lang="en-US" sz="4400" b="1" i="1" dirty="0">
                <a:solidFill>
                  <a:srgbClr val="FFC000"/>
                </a:solidFill>
                <a:latin typeface="Adobe Hebrew" charset="0"/>
                <a:ea typeface="Adobe Hebrew" charset="0"/>
                <a:cs typeface="Adobe Hebrew" charset="0"/>
              </a:rPr>
              <a:t>Lecturers Name</a:t>
            </a:r>
            <a:r>
              <a:rPr lang="en-US" sz="4400" b="1" i="1" dirty="0" smtClean="0">
                <a:solidFill>
                  <a:srgbClr val="FFC000"/>
                </a:solidFill>
                <a:latin typeface="Adobe Hebrew" charset="0"/>
                <a:ea typeface="Adobe Hebrew" charset="0"/>
                <a:cs typeface="Adobe Hebrew" charset="0"/>
              </a:rPr>
              <a:t>: Lola Villard</a:t>
            </a:r>
            <a:endParaRPr lang="en-US" sz="4400" dirty="0"/>
          </a:p>
        </p:txBody>
      </p:sp>
    </p:spTree>
    <p:extLst>
      <p:ext uri="{BB962C8B-B14F-4D97-AF65-F5344CB8AC3E}">
        <p14:creationId xmlns:p14="http://schemas.microsoft.com/office/powerpoint/2010/main" val="592608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9000" b="-39000"/>
          </a:stretch>
        </a:blipFill>
        <a:effectLst/>
      </p:bgPr>
    </p:bg>
    <p:spTree>
      <p:nvGrpSpPr>
        <p:cNvPr id="1" name=""/>
        <p:cNvGrpSpPr/>
        <p:nvPr/>
      </p:nvGrpSpPr>
      <p:grpSpPr>
        <a:xfrm>
          <a:off x="0" y="0"/>
          <a:ext cx="0" cy="0"/>
          <a:chOff x="0" y="0"/>
          <a:chExt cx="0" cy="0"/>
        </a:xfrm>
      </p:grpSpPr>
      <p:sp>
        <p:nvSpPr>
          <p:cNvPr id="4" name="TextBox 3"/>
          <p:cNvSpPr txBox="1"/>
          <p:nvPr/>
        </p:nvSpPr>
        <p:spPr>
          <a:xfrm>
            <a:off x="1704976" y="2457450"/>
            <a:ext cx="10487024" cy="1107996"/>
          </a:xfrm>
          <a:prstGeom prst="rect">
            <a:avLst/>
          </a:prstGeom>
          <a:noFill/>
        </p:spPr>
        <p:txBody>
          <a:bodyPr wrap="square" rtlCol="0">
            <a:spAutoFit/>
          </a:bodyPr>
          <a:lstStyle/>
          <a:p>
            <a:r>
              <a:rPr lang="en-US" sz="6600" b="1" i="1" dirty="0" smtClean="0">
                <a:solidFill>
                  <a:schemeClr val="accent4">
                    <a:lumMod val="60000"/>
                    <a:lumOff val="40000"/>
                  </a:schemeClr>
                </a:solidFill>
                <a:latin typeface="Adobe Hebrew" charset="0"/>
                <a:ea typeface="Adobe Hebrew" charset="0"/>
                <a:cs typeface="Adobe Hebrew" charset="0"/>
              </a:rPr>
              <a:t>Raven Magic Restaurant </a:t>
            </a:r>
            <a:r>
              <a:rPr lang="en-US" dirty="0" smtClean="0"/>
              <a:t>f </a:t>
            </a:r>
            <a:endParaRPr lang="en-US" dirty="0"/>
          </a:p>
        </p:txBody>
      </p:sp>
    </p:spTree>
    <p:extLst>
      <p:ext uri="{BB962C8B-B14F-4D97-AF65-F5344CB8AC3E}">
        <p14:creationId xmlns:p14="http://schemas.microsoft.com/office/powerpoint/2010/main" val="105159026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9000" b="-19000"/>
          </a:stretch>
        </a:blipFill>
        <a:effectLst/>
      </p:bgPr>
    </p:bg>
    <p:spTree>
      <p:nvGrpSpPr>
        <p:cNvPr id="1" name=""/>
        <p:cNvGrpSpPr/>
        <p:nvPr/>
      </p:nvGrpSpPr>
      <p:grpSpPr>
        <a:xfrm>
          <a:off x="0" y="0"/>
          <a:ext cx="0" cy="0"/>
          <a:chOff x="0" y="0"/>
          <a:chExt cx="0" cy="0"/>
        </a:xfrm>
      </p:grpSpPr>
      <p:sp>
        <p:nvSpPr>
          <p:cNvPr id="6" name="TextBox 5"/>
          <p:cNvSpPr txBox="1"/>
          <p:nvPr/>
        </p:nvSpPr>
        <p:spPr>
          <a:xfrm>
            <a:off x="0" y="810336"/>
            <a:ext cx="10489160" cy="6063198"/>
          </a:xfrm>
          <a:prstGeom prst="rect">
            <a:avLst/>
          </a:prstGeom>
          <a:noFill/>
        </p:spPr>
        <p:txBody>
          <a:bodyPr wrap="square" rtlCol="0">
            <a:spAutoFit/>
          </a:bodyPr>
          <a:lstStyle/>
          <a:p>
            <a:r>
              <a:rPr lang="en-US" sz="2800" b="1" i="1" dirty="0" smtClean="0">
                <a:latin typeface="Adobe Hebrew" charset="0"/>
                <a:ea typeface="Adobe Hebrew" charset="0"/>
                <a:cs typeface="Adobe Hebrew" charset="0"/>
              </a:rPr>
              <a:t>Important Information</a:t>
            </a:r>
          </a:p>
          <a:p>
            <a:r>
              <a:rPr lang="en-US" sz="2800" b="1" i="1" dirty="0" smtClean="0">
                <a:latin typeface="Adobe Hebrew" charset="0"/>
                <a:ea typeface="Adobe Hebrew" charset="0"/>
                <a:cs typeface="Adobe Hebrew" charset="0"/>
              </a:rPr>
              <a:t>We have world-renowned certifications and world standards for food, drink, and hygiene. </a:t>
            </a:r>
          </a:p>
          <a:p>
            <a:r>
              <a:rPr lang="en-US" sz="2800" b="1" i="1" dirty="0" smtClean="0">
                <a:latin typeface="Adobe Hebrew" charset="0"/>
                <a:ea typeface="Adobe Hebrew" charset="0"/>
                <a:cs typeface="Adobe Hebrew" charset="0"/>
              </a:rPr>
              <a:t>We </a:t>
            </a:r>
            <a:r>
              <a:rPr lang="en-US" sz="2000" b="1" i="1" dirty="0" smtClean="0">
                <a:latin typeface="Adobe Hebrew" charset="0"/>
                <a:ea typeface="Adobe Hebrew" charset="0"/>
                <a:cs typeface="Adobe Hebrew" charset="0"/>
              </a:rPr>
              <a:t>are glad that we can receive you in that best way here. We have more than fifty years of successful activity. We respect all our customers here in any situation and any age. We care about your health and that of your family as well. All or restaurant use extremely advanced facilities. We are connected to all the latest technologies in the world. You can touch the red button on your table so that you can enter the main menu and choose your orders. Our prices are our orders codes. You order your food and beverages by touching on prices. If you change your mind, you should cancel your old order immediately, then order new one. You can write your suggestion or criticism there to help us so that we can good hospitality you and our other guests better than before. Prices are order codes by selection prices you can choose your food and drink. Finally after ordering, you can pay on the option and top up the amount. </a:t>
            </a:r>
          </a:p>
          <a:p>
            <a:r>
              <a:rPr lang="en-US" sz="2000" b="1" i="1" dirty="0" smtClean="0">
                <a:latin typeface="Adobe Hebrew" charset="0"/>
                <a:ea typeface="Adobe Hebrew" charset="0"/>
                <a:cs typeface="Adobe Hebrew" charset="0"/>
              </a:rPr>
              <a:t>We have listed all our food and drink products on the last page our menu. We grow all our food and drink supplies on our farms. Our all products are organic and we guarantee you that. We will use global standards to grow up them. Tell us you are vegetarian or vegan.  </a:t>
            </a:r>
          </a:p>
          <a:p>
            <a:r>
              <a:rPr lang="en-US" sz="3600" b="1" i="1" dirty="0" smtClean="0">
                <a:latin typeface="Adobe Hebrew" charset="0"/>
                <a:ea typeface="Adobe Hebrew" charset="0"/>
                <a:cs typeface="Adobe Hebrew" charset="0"/>
              </a:rPr>
              <a:t>Thank you </a:t>
            </a:r>
          </a:p>
        </p:txBody>
      </p:sp>
      <p:sp>
        <p:nvSpPr>
          <p:cNvPr id="8" name="TextBox 7"/>
          <p:cNvSpPr txBox="1"/>
          <p:nvPr/>
        </p:nvSpPr>
        <p:spPr>
          <a:xfrm>
            <a:off x="2747962" y="164005"/>
            <a:ext cx="9444038" cy="646331"/>
          </a:xfrm>
          <a:prstGeom prst="rect">
            <a:avLst/>
          </a:prstGeom>
          <a:noFill/>
          <a:ln>
            <a:noFill/>
          </a:ln>
        </p:spPr>
        <p:txBody>
          <a:bodyPr wrap="square" rtlCol="0">
            <a:spAutoFit/>
          </a:bodyPr>
          <a:lstStyle/>
          <a:p>
            <a:r>
              <a:rPr lang="en-US" sz="3600" b="1" i="1" dirty="0" smtClean="0">
                <a:latin typeface="Adobe Hebrew" charset="0"/>
                <a:ea typeface="Adobe Hebrew" charset="0"/>
                <a:cs typeface="Adobe Hebrew" charset="0"/>
              </a:rPr>
              <a:t>Welcome to our magic restaurant</a:t>
            </a:r>
            <a:endParaRPr lang="en-US" sz="3600" dirty="0"/>
          </a:p>
        </p:txBody>
      </p:sp>
    </p:spTree>
    <p:extLst>
      <p:ext uri="{BB962C8B-B14F-4D97-AF65-F5344CB8AC3E}">
        <p14:creationId xmlns:p14="http://schemas.microsoft.com/office/powerpoint/2010/main" val="145873443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9000" b="-19000"/>
          </a:stretch>
        </a:blipFill>
        <a:effectLst/>
      </p:bgPr>
    </p:bg>
    <p:spTree>
      <p:nvGrpSpPr>
        <p:cNvPr id="1" name=""/>
        <p:cNvGrpSpPr/>
        <p:nvPr/>
      </p:nvGrpSpPr>
      <p:grpSpPr>
        <a:xfrm>
          <a:off x="0" y="0"/>
          <a:ext cx="0" cy="0"/>
          <a:chOff x="0" y="0"/>
          <a:chExt cx="0" cy="0"/>
        </a:xfrm>
      </p:grpSpPr>
      <p:sp>
        <p:nvSpPr>
          <p:cNvPr id="4" name="TextBox 3"/>
          <p:cNvSpPr txBox="1"/>
          <p:nvPr/>
        </p:nvSpPr>
        <p:spPr>
          <a:xfrm>
            <a:off x="357188" y="0"/>
            <a:ext cx="9944100" cy="707886"/>
          </a:xfrm>
          <a:prstGeom prst="rect">
            <a:avLst/>
          </a:prstGeom>
          <a:noFill/>
        </p:spPr>
        <p:txBody>
          <a:bodyPr wrap="square" rtlCol="0">
            <a:spAutoFit/>
          </a:bodyPr>
          <a:lstStyle/>
          <a:p>
            <a:pPr algn="ctr"/>
            <a:r>
              <a:rPr lang="en-US" sz="4000" b="1" i="1" dirty="0" smtClean="0">
                <a:latin typeface="Adobe Caslon Pro" charset="0"/>
                <a:ea typeface="Adobe Caslon Pro" charset="0"/>
                <a:cs typeface="Adobe Caslon Pro" charset="0"/>
              </a:rPr>
              <a:t>Our orders</a:t>
            </a:r>
            <a:endParaRPr lang="en-US" sz="4000" b="1" i="1" dirty="0">
              <a:latin typeface="Adobe Caslon Pro" charset="0"/>
              <a:ea typeface="Adobe Caslon Pro" charset="0"/>
              <a:cs typeface="Adobe Caslon Pro" charset="0"/>
            </a:endParaRPr>
          </a:p>
        </p:txBody>
      </p:sp>
      <p:sp>
        <p:nvSpPr>
          <p:cNvPr id="5" name="TextBox 4"/>
          <p:cNvSpPr txBox="1"/>
          <p:nvPr/>
        </p:nvSpPr>
        <p:spPr>
          <a:xfrm>
            <a:off x="214313" y="707886"/>
            <a:ext cx="10958512" cy="5632311"/>
          </a:xfrm>
          <a:prstGeom prst="rect">
            <a:avLst/>
          </a:prstGeom>
          <a:noFill/>
        </p:spPr>
        <p:txBody>
          <a:bodyPr wrap="square" rtlCol="0">
            <a:spAutoFit/>
          </a:bodyPr>
          <a:lstStyle/>
          <a:p>
            <a:r>
              <a:rPr lang="en-US" sz="3600" b="1" i="1" dirty="0" smtClean="0">
                <a:latin typeface="Adobe Hebrew" charset="0"/>
                <a:ea typeface="Adobe Hebrew" charset="0"/>
                <a:cs typeface="Adobe Hebrew" charset="0"/>
              </a:rPr>
              <a:t>Starters</a:t>
            </a:r>
          </a:p>
          <a:p>
            <a:r>
              <a:rPr lang="en-US" sz="2800" b="1" i="1" dirty="0" smtClean="0">
                <a:latin typeface="Adobe Hebrew" charset="0"/>
                <a:ea typeface="Adobe Hebrew" charset="0"/>
                <a:cs typeface="Adobe Hebrew" charset="0"/>
              </a:rPr>
              <a:t>Salad </a:t>
            </a:r>
            <a:r>
              <a:rPr lang="en-US" sz="2800" b="1" i="1" dirty="0" err="1" smtClean="0">
                <a:latin typeface="Adobe Hebrew" charset="0"/>
                <a:ea typeface="Adobe Hebrew" charset="0"/>
                <a:cs typeface="Adobe Hebrew" charset="0"/>
              </a:rPr>
              <a:t>Shirazi</a:t>
            </a:r>
            <a:r>
              <a:rPr lang="en-US" sz="2800" b="1" i="1" dirty="0" smtClean="0">
                <a:latin typeface="Adobe Hebrew" charset="0"/>
                <a:ea typeface="Adobe Hebrew" charset="0"/>
                <a:cs typeface="Adobe Hebrew" charset="0"/>
              </a:rPr>
              <a:t> = Chopped onion, Cucumber, Tomato, Dried Oregano, Lime juice and Olive Oil</a:t>
            </a:r>
            <a:r>
              <a:rPr lang="en-US" sz="2800" dirty="0"/>
              <a:t> </a:t>
            </a:r>
            <a:r>
              <a:rPr lang="en-US" sz="2800" dirty="0" smtClean="0"/>
              <a:t>                                                                       £4.00</a:t>
            </a:r>
            <a:endParaRPr lang="en-US" sz="2800" dirty="0" smtClean="0"/>
          </a:p>
          <a:p>
            <a:r>
              <a:rPr lang="en-US" sz="2800" b="1" i="1" dirty="0" smtClean="0">
                <a:latin typeface="Adobe Hebrew" charset="0"/>
                <a:ea typeface="Adobe Hebrew" charset="0"/>
                <a:cs typeface="Adobe Hebrew" charset="0"/>
              </a:rPr>
              <a:t>Sup </a:t>
            </a:r>
            <a:r>
              <a:rPr lang="en-US" sz="2800" b="1" i="1" dirty="0" smtClean="0">
                <a:latin typeface="Adobe Hebrew" charset="0"/>
                <a:ea typeface="Adobe Hebrew" charset="0"/>
                <a:cs typeface="Adobe Hebrew" charset="0"/>
              </a:rPr>
              <a:t>= Chicken, Parsley, Carrots, and </a:t>
            </a:r>
            <a:r>
              <a:rPr lang="en-US" sz="2800" b="1" i="1" dirty="0" smtClean="0">
                <a:latin typeface="Adobe Hebrew" charset="0"/>
                <a:ea typeface="Adobe Hebrew" charset="0"/>
                <a:cs typeface="Adobe Hebrew" charset="0"/>
              </a:rPr>
              <a:t>Potatoes</a:t>
            </a:r>
            <a:r>
              <a:rPr lang="en-US" sz="2800" dirty="0"/>
              <a:t> </a:t>
            </a:r>
            <a:r>
              <a:rPr lang="en-US" sz="2800" dirty="0" smtClean="0"/>
              <a:t>                               £5.55</a:t>
            </a:r>
            <a:endParaRPr lang="en-US" sz="2800" b="1" i="1" dirty="0" smtClean="0">
              <a:latin typeface="Adobe Hebrew" charset="0"/>
              <a:ea typeface="Adobe Hebrew" charset="0"/>
              <a:cs typeface="Adobe Hebrew" charset="0"/>
            </a:endParaRPr>
          </a:p>
          <a:p>
            <a:endParaRPr lang="en-US" sz="2800" dirty="0"/>
          </a:p>
          <a:p>
            <a:r>
              <a:rPr lang="en-US" sz="3600" b="1" i="1" dirty="0" smtClean="0">
                <a:latin typeface="Adobe Caslon Pro" charset="0"/>
                <a:ea typeface="Adobe Caslon Pro" charset="0"/>
                <a:cs typeface="Adobe Caslon Pro" charset="0"/>
              </a:rPr>
              <a:t>Main Courses </a:t>
            </a:r>
          </a:p>
          <a:p>
            <a:r>
              <a:rPr lang="en-US" sz="2800" b="1" i="1" dirty="0" err="1" smtClean="0">
                <a:latin typeface="Adobe Caslon Pro" charset="0"/>
                <a:ea typeface="Adobe Caslon Pro" charset="0"/>
                <a:cs typeface="Adobe Caslon Pro" charset="0"/>
              </a:rPr>
              <a:t>Baghala</a:t>
            </a:r>
            <a:r>
              <a:rPr lang="en-US" sz="2800" b="1" i="1" dirty="0" smtClean="0">
                <a:latin typeface="Adobe Caslon Pro" charset="0"/>
                <a:ea typeface="Adobe Caslon Pro" charset="0"/>
                <a:cs typeface="Adobe Caslon Pro" charset="0"/>
              </a:rPr>
              <a:t> Polo with </a:t>
            </a:r>
            <a:r>
              <a:rPr lang="en-US" sz="2800" b="1" i="1" dirty="0" err="1" smtClean="0">
                <a:latin typeface="Adobe Caslon Pro" charset="0"/>
                <a:ea typeface="Adobe Caslon Pro" charset="0"/>
                <a:cs typeface="Adobe Caslon Pro" charset="0"/>
              </a:rPr>
              <a:t>Mahiche</a:t>
            </a:r>
            <a:r>
              <a:rPr lang="en-US" sz="2800" b="1" i="1" dirty="0" smtClean="0">
                <a:latin typeface="Adobe Caslon Pro" charset="0"/>
                <a:ea typeface="Adobe Caslon Pro" charset="0"/>
                <a:cs typeface="Adobe Caslon Pro" charset="0"/>
              </a:rPr>
              <a:t> / Lamb Shank = cooked, served with green rice </a:t>
            </a:r>
          </a:p>
          <a:p>
            <a:r>
              <a:rPr lang="en-US" sz="2800" b="1" i="1" dirty="0" err="1" smtClean="0">
                <a:latin typeface="Adobe Caslon Pro" charset="0"/>
                <a:ea typeface="Adobe Caslon Pro" charset="0"/>
                <a:cs typeface="Adobe Caslon Pro" charset="0"/>
              </a:rPr>
              <a:t>Joje</a:t>
            </a:r>
            <a:r>
              <a:rPr lang="en-US" sz="2800" b="1" i="1" dirty="0" smtClean="0">
                <a:latin typeface="Adobe Caslon Pro" charset="0"/>
                <a:ea typeface="Adobe Caslon Pro" charset="0"/>
                <a:cs typeface="Adobe Caslon Pro" charset="0"/>
              </a:rPr>
              <a:t> Kabab = Grilled chicken , Butter, With </a:t>
            </a:r>
            <a:r>
              <a:rPr lang="en-US" sz="2800" b="1" i="1" dirty="0" smtClean="0">
                <a:latin typeface="Adobe Caslon Pro" charset="0"/>
                <a:ea typeface="Adobe Caslon Pro" charset="0"/>
                <a:cs typeface="Adobe Caslon Pro" charset="0"/>
              </a:rPr>
              <a:t>chips</a:t>
            </a:r>
            <a:r>
              <a:rPr lang="en-US" sz="2800" dirty="0"/>
              <a:t> </a:t>
            </a:r>
            <a:r>
              <a:rPr lang="en-US" sz="2800" dirty="0" smtClean="0"/>
              <a:t>                                 £22.22</a:t>
            </a:r>
            <a:endParaRPr lang="en-US" sz="2800" b="1" i="1" dirty="0" smtClean="0">
              <a:latin typeface="Adobe Caslon Pro" charset="0"/>
              <a:ea typeface="Adobe Caslon Pro" charset="0"/>
              <a:cs typeface="Adobe Caslon Pro" charset="0"/>
            </a:endParaRPr>
          </a:p>
          <a:p>
            <a:endParaRPr lang="en-US" sz="2800" b="1" i="1" dirty="0">
              <a:latin typeface="Adobe Caslon Pro" charset="0"/>
              <a:ea typeface="Adobe Caslon Pro" charset="0"/>
              <a:cs typeface="Adobe Caslon Pro" charset="0"/>
            </a:endParaRPr>
          </a:p>
          <a:p>
            <a:r>
              <a:rPr lang="en-US" sz="3600" b="1" i="1" dirty="0" smtClean="0">
                <a:latin typeface="Adobe Caslon Pro" charset="0"/>
                <a:ea typeface="Adobe Caslon Pro" charset="0"/>
                <a:cs typeface="Adobe Caslon Pro" charset="0"/>
              </a:rPr>
              <a:t>Dessert </a:t>
            </a:r>
            <a:endParaRPr lang="en-US" sz="3600" b="1" i="1" dirty="0">
              <a:latin typeface="Adobe Caslon Pro" charset="0"/>
              <a:ea typeface="Adobe Caslon Pro" charset="0"/>
              <a:cs typeface="Adobe Caslon Pro" charset="0"/>
            </a:endParaRPr>
          </a:p>
          <a:p>
            <a:r>
              <a:rPr lang="en-US" sz="2800" b="1" i="1" dirty="0" smtClean="0">
                <a:latin typeface="Adobe Caslon Pro" charset="0"/>
                <a:ea typeface="Adobe Caslon Pro" charset="0"/>
                <a:cs typeface="Adobe Caslon Pro" charset="0"/>
              </a:rPr>
              <a:t>A variety of delicious and fresh cakes = Chocolate Cake , Strawberry Cake, Vanilla Cake, with delicious </a:t>
            </a:r>
            <a:r>
              <a:rPr lang="en-US" sz="2800" b="1" i="1" dirty="0" smtClean="0">
                <a:latin typeface="Adobe Caslon Pro" charset="0"/>
                <a:ea typeface="Adobe Caslon Pro" charset="0"/>
                <a:cs typeface="Adobe Caslon Pro" charset="0"/>
              </a:rPr>
              <a:t>cocktails.</a:t>
            </a:r>
            <a:r>
              <a:rPr lang="en-US" sz="2800" dirty="0"/>
              <a:t> </a:t>
            </a:r>
            <a:r>
              <a:rPr lang="en-US" sz="2800" dirty="0" smtClean="0"/>
              <a:t>                                                   £21.21</a:t>
            </a:r>
            <a:endParaRPr lang="en-US" sz="2800" b="1" i="1" dirty="0">
              <a:latin typeface="Adobe Caslon Pro" charset="0"/>
              <a:ea typeface="Adobe Caslon Pro" charset="0"/>
              <a:cs typeface="Adobe Caslon Pro" charset="0"/>
            </a:endParaRPr>
          </a:p>
        </p:txBody>
      </p:sp>
    </p:spTree>
    <p:extLst>
      <p:ext uri="{BB962C8B-B14F-4D97-AF65-F5344CB8AC3E}">
        <p14:creationId xmlns:p14="http://schemas.microsoft.com/office/powerpoint/2010/main" val="18562859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9000" b="-19000"/>
          </a:stretch>
        </a:blipFill>
        <a:effectLst/>
      </p:bgPr>
    </p:bg>
    <p:spTree>
      <p:nvGrpSpPr>
        <p:cNvPr id="1" name=""/>
        <p:cNvGrpSpPr/>
        <p:nvPr/>
      </p:nvGrpSpPr>
      <p:grpSpPr>
        <a:xfrm>
          <a:off x="0" y="0"/>
          <a:ext cx="0" cy="0"/>
          <a:chOff x="0" y="0"/>
          <a:chExt cx="0" cy="0"/>
        </a:xfrm>
      </p:grpSpPr>
      <p:sp>
        <p:nvSpPr>
          <p:cNvPr id="6" name="TextBox 5"/>
          <p:cNvSpPr txBox="1"/>
          <p:nvPr/>
        </p:nvSpPr>
        <p:spPr>
          <a:xfrm>
            <a:off x="285751" y="242887"/>
            <a:ext cx="8643937" cy="6063198"/>
          </a:xfrm>
          <a:prstGeom prst="rect">
            <a:avLst/>
          </a:prstGeom>
          <a:noFill/>
        </p:spPr>
        <p:txBody>
          <a:bodyPr wrap="square" rtlCol="0">
            <a:spAutoFit/>
          </a:bodyPr>
          <a:lstStyle/>
          <a:p>
            <a:r>
              <a:rPr lang="en-US" sz="3600" b="1" i="1" dirty="0" smtClean="0">
                <a:latin typeface="Adobe Hebrew" charset="0"/>
                <a:ea typeface="Adobe Hebrew" charset="0"/>
                <a:cs typeface="Adobe Hebrew" charset="0"/>
              </a:rPr>
              <a:t>Coffee Drinks </a:t>
            </a:r>
          </a:p>
          <a:p>
            <a:endParaRPr lang="en-US" sz="2800" b="1" i="1" dirty="0">
              <a:latin typeface="Adobe Hebrew" charset="0"/>
              <a:ea typeface="Adobe Hebrew" charset="0"/>
              <a:cs typeface="Adobe Hebrew" charset="0"/>
            </a:endParaRPr>
          </a:p>
          <a:p>
            <a:r>
              <a:rPr lang="en-US" sz="3600" b="1" i="1" dirty="0" smtClean="0">
                <a:latin typeface="Adobe Hebrew" charset="0"/>
                <a:ea typeface="Adobe Hebrew" charset="0"/>
                <a:cs typeface="Adobe Hebrew" charset="0"/>
              </a:rPr>
              <a:t>Latte</a:t>
            </a:r>
            <a:r>
              <a:rPr lang="en-US" sz="2800" b="1" i="1" dirty="0" smtClean="0">
                <a:latin typeface="Adobe Hebrew" charset="0"/>
                <a:ea typeface="Adobe Hebrew" charset="0"/>
                <a:cs typeface="Adobe Hebrew" charset="0"/>
              </a:rPr>
              <a:t> =  </a:t>
            </a:r>
            <a:r>
              <a:rPr lang="en-US" sz="2400" b="1" i="1" dirty="0" smtClean="0">
                <a:latin typeface="Adobe Hebrew" charset="0"/>
                <a:ea typeface="Adobe Hebrew" charset="0"/>
                <a:cs typeface="Adobe Hebrew" charset="0"/>
              </a:rPr>
              <a:t>Espresso + Steamed milk                                     </a:t>
            </a:r>
            <a:r>
              <a:rPr lang="en-US" sz="2400" dirty="0" smtClean="0"/>
              <a:t>£</a:t>
            </a:r>
            <a:r>
              <a:rPr lang="en-US" sz="2400" b="1" i="1" dirty="0" smtClean="0">
                <a:latin typeface="Adobe Hebrew" charset="0"/>
                <a:ea typeface="Adobe Hebrew" charset="0"/>
                <a:cs typeface="Adobe Hebrew" charset="0"/>
              </a:rPr>
              <a:t>3.33</a:t>
            </a:r>
          </a:p>
          <a:p>
            <a:r>
              <a:rPr lang="en-US" sz="3600" b="1" i="1" dirty="0" smtClean="0">
                <a:latin typeface="Adobe Hebrew" charset="0"/>
                <a:ea typeface="Adobe Hebrew" charset="0"/>
                <a:cs typeface="Adobe Hebrew" charset="0"/>
              </a:rPr>
              <a:t>Cappuccino=  </a:t>
            </a:r>
            <a:r>
              <a:rPr lang="en-US" sz="2400" b="1" i="1" dirty="0" smtClean="0">
                <a:latin typeface="Adobe Hebrew" charset="0"/>
                <a:ea typeface="Adobe Hebrew" charset="0"/>
                <a:cs typeface="Adobe Hebrew" charset="0"/>
              </a:rPr>
              <a:t>Espresso + Steamed milk + Foam   </a:t>
            </a:r>
            <a:r>
              <a:rPr lang="en-US" sz="2400" dirty="0" smtClean="0"/>
              <a:t>£4.44</a:t>
            </a:r>
            <a:endParaRPr lang="en-US" sz="2400" b="1" i="1" dirty="0" smtClean="0">
              <a:latin typeface="Adobe Hebrew" charset="0"/>
              <a:ea typeface="Adobe Hebrew" charset="0"/>
              <a:cs typeface="Adobe Hebrew" charset="0"/>
            </a:endParaRPr>
          </a:p>
          <a:p>
            <a:r>
              <a:rPr lang="en-US" sz="3600" b="1" i="1" dirty="0" smtClean="0">
                <a:latin typeface="Adobe Hebrew" charset="0"/>
                <a:ea typeface="Adobe Hebrew" charset="0"/>
                <a:cs typeface="Adobe Hebrew" charset="0"/>
              </a:rPr>
              <a:t>Espresso= </a:t>
            </a:r>
            <a:r>
              <a:rPr lang="en-US" sz="2400" b="1" i="1" dirty="0" smtClean="0">
                <a:latin typeface="Adobe Hebrew" charset="0"/>
                <a:ea typeface="Adobe Hebrew" charset="0"/>
                <a:cs typeface="Adobe Hebrew" charset="0"/>
              </a:rPr>
              <a:t> 1oz Espresso                                                  </a:t>
            </a:r>
            <a:r>
              <a:rPr lang="en-US" sz="2400" dirty="0" smtClean="0"/>
              <a:t>£4.66</a:t>
            </a:r>
          </a:p>
          <a:p>
            <a:r>
              <a:rPr lang="en-US" sz="3600" b="1" i="1" dirty="0" smtClean="0">
                <a:latin typeface="Adobe Hebrew" charset="0"/>
                <a:ea typeface="Adobe Hebrew" charset="0"/>
                <a:cs typeface="Adobe Hebrew" charset="0"/>
              </a:rPr>
              <a:t>Mocha=     </a:t>
            </a:r>
            <a:r>
              <a:rPr lang="en-US" sz="2400" b="1" i="1" dirty="0" smtClean="0">
                <a:latin typeface="Adobe Hebrew" charset="0"/>
                <a:ea typeface="Adobe Hebrew" charset="0"/>
                <a:cs typeface="Adobe Hebrew" charset="0"/>
              </a:rPr>
              <a:t>Espresso + Chocolate + Steamed milk    </a:t>
            </a:r>
            <a:r>
              <a:rPr lang="en-US" sz="2400" dirty="0" smtClean="0"/>
              <a:t>£4.88</a:t>
            </a:r>
          </a:p>
          <a:p>
            <a:endParaRPr lang="en-US" sz="2400" b="1" i="1" dirty="0">
              <a:latin typeface="Adobe Hebrew" charset="0"/>
              <a:ea typeface="Adobe Hebrew" charset="0"/>
              <a:cs typeface="Adobe Hebrew" charset="0"/>
            </a:endParaRPr>
          </a:p>
          <a:p>
            <a:r>
              <a:rPr lang="en-US" sz="3600" b="1" i="1" dirty="0" smtClean="0">
                <a:latin typeface="Adobe Hebrew" charset="0"/>
                <a:ea typeface="Adobe Hebrew" charset="0"/>
                <a:cs typeface="Adobe Hebrew" charset="0"/>
              </a:rPr>
              <a:t>Special Coffee Drink</a:t>
            </a:r>
          </a:p>
          <a:p>
            <a:endParaRPr lang="en-US" sz="3600" b="1" i="1" dirty="0">
              <a:latin typeface="Adobe Hebrew" charset="0"/>
              <a:ea typeface="Adobe Hebrew" charset="0"/>
              <a:cs typeface="Adobe Hebrew" charset="0"/>
            </a:endParaRPr>
          </a:p>
          <a:p>
            <a:r>
              <a:rPr lang="en-US" sz="3600" b="1" i="1" dirty="0" smtClean="0">
                <a:latin typeface="Adobe Hebrew" charset="0"/>
                <a:ea typeface="Adobe Hebrew" charset="0"/>
                <a:cs typeface="Adobe Hebrew" charset="0"/>
              </a:rPr>
              <a:t>Magic Coffee= </a:t>
            </a:r>
            <a:r>
              <a:rPr lang="en-US" sz="2400" b="1" i="1" dirty="0" smtClean="0">
                <a:latin typeface="Adobe Hebrew" charset="0"/>
                <a:ea typeface="Adobe Hebrew" charset="0"/>
                <a:cs typeface="Adobe Hebrew" charset="0"/>
              </a:rPr>
              <a:t>Kopi </a:t>
            </a:r>
            <a:r>
              <a:rPr lang="en-US" sz="2400" b="1" i="1" dirty="0" err="1" smtClean="0">
                <a:latin typeface="Adobe Hebrew" charset="0"/>
                <a:ea typeface="Adobe Hebrew" charset="0"/>
                <a:cs typeface="Adobe Hebrew" charset="0"/>
              </a:rPr>
              <a:t>Luwak</a:t>
            </a:r>
            <a:r>
              <a:rPr lang="en-US" sz="2400" b="1" i="1" dirty="0" smtClean="0">
                <a:latin typeface="Adobe Hebrew" charset="0"/>
                <a:ea typeface="Adobe Hebrew" charset="0"/>
                <a:cs typeface="Adobe Hebrew" charset="0"/>
              </a:rPr>
              <a:t> + Chocolate + Milk + Gold powder                                                                                         </a:t>
            </a:r>
            <a:endParaRPr lang="en-US" sz="2400" dirty="0" smtClean="0"/>
          </a:p>
          <a:p>
            <a:r>
              <a:rPr lang="en-US" sz="2400" b="1" i="1" dirty="0" smtClean="0">
                <a:latin typeface="Adobe Hebrew" charset="0"/>
                <a:ea typeface="Adobe Hebrew" charset="0"/>
                <a:cs typeface="Adobe Hebrew" charset="0"/>
              </a:rPr>
              <a:t>Kopi </a:t>
            </a:r>
            <a:r>
              <a:rPr lang="en-US" sz="2400" b="1" i="1" dirty="0" err="1" smtClean="0">
                <a:latin typeface="Adobe Hebrew" charset="0"/>
                <a:ea typeface="Adobe Hebrew" charset="0"/>
                <a:cs typeface="Adobe Hebrew" charset="0"/>
              </a:rPr>
              <a:t>Luwak</a:t>
            </a:r>
            <a:r>
              <a:rPr lang="en-US" sz="2400" b="1" i="1" dirty="0" smtClean="0">
                <a:latin typeface="Adobe Hebrew" charset="0"/>
                <a:ea typeface="Adobe Hebrew" charset="0"/>
                <a:cs typeface="Adobe Hebrew" charset="0"/>
              </a:rPr>
              <a:t> coffee is made from wild red coffee beans.      </a:t>
            </a:r>
            <a:r>
              <a:rPr lang="en-US" sz="2400" dirty="0" smtClean="0"/>
              <a:t>£12.12</a:t>
            </a:r>
            <a:endParaRPr lang="en-US" sz="3600" b="1" i="1" dirty="0">
              <a:latin typeface="Adobe Hebrew" charset="0"/>
              <a:ea typeface="Adobe Hebrew" charset="0"/>
              <a:cs typeface="Adobe Hebrew" charset="0"/>
            </a:endParaRPr>
          </a:p>
        </p:txBody>
      </p:sp>
    </p:spTree>
    <p:extLst>
      <p:ext uri="{BB962C8B-B14F-4D97-AF65-F5344CB8AC3E}">
        <p14:creationId xmlns:p14="http://schemas.microsoft.com/office/powerpoint/2010/main" val="99520450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9000" b="-19000"/>
          </a:stretch>
        </a:blipFill>
        <a:effectLst/>
      </p:bgPr>
    </p:bg>
    <p:spTree>
      <p:nvGrpSpPr>
        <p:cNvPr id="1" name=""/>
        <p:cNvGrpSpPr/>
        <p:nvPr/>
      </p:nvGrpSpPr>
      <p:grpSpPr>
        <a:xfrm>
          <a:off x="0" y="0"/>
          <a:ext cx="0" cy="0"/>
          <a:chOff x="0" y="0"/>
          <a:chExt cx="0" cy="0"/>
        </a:xfrm>
      </p:grpSpPr>
      <p:sp>
        <p:nvSpPr>
          <p:cNvPr id="9" name="TextBox 8"/>
          <p:cNvSpPr txBox="1"/>
          <p:nvPr/>
        </p:nvSpPr>
        <p:spPr>
          <a:xfrm>
            <a:off x="266697" y="314325"/>
            <a:ext cx="11263315" cy="6001643"/>
          </a:xfrm>
          <a:prstGeom prst="rect">
            <a:avLst/>
          </a:prstGeom>
          <a:noFill/>
        </p:spPr>
        <p:txBody>
          <a:bodyPr wrap="square" rtlCol="0">
            <a:spAutoFit/>
          </a:bodyPr>
          <a:lstStyle/>
          <a:p>
            <a:r>
              <a:rPr lang="en-US" sz="3600" b="1" i="1" dirty="0" smtClean="0">
                <a:latin typeface="Adobe Hebrew" charset="0"/>
                <a:ea typeface="Adobe Hebrew" charset="0"/>
                <a:cs typeface="Adobe Hebrew" charset="0"/>
              </a:rPr>
              <a:t>Magic Drinks &amp; Cocktails</a:t>
            </a:r>
          </a:p>
          <a:p>
            <a:endParaRPr lang="en-US" sz="3600" b="1" i="1" dirty="0">
              <a:latin typeface="Adobe Hebrew" charset="0"/>
              <a:ea typeface="Adobe Hebrew" charset="0"/>
              <a:cs typeface="Adobe Hebrew" charset="0"/>
            </a:endParaRPr>
          </a:p>
          <a:p>
            <a:r>
              <a:rPr lang="en-US" sz="3600" b="1" i="1" dirty="0" err="1" smtClean="0">
                <a:latin typeface="Adobe Hebrew" charset="0"/>
                <a:ea typeface="Adobe Hebrew" charset="0"/>
                <a:cs typeface="Adobe Hebrew" charset="0"/>
              </a:rPr>
              <a:t>Mohitoo</a:t>
            </a:r>
            <a:r>
              <a:rPr lang="en-US" sz="3600" b="1" i="1" dirty="0" smtClean="0">
                <a:latin typeface="Adobe Hebrew" charset="0"/>
                <a:ea typeface="Adobe Hebrew" charset="0"/>
                <a:cs typeface="Adobe Hebrew" charset="0"/>
              </a:rPr>
              <a:t> = </a:t>
            </a:r>
            <a:r>
              <a:rPr lang="en-US" dirty="0"/>
              <a:t> </a:t>
            </a:r>
            <a:r>
              <a:rPr lang="en-US" sz="2400" b="1" i="1" dirty="0">
                <a:latin typeface="Adobe Hebrew" charset="0"/>
                <a:ea typeface="Adobe Hebrew" charset="0"/>
                <a:cs typeface="Adobe Hebrew" charset="0"/>
              </a:rPr>
              <a:t>L</a:t>
            </a:r>
            <a:r>
              <a:rPr lang="en-US" sz="2400" b="1" i="1" dirty="0" smtClean="0">
                <a:latin typeface="Adobe Hebrew" charset="0"/>
                <a:ea typeface="Adobe Hebrew" charset="0"/>
                <a:cs typeface="Adobe Hebrew" charset="0"/>
              </a:rPr>
              <a:t>ime juice + Mint and soda water +Vodka + Ice               </a:t>
            </a:r>
            <a:r>
              <a:rPr lang="en-US" sz="2400" dirty="0" smtClean="0"/>
              <a:t>£15.55</a:t>
            </a:r>
            <a:endParaRPr lang="en-US" sz="2400" dirty="0" smtClean="0"/>
          </a:p>
          <a:p>
            <a:endParaRPr lang="en-US" sz="2400" dirty="0"/>
          </a:p>
          <a:p>
            <a:r>
              <a:rPr lang="en-US" sz="3600" b="1" i="1" dirty="0" smtClean="0">
                <a:latin typeface="Adobe Hebrew" charset="0"/>
                <a:ea typeface="Adobe Hebrew" charset="0"/>
                <a:cs typeface="Adobe Hebrew" charset="0"/>
              </a:rPr>
              <a:t>From The Beach = </a:t>
            </a:r>
            <a:r>
              <a:rPr lang="en-US" sz="2400" b="1" i="1" dirty="0" smtClean="0">
                <a:latin typeface="Adobe Hebrew" charset="0"/>
                <a:ea typeface="Adobe Hebrew" charset="0"/>
                <a:cs typeface="Adobe Hebrew" charset="0"/>
              </a:rPr>
              <a:t>Filled to the brim with peach +orange +Cranberry + Ice </a:t>
            </a:r>
            <a:r>
              <a:rPr lang="en-US" sz="2400" b="1" i="1" dirty="0" err="1" smtClean="0">
                <a:latin typeface="Adobe Hebrew" charset="0"/>
                <a:ea typeface="Adobe Hebrew" charset="0"/>
                <a:cs typeface="Adobe Hebrew" charset="0"/>
              </a:rPr>
              <a:t>Flavours</a:t>
            </a:r>
            <a:r>
              <a:rPr lang="en-US" sz="2400" b="1" i="1" dirty="0" smtClean="0">
                <a:latin typeface="Adobe Hebrew" charset="0"/>
                <a:ea typeface="Adobe Hebrew" charset="0"/>
                <a:cs typeface="Adobe Hebrew" charset="0"/>
              </a:rPr>
              <a:t>+ Vodka Gin = This juicy drink is ideal for those with with a sweet tooth.</a:t>
            </a:r>
          </a:p>
          <a:p>
            <a:r>
              <a:rPr lang="en-US" sz="2400" b="1" i="1" dirty="0" smtClean="0">
                <a:latin typeface="Adobe Hebrew" charset="0"/>
                <a:ea typeface="Adobe Hebrew" charset="0"/>
                <a:cs typeface="Adobe Hebrew" charset="0"/>
              </a:rPr>
              <a:t>And garnish with cocktail cherries and a slice of  orange.                               </a:t>
            </a:r>
            <a:r>
              <a:rPr lang="en-US" sz="2400" dirty="0" smtClean="0"/>
              <a:t>£16.66</a:t>
            </a:r>
            <a:endParaRPr lang="en-US" sz="2400" dirty="0" smtClean="0"/>
          </a:p>
          <a:p>
            <a:endParaRPr lang="en-US" sz="2400" b="1" i="1" dirty="0">
              <a:latin typeface="Adobe Hebrew" charset="0"/>
              <a:ea typeface="Adobe Hebrew" charset="0"/>
              <a:cs typeface="Adobe Hebrew" charset="0"/>
            </a:endParaRPr>
          </a:p>
          <a:p>
            <a:r>
              <a:rPr lang="en-US" sz="3600" b="1" i="1" dirty="0" smtClean="0">
                <a:latin typeface="Adobe Hebrew" charset="0"/>
                <a:ea typeface="Adobe Hebrew" charset="0"/>
                <a:cs typeface="Adobe Hebrew" charset="0"/>
              </a:rPr>
              <a:t>Lovely Coconut=</a:t>
            </a:r>
            <a:r>
              <a:rPr lang="en-US" sz="2400" b="1" i="1" dirty="0" smtClean="0">
                <a:latin typeface="Adobe Hebrew" charset="0"/>
                <a:ea typeface="Adobe Hebrew" charset="0"/>
                <a:cs typeface="Adobe Hebrew" charset="0"/>
              </a:rPr>
              <a:t> Coconut + Pineapple + Milk +Ice                         </a:t>
            </a:r>
            <a:r>
              <a:rPr lang="en-US" sz="2400" dirty="0" smtClean="0"/>
              <a:t>£17.77</a:t>
            </a:r>
            <a:endParaRPr lang="en-US" sz="2400" dirty="0" smtClean="0"/>
          </a:p>
          <a:p>
            <a:endParaRPr lang="en-US" sz="2400" dirty="0"/>
          </a:p>
          <a:p>
            <a:r>
              <a:rPr lang="en-US" sz="3600" b="1" i="1" dirty="0" smtClean="0">
                <a:latin typeface="Adobe Hebrew" charset="0"/>
                <a:ea typeface="Adobe Hebrew" charset="0"/>
                <a:cs typeface="Adobe Hebrew" charset="0"/>
              </a:rPr>
              <a:t>Martini = </a:t>
            </a:r>
            <a:r>
              <a:rPr lang="en-US" sz="2400" b="1" i="1" dirty="0" smtClean="0">
                <a:latin typeface="Adobe Hebrew" charset="0"/>
                <a:ea typeface="Adobe Hebrew" charset="0"/>
                <a:cs typeface="Adobe Hebrew" charset="0"/>
              </a:rPr>
              <a:t>Mix Gin or Vodka + Dry Vermouth + Garnish + A twist of lemon peel</a:t>
            </a:r>
          </a:p>
          <a:p>
            <a:r>
              <a:rPr lang="en-US" sz="2400" b="1" i="1" dirty="0" smtClean="0">
                <a:latin typeface="Adobe Hebrew" charset="0"/>
                <a:ea typeface="Adobe Hebrew" charset="0"/>
                <a:cs typeface="Adobe Hebrew" charset="0"/>
              </a:rPr>
              <a:t>Whether you like it with Gin or Vodka, a dirty version or a fruity variation. </a:t>
            </a:r>
            <a:r>
              <a:rPr lang="en-US" sz="2400" b="1" i="1" dirty="0">
                <a:latin typeface="Adobe Hebrew" charset="0"/>
                <a:ea typeface="Adobe Hebrew" charset="0"/>
                <a:cs typeface="Adobe Hebrew" charset="0"/>
              </a:rPr>
              <a:t>Whether you like it with gin or vodka, a dirty version or a fruity </a:t>
            </a:r>
            <a:r>
              <a:rPr lang="en-US" sz="2400" b="1" i="1" dirty="0" smtClean="0">
                <a:latin typeface="Adobe Hebrew" charset="0"/>
                <a:ea typeface="Adobe Hebrew" charset="0"/>
                <a:cs typeface="Adobe Hebrew" charset="0"/>
              </a:rPr>
              <a:t>variation</a:t>
            </a:r>
            <a:r>
              <a:rPr lang="en-US" sz="2400" dirty="0" smtClean="0"/>
              <a:t>.</a:t>
            </a:r>
            <a:r>
              <a:rPr lang="en-US" sz="2400" dirty="0"/>
              <a:t> </a:t>
            </a:r>
            <a:r>
              <a:rPr lang="en-US" sz="2400" dirty="0" smtClean="0"/>
              <a:t>               </a:t>
            </a:r>
            <a:r>
              <a:rPr lang="en-US" sz="2400" smtClean="0"/>
              <a:t>£18.88</a:t>
            </a:r>
            <a:endParaRPr lang="en-US" sz="2400" b="1" i="1" dirty="0">
              <a:latin typeface="Adobe Hebrew" charset="0"/>
              <a:ea typeface="Adobe Hebrew" charset="0"/>
              <a:cs typeface="Adobe Hebrew" charset="0"/>
            </a:endParaRPr>
          </a:p>
        </p:txBody>
      </p:sp>
    </p:spTree>
    <p:extLst>
      <p:ext uri="{BB962C8B-B14F-4D97-AF65-F5344CB8AC3E}">
        <p14:creationId xmlns:p14="http://schemas.microsoft.com/office/powerpoint/2010/main" val="22292174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9000" b="-19000"/>
          </a:stretch>
        </a:blipFill>
        <a:effectLst/>
      </p:bgPr>
    </p:bg>
    <p:spTree>
      <p:nvGrpSpPr>
        <p:cNvPr id="1" name=""/>
        <p:cNvGrpSpPr/>
        <p:nvPr/>
      </p:nvGrpSpPr>
      <p:grpSpPr>
        <a:xfrm>
          <a:off x="0" y="0"/>
          <a:ext cx="0" cy="0"/>
          <a:chOff x="0" y="0"/>
          <a:chExt cx="0" cy="0"/>
        </a:xfrm>
      </p:grpSpPr>
      <p:sp>
        <p:nvSpPr>
          <p:cNvPr id="4" name="TextBox 3"/>
          <p:cNvSpPr txBox="1"/>
          <p:nvPr/>
        </p:nvSpPr>
        <p:spPr>
          <a:xfrm>
            <a:off x="157163" y="514350"/>
            <a:ext cx="11458575" cy="6001643"/>
          </a:xfrm>
          <a:prstGeom prst="rect">
            <a:avLst/>
          </a:prstGeom>
          <a:noFill/>
        </p:spPr>
        <p:txBody>
          <a:bodyPr wrap="square" rtlCol="0">
            <a:spAutoFit/>
          </a:bodyPr>
          <a:lstStyle/>
          <a:p>
            <a:r>
              <a:rPr lang="en-US" sz="3600" b="1" i="1" dirty="0" smtClean="0">
                <a:latin typeface="Adobe Hebrew" charset="0"/>
                <a:ea typeface="Adobe Hebrew" charset="0"/>
                <a:cs typeface="Adobe Hebrew" charset="0"/>
              </a:rPr>
              <a:t>      Our Magic Suggestion Food &amp; Wine or Champagne </a:t>
            </a:r>
          </a:p>
          <a:p>
            <a:endParaRPr lang="en-US" sz="3600" b="1" i="1" dirty="0">
              <a:latin typeface="Adobe Hebrew" charset="0"/>
              <a:ea typeface="Adobe Hebrew" charset="0"/>
              <a:cs typeface="Adobe Hebrew" charset="0"/>
            </a:endParaRPr>
          </a:p>
          <a:p>
            <a:r>
              <a:rPr lang="en-US" sz="2800" b="1" i="1" dirty="0" smtClean="0">
                <a:latin typeface="Adobe Hebrew" charset="0"/>
                <a:ea typeface="Adobe Hebrew" charset="0"/>
                <a:cs typeface="Adobe Hebrew" charset="0"/>
              </a:rPr>
              <a:t>Roast ribs with Lamb + Mushrooms and Asparagus + Shiraz Wine.</a:t>
            </a:r>
          </a:p>
          <a:p>
            <a:r>
              <a:rPr lang="en-US" sz="2000" b="1" i="1" dirty="0" smtClean="0">
                <a:latin typeface="Adobe Hebrew" charset="0"/>
                <a:ea typeface="Adobe Hebrew" charset="0"/>
                <a:cs typeface="Adobe Hebrew" charset="0"/>
              </a:rPr>
              <a:t>Shiraz wine is made from the grapes of red vines, which have a cold nutritional property that should be used with food that are warm nutritional. This combination can be very enjoyable for you.</a:t>
            </a:r>
            <a:r>
              <a:rPr lang="en-US" sz="2000" dirty="0" smtClean="0"/>
              <a:t>             £ 60.60</a:t>
            </a:r>
            <a:endParaRPr lang="en-US" sz="2000" b="1" i="1" dirty="0" smtClean="0">
              <a:latin typeface="Adobe Hebrew" charset="0"/>
              <a:ea typeface="Adobe Hebrew" charset="0"/>
              <a:cs typeface="Adobe Hebrew" charset="0"/>
            </a:endParaRPr>
          </a:p>
          <a:p>
            <a:endParaRPr lang="en-US" sz="2000" b="1" i="1" dirty="0">
              <a:latin typeface="Adobe Hebrew" charset="0"/>
              <a:ea typeface="Adobe Hebrew" charset="0"/>
              <a:cs typeface="Adobe Hebrew" charset="0"/>
            </a:endParaRPr>
          </a:p>
          <a:p>
            <a:endParaRPr lang="en-US" sz="2800" b="1" i="1" dirty="0" smtClean="0">
              <a:latin typeface="Adobe Hebrew" charset="0"/>
              <a:ea typeface="Adobe Hebrew" charset="0"/>
              <a:cs typeface="Adobe Hebrew" charset="0"/>
            </a:endParaRPr>
          </a:p>
          <a:p>
            <a:r>
              <a:rPr lang="en-US" sz="2800" b="1" i="1" dirty="0" smtClean="0">
                <a:latin typeface="Adobe Hebrew" charset="0"/>
                <a:ea typeface="Adobe Hebrew" charset="0"/>
                <a:cs typeface="Adobe Hebrew" charset="0"/>
              </a:rPr>
              <a:t>Spaghetti with special weather + France  Champagne </a:t>
            </a:r>
          </a:p>
          <a:p>
            <a:r>
              <a:rPr lang="en-US" sz="2000" b="1" i="1" dirty="0" smtClean="0">
                <a:latin typeface="Adobe Hebrew" charset="0"/>
                <a:ea typeface="Adobe Hebrew" charset="0"/>
                <a:cs typeface="Adobe Hebrew" charset="0"/>
              </a:rPr>
              <a:t>Spaghetti with corn, mushroom, pieces of green bell pepper and carrots, pieces of shrimps + France Champagne = </a:t>
            </a:r>
            <a:r>
              <a:rPr lang="en-US" sz="2000" b="1" i="1" dirty="0" err="1" smtClean="0">
                <a:latin typeface="Adobe Hebrew" charset="0"/>
                <a:ea typeface="Adobe Hebrew" charset="0"/>
                <a:cs typeface="Adobe Hebrew" charset="0"/>
              </a:rPr>
              <a:t>Cremant</a:t>
            </a:r>
            <a:r>
              <a:rPr lang="en-US" sz="2000" b="1" i="1" dirty="0" smtClean="0">
                <a:latin typeface="Adobe Hebrew" charset="0"/>
                <a:ea typeface="Adobe Hebrew" charset="0"/>
                <a:cs typeface="Adobe Hebrew" charset="0"/>
              </a:rPr>
              <a:t>, </a:t>
            </a:r>
            <a:r>
              <a:rPr lang="en-US" sz="2000" b="1" i="1" dirty="0" err="1" smtClean="0">
                <a:latin typeface="Adobe Hebrew" charset="0"/>
                <a:ea typeface="Adobe Hebrew" charset="0"/>
                <a:cs typeface="Adobe Hebrew" charset="0"/>
              </a:rPr>
              <a:t>Gaillac</a:t>
            </a:r>
            <a:r>
              <a:rPr lang="en-US" sz="2000" b="1" i="1" dirty="0" smtClean="0">
                <a:latin typeface="Adobe Hebrew" charset="0"/>
                <a:ea typeface="Adobe Hebrew" charset="0"/>
                <a:cs typeface="Adobe Hebrew" charset="0"/>
              </a:rPr>
              <a:t>, Blanquette de, Limoux, </a:t>
            </a:r>
            <a:r>
              <a:rPr lang="en-US" sz="2000" b="1" i="1" dirty="0" err="1" smtClean="0">
                <a:latin typeface="Adobe Hebrew" charset="0"/>
                <a:ea typeface="Adobe Hebrew" charset="0"/>
                <a:cs typeface="Adobe Hebrew" charset="0"/>
              </a:rPr>
              <a:t>Clairette</a:t>
            </a:r>
            <a:r>
              <a:rPr lang="en-US" sz="2000" b="1" i="1" dirty="0" smtClean="0">
                <a:latin typeface="Adobe Hebrew" charset="0"/>
                <a:ea typeface="Adobe Hebrew" charset="0"/>
                <a:cs typeface="Adobe Hebrew" charset="0"/>
              </a:rPr>
              <a:t> de Die, </a:t>
            </a:r>
            <a:r>
              <a:rPr lang="en-US" sz="2000" b="1" i="1" dirty="0" err="1" smtClean="0">
                <a:latin typeface="Adobe Hebrew" charset="0"/>
                <a:ea typeface="Adobe Hebrew" charset="0"/>
                <a:cs typeface="Adobe Hebrew" charset="0"/>
              </a:rPr>
              <a:t>Charmpagne</a:t>
            </a:r>
            <a:r>
              <a:rPr lang="en-US" sz="2000" b="1" i="1" dirty="0" smtClean="0">
                <a:latin typeface="Adobe Hebrew" charset="0"/>
                <a:ea typeface="Adobe Hebrew" charset="0"/>
                <a:cs typeface="Adobe Hebrew" charset="0"/>
              </a:rPr>
              <a:t>. This combination is unique, and will be enjoyable for you.                                                                                            </a:t>
            </a:r>
            <a:r>
              <a:rPr lang="en-US" sz="2000" dirty="0" smtClean="0"/>
              <a:t> £33.33</a:t>
            </a:r>
            <a:endParaRPr lang="en-US" sz="2000" b="1" i="1" dirty="0" smtClean="0">
              <a:latin typeface="Adobe Hebrew" charset="0"/>
              <a:ea typeface="Adobe Hebrew" charset="0"/>
              <a:cs typeface="Adobe Hebrew" charset="0"/>
            </a:endParaRPr>
          </a:p>
          <a:p>
            <a:endParaRPr lang="en-US" sz="2000" b="1" i="1" dirty="0">
              <a:latin typeface="Adobe Hebrew" charset="0"/>
              <a:ea typeface="Adobe Hebrew" charset="0"/>
              <a:cs typeface="Adobe Hebrew" charset="0"/>
            </a:endParaRPr>
          </a:p>
          <a:p>
            <a:endParaRPr lang="en-US" sz="2000" b="1" i="1" dirty="0" smtClean="0">
              <a:latin typeface="Adobe Hebrew" charset="0"/>
              <a:ea typeface="Adobe Hebrew" charset="0"/>
              <a:cs typeface="Adobe Hebrew" charset="0"/>
            </a:endParaRPr>
          </a:p>
          <a:p>
            <a:endParaRPr lang="en-US" sz="2800" b="1" i="1" dirty="0" smtClean="0">
              <a:latin typeface="Adobe Hebrew" charset="0"/>
              <a:ea typeface="Adobe Hebrew" charset="0"/>
              <a:cs typeface="Adobe Hebrew" charset="0"/>
            </a:endParaRPr>
          </a:p>
          <a:p>
            <a:endParaRPr lang="en-US" sz="3600" b="1" i="1" dirty="0">
              <a:latin typeface="Adobe Hebrew" charset="0"/>
              <a:ea typeface="Adobe Hebrew" charset="0"/>
              <a:cs typeface="Adobe Hebrew" charset="0"/>
            </a:endParaRPr>
          </a:p>
        </p:txBody>
      </p:sp>
    </p:spTree>
    <p:extLst>
      <p:ext uri="{BB962C8B-B14F-4D97-AF65-F5344CB8AC3E}">
        <p14:creationId xmlns:p14="http://schemas.microsoft.com/office/powerpoint/2010/main" val="87208789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9000" b="-19000"/>
          </a:stretch>
        </a:blipFill>
        <a:effectLst/>
      </p:bgPr>
    </p:bg>
    <p:spTree>
      <p:nvGrpSpPr>
        <p:cNvPr id="1" name=""/>
        <p:cNvGrpSpPr/>
        <p:nvPr/>
      </p:nvGrpSpPr>
      <p:grpSpPr>
        <a:xfrm>
          <a:off x="0" y="0"/>
          <a:ext cx="0" cy="0"/>
          <a:chOff x="0" y="0"/>
          <a:chExt cx="0" cy="0"/>
        </a:xfrm>
      </p:grpSpPr>
      <p:sp>
        <p:nvSpPr>
          <p:cNvPr id="4" name="TextBox 3"/>
          <p:cNvSpPr txBox="1"/>
          <p:nvPr/>
        </p:nvSpPr>
        <p:spPr>
          <a:xfrm>
            <a:off x="142875" y="257175"/>
            <a:ext cx="10458450" cy="6186309"/>
          </a:xfrm>
          <a:prstGeom prst="rect">
            <a:avLst/>
          </a:prstGeom>
          <a:noFill/>
        </p:spPr>
        <p:txBody>
          <a:bodyPr wrap="square" rtlCol="0">
            <a:spAutoFit/>
          </a:bodyPr>
          <a:lstStyle/>
          <a:p>
            <a:r>
              <a:rPr lang="en-US" sz="3600" b="1" i="1" dirty="0" smtClean="0">
                <a:latin typeface="Adobe Hebrew" charset="0"/>
                <a:ea typeface="Adobe Hebrew" charset="0"/>
                <a:cs typeface="Adobe Hebrew" charset="0"/>
              </a:rPr>
              <a:t>Valentines Day &amp; Birthday </a:t>
            </a:r>
          </a:p>
          <a:p>
            <a:endParaRPr lang="en-US" sz="3600" b="1" i="1" dirty="0" smtClean="0">
              <a:latin typeface="Adobe Hebrew" charset="0"/>
              <a:ea typeface="Adobe Hebrew" charset="0"/>
              <a:cs typeface="Adobe Hebrew" charset="0"/>
            </a:endParaRPr>
          </a:p>
          <a:p>
            <a:r>
              <a:rPr lang="en-US" sz="3600" b="1" i="1" dirty="0" smtClean="0">
                <a:latin typeface="Adobe Hebrew" charset="0"/>
                <a:ea typeface="Adobe Hebrew" charset="0"/>
                <a:cs typeface="Adobe Hebrew" charset="0"/>
              </a:rPr>
              <a:t>Food and Beverages And Cakes</a:t>
            </a:r>
            <a:endParaRPr lang="en-US" sz="2800" b="1" i="1" dirty="0">
              <a:latin typeface="Adobe Hebrew" charset="0"/>
              <a:ea typeface="Adobe Hebrew" charset="0"/>
              <a:cs typeface="Adobe Hebrew" charset="0"/>
            </a:endParaRPr>
          </a:p>
          <a:p>
            <a:r>
              <a:rPr lang="en-US" sz="2000" b="1" i="1" dirty="0" smtClean="0">
                <a:latin typeface="Adobe Hebrew" charset="0"/>
                <a:ea typeface="Adobe Hebrew" charset="0"/>
                <a:cs typeface="Adobe Hebrew" charset="0"/>
              </a:rPr>
              <a:t>We have some greet suggestions for you on this day, we suggest you tell us on this day what food ingredients you use that, will be unique to you</a:t>
            </a:r>
            <a:r>
              <a:rPr lang="en-US" sz="2800" b="1" i="1" dirty="0" smtClean="0">
                <a:latin typeface="Adobe Hebrew" charset="0"/>
                <a:ea typeface="Adobe Hebrew" charset="0"/>
                <a:cs typeface="Adobe Hebrew" charset="0"/>
              </a:rPr>
              <a:t>. </a:t>
            </a:r>
            <a:r>
              <a:rPr lang="en-US" sz="2000" b="1" i="1" dirty="0" smtClean="0">
                <a:latin typeface="Adobe Hebrew" charset="0"/>
                <a:ea typeface="Adobe Hebrew" charset="0"/>
                <a:cs typeface="Adobe Hebrew" charset="0"/>
              </a:rPr>
              <a:t>And we will make a special one for you. Finally, tell us if you are vegetarian or vegan. Thank you </a:t>
            </a:r>
          </a:p>
          <a:p>
            <a:endParaRPr lang="en-US" sz="2000" b="1" i="1" dirty="0">
              <a:latin typeface="Adobe Hebrew" charset="0"/>
              <a:ea typeface="Adobe Hebrew" charset="0"/>
              <a:cs typeface="Adobe Hebrew" charset="0"/>
            </a:endParaRPr>
          </a:p>
          <a:p>
            <a:endParaRPr lang="en-US" sz="2800" b="1" i="1" dirty="0" smtClean="0">
              <a:latin typeface="Adobe Hebrew" charset="0"/>
              <a:ea typeface="Adobe Hebrew" charset="0"/>
              <a:cs typeface="Adobe Hebrew" charset="0"/>
            </a:endParaRPr>
          </a:p>
          <a:p>
            <a:endParaRPr lang="en-US" sz="3600" b="1" i="1" dirty="0" smtClean="0">
              <a:latin typeface="Adobe Hebrew" charset="0"/>
              <a:ea typeface="Adobe Hebrew" charset="0"/>
              <a:cs typeface="Adobe Hebrew" charset="0"/>
            </a:endParaRPr>
          </a:p>
          <a:p>
            <a:endParaRPr lang="en-US" sz="2000" b="1" i="1" dirty="0">
              <a:latin typeface="Adobe Hebrew" charset="0"/>
              <a:ea typeface="Adobe Hebrew" charset="0"/>
              <a:cs typeface="Adobe Hebrew" charset="0"/>
            </a:endParaRPr>
          </a:p>
          <a:p>
            <a:endParaRPr lang="en-US" sz="2000" b="1" i="1" dirty="0" smtClean="0">
              <a:latin typeface="Adobe Hebrew" charset="0"/>
              <a:ea typeface="Adobe Hebrew" charset="0"/>
              <a:cs typeface="Adobe Hebrew" charset="0"/>
            </a:endParaRPr>
          </a:p>
          <a:p>
            <a:endParaRPr lang="en-US" sz="2000" b="1" i="1" dirty="0">
              <a:latin typeface="Adobe Hebrew" charset="0"/>
              <a:ea typeface="Adobe Hebrew" charset="0"/>
              <a:cs typeface="Adobe Hebrew" charset="0"/>
            </a:endParaRPr>
          </a:p>
          <a:p>
            <a:endParaRPr lang="en-US" sz="2000" b="1" i="1" dirty="0" smtClean="0">
              <a:latin typeface="Adobe Hebrew" charset="0"/>
              <a:ea typeface="Adobe Hebrew" charset="0"/>
              <a:cs typeface="Adobe Hebrew" charset="0"/>
            </a:endParaRPr>
          </a:p>
          <a:p>
            <a:endParaRPr lang="en-US" sz="2000" b="1" i="1" dirty="0">
              <a:latin typeface="Adobe Hebrew" charset="0"/>
              <a:ea typeface="Adobe Hebrew" charset="0"/>
              <a:cs typeface="Adobe Hebrew" charset="0"/>
            </a:endParaRPr>
          </a:p>
          <a:p>
            <a:endParaRPr lang="en-US" sz="3600" b="1" i="1" dirty="0">
              <a:latin typeface="Adobe Hebrew" charset="0"/>
              <a:ea typeface="Adobe Hebrew" charset="0"/>
              <a:cs typeface="Adobe Hebrew" charset="0"/>
            </a:endParaRPr>
          </a:p>
        </p:txBody>
      </p:sp>
    </p:spTree>
    <p:extLst>
      <p:ext uri="{BB962C8B-B14F-4D97-AF65-F5344CB8AC3E}">
        <p14:creationId xmlns:p14="http://schemas.microsoft.com/office/powerpoint/2010/main" val="175888585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Wood Type</Template>
  <TotalTime>10071</TotalTime>
  <Words>626</Words>
  <Application>Microsoft Macintosh PowerPoint</Application>
  <PresentationFormat>Widescreen</PresentationFormat>
  <Paragraphs>65</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Adobe Caslon Pro</vt:lpstr>
      <vt:lpstr>Adobe Hebrew</vt:lpstr>
      <vt:lpstr>Calibri</vt:lpstr>
      <vt:lpstr>Calibri Light</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15.0033</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Zhanita Bigdeloo (2019352)</dc:creator>
  <cp:lastModifiedBy>Zhanita Bigdeloo (2019352)</cp:lastModifiedBy>
  <cp:revision>62</cp:revision>
  <dcterms:created xsi:type="dcterms:W3CDTF">2022-02-18T15:52:07Z</dcterms:created>
  <dcterms:modified xsi:type="dcterms:W3CDTF">2022-02-25T16:13:59Z</dcterms:modified>
</cp:coreProperties>
</file>