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4"/>
  </p:sldMasterIdLst>
  <p:notesMasterIdLst>
    <p:notesMasterId r:id="rId24"/>
  </p:notesMasterIdLst>
  <p:sldIdLst>
    <p:sldId id="256" r:id="rId5"/>
    <p:sldId id="260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4" r:id="rId19"/>
    <p:sldId id="277" r:id="rId20"/>
    <p:sldId id="278" r:id="rId21"/>
    <p:sldId id="280" r:id="rId22"/>
    <p:sldId id="281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481" autoAdjust="0"/>
  </p:normalViewPr>
  <p:slideViewPr>
    <p:cSldViewPr snapToGrid="0">
      <p:cViewPr varScale="1">
        <p:scale>
          <a:sx n="86" d="100"/>
          <a:sy n="86" d="100"/>
        </p:scale>
        <p:origin x="42" y="13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D7676C-63EB-48D6-96D1-5EB4BCE6861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69CD8A0-CA30-4C38-9098-547C98CAAF9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b="1" dirty="0"/>
            <a:t>Introduction – Planned Methodology – What you are Going To Do – Future Tense</a:t>
          </a:r>
          <a:endParaRPr lang="en-US" sz="2000" b="1" dirty="0"/>
        </a:p>
      </dgm:t>
    </dgm:pt>
    <dgm:pt modelId="{970C424B-AD1A-42F2-9468-10EEE036EEE4}" type="parTrans" cxnId="{9DAB95B9-C63C-4FF8-AF1C-88453093E4E3}">
      <dgm:prSet/>
      <dgm:spPr/>
      <dgm:t>
        <a:bodyPr/>
        <a:lstStyle/>
        <a:p>
          <a:endParaRPr lang="en-US"/>
        </a:p>
      </dgm:t>
    </dgm:pt>
    <dgm:pt modelId="{CEB9AE58-A21F-4707-9AF6-13DCA5FD3EB2}" type="sibTrans" cxnId="{9DAB95B9-C63C-4FF8-AF1C-88453093E4E3}">
      <dgm:prSet/>
      <dgm:spPr/>
      <dgm:t>
        <a:bodyPr/>
        <a:lstStyle/>
        <a:p>
          <a:endParaRPr lang="en-US"/>
        </a:p>
      </dgm:t>
    </dgm:pt>
    <dgm:pt modelId="{EC25D101-6B05-44BA-B727-DC562B792CC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Methodology Chapter – Which Methods You Did Use – Past Tense</a:t>
          </a:r>
          <a:endParaRPr lang="en-US" b="1" dirty="0"/>
        </a:p>
      </dgm:t>
    </dgm:pt>
    <dgm:pt modelId="{753F2B2F-5924-41FE-98A8-E17E2BC91E13}" type="parTrans" cxnId="{E65ABB7E-8714-4A00-8A71-C58FA24F77EF}">
      <dgm:prSet/>
      <dgm:spPr/>
      <dgm:t>
        <a:bodyPr/>
        <a:lstStyle/>
        <a:p>
          <a:endParaRPr lang="en-US"/>
        </a:p>
      </dgm:t>
    </dgm:pt>
    <dgm:pt modelId="{66EF03BD-4B71-4799-B4C8-BD15DA9B60BA}" type="sibTrans" cxnId="{E65ABB7E-8714-4A00-8A71-C58FA24F77EF}">
      <dgm:prSet/>
      <dgm:spPr/>
      <dgm:t>
        <a:bodyPr/>
        <a:lstStyle/>
        <a:p>
          <a:endParaRPr lang="en-US"/>
        </a:p>
      </dgm:t>
    </dgm:pt>
    <dgm:pt modelId="{777C42E5-8122-412B-A88D-DA5E8363A421}" type="pres">
      <dgm:prSet presAssocID="{82D7676C-63EB-48D6-96D1-5EB4BCE68615}" presName="root" presStyleCnt="0">
        <dgm:presLayoutVars>
          <dgm:dir/>
          <dgm:resizeHandles val="exact"/>
        </dgm:presLayoutVars>
      </dgm:prSet>
      <dgm:spPr/>
    </dgm:pt>
    <dgm:pt modelId="{82A7E34A-D459-43FF-8545-02A405FD51A4}" type="pres">
      <dgm:prSet presAssocID="{569CD8A0-CA30-4C38-9098-547C98CAAF9B}" presName="compNode" presStyleCnt="0"/>
      <dgm:spPr/>
    </dgm:pt>
    <dgm:pt modelId="{55EB106D-11BB-4585-A27C-AF6A88F45EC8}" type="pres">
      <dgm:prSet presAssocID="{569CD8A0-CA30-4C38-9098-547C98CAAF9B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A71EB7F5-3A9C-4262-8475-FF283255C394}" type="pres">
      <dgm:prSet presAssocID="{569CD8A0-CA30-4C38-9098-547C98CAAF9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5DF9609-59E0-4F00-A71A-748525FF6803}" type="pres">
      <dgm:prSet presAssocID="{569CD8A0-CA30-4C38-9098-547C98CAAF9B}" presName="spaceRect" presStyleCnt="0"/>
      <dgm:spPr/>
    </dgm:pt>
    <dgm:pt modelId="{18EA58A3-B5AA-4128-9EEE-CADDA6BB0840}" type="pres">
      <dgm:prSet presAssocID="{569CD8A0-CA30-4C38-9098-547C98CAAF9B}" presName="textRect" presStyleLbl="revTx" presStyleIdx="0" presStyleCnt="2">
        <dgm:presLayoutVars>
          <dgm:chMax val="1"/>
          <dgm:chPref val="1"/>
        </dgm:presLayoutVars>
      </dgm:prSet>
      <dgm:spPr/>
    </dgm:pt>
    <dgm:pt modelId="{0B120517-AC99-42CD-8CE9-279714DEECBC}" type="pres">
      <dgm:prSet presAssocID="{CEB9AE58-A21F-4707-9AF6-13DCA5FD3EB2}" presName="sibTrans" presStyleCnt="0"/>
      <dgm:spPr/>
    </dgm:pt>
    <dgm:pt modelId="{002CC40C-2D47-4695-AD92-064626066BB3}" type="pres">
      <dgm:prSet presAssocID="{EC25D101-6B05-44BA-B727-DC562B792CC4}" presName="compNode" presStyleCnt="0"/>
      <dgm:spPr/>
    </dgm:pt>
    <dgm:pt modelId="{C30B3AAE-1400-41F8-BFF0-3D8A77F597F5}" type="pres">
      <dgm:prSet presAssocID="{EC25D101-6B05-44BA-B727-DC562B792CC4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09C8A569-6658-468C-A4A0-17EFCE7B464B}" type="pres">
      <dgm:prSet presAssocID="{EC25D101-6B05-44BA-B727-DC562B792CC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AF34D7B-013A-414D-9EFA-E1CA7B524B6B}" type="pres">
      <dgm:prSet presAssocID="{EC25D101-6B05-44BA-B727-DC562B792CC4}" presName="spaceRect" presStyleCnt="0"/>
      <dgm:spPr/>
    </dgm:pt>
    <dgm:pt modelId="{FDA30B66-0653-4F7A-9A87-F1B21565FF85}" type="pres">
      <dgm:prSet presAssocID="{EC25D101-6B05-44BA-B727-DC562B792CC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8D03E4B-3E27-4595-998A-DE090BD98D5C}" type="presOf" srcId="{EC25D101-6B05-44BA-B727-DC562B792CC4}" destId="{FDA30B66-0653-4F7A-9A87-F1B21565FF85}" srcOrd="0" destOrd="0" presId="urn:microsoft.com/office/officeart/2018/5/layout/IconLeafLabelList"/>
    <dgm:cxn modelId="{79087A56-0530-4168-AEBE-80578D135A73}" type="presOf" srcId="{82D7676C-63EB-48D6-96D1-5EB4BCE68615}" destId="{777C42E5-8122-412B-A88D-DA5E8363A421}" srcOrd="0" destOrd="0" presId="urn:microsoft.com/office/officeart/2018/5/layout/IconLeafLabelList"/>
    <dgm:cxn modelId="{E65ABB7E-8714-4A00-8A71-C58FA24F77EF}" srcId="{82D7676C-63EB-48D6-96D1-5EB4BCE68615}" destId="{EC25D101-6B05-44BA-B727-DC562B792CC4}" srcOrd="1" destOrd="0" parTransId="{753F2B2F-5924-41FE-98A8-E17E2BC91E13}" sibTransId="{66EF03BD-4B71-4799-B4C8-BD15DA9B60BA}"/>
    <dgm:cxn modelId="{9DAB95B9-C63C-4FF8-AF1C-88453093E4E3}" srcId="{82D7676C-63EB-48D6-96D1-5EB4BCE68615}" destId="{569CD8A0-CA30-4C38-9098-547C98CAAF9B}" srcOrd="0" destOrd="0" parTransId="{970C424B-AD1A-42F2-9468-10EEE036EEE4}" sibTransId="{CEB9AE58-A21F-4707-9AF6-13DCA5FD3EB2}"/>
    <dgm:cxn modelId="{911535D5-EEF9-40BC-ADD6-5E908879CE75}" type="presOf" srcId="{569CD8A0-CA30-4C38-9098-547C98CAAF9B}" destId="{18EA58A3-B5AA-4128-9EEE-CADDA6BB0840}" srcOrd="0" destOrd="0" presId="urn:microsoft.com/office/officeart/2018/5/layout/IconLeafLabelList"/>
    <dgm:cxn modelId="{8EC7680E-B50D-47A3-A5BD-0A0AC4F54559}" type="presParOf" srcId="{777C42E5-8122-412B-A88D-DA5E8363A421}" destId="{82A7E34A-D459-43FF-8545-02A405FD51A4}" srcOrd="0" destOrd="0" presId="urn:microsoft.com/office/officeart/2018/5/layout/IconLeafLabelList"/>
    <dgm:cxn modelId="{DAA89C8B-0A38-4781-864D-F1CDFF558EEA}" type="presParOf" srcId="{82A7E34A-D459-43FF-8545-02A405FD51A4}" destId="{55EB106D-11BB-4585-A27C-AF6A88F45EC8}" srcOrd="0" destOrd="0" presId="urn:microsoft.com/office/officeart/2018/5/layout/IconLeafLabelList"/>
    <dgm:cxn modelId="{F9C7860B-677D-472D-8A83-C9FEC989E4F0}" type="presParOf" srcId="{82A7E34A-D459-43FF-8545-02A405FD51A4}" destId="{A71EB7F5-3A9C-4262-8475-FF283255C394}" srcOrd="1" destOrd="0" presId="urn:microsoft.com/office/officeart/2018/5/layout/IconLeafLabelList"/>
    <dgm:cxn modelId="{37BAC2D6-4ED0-4B59-B19F-BB675A1A3965}" type="presParOf" srcId="{82A7E34A-D459-43FF-8545-02A405FD51A4}" destId="{D5DF9609-59E0-4F00-A71A-748525FF6803}" srcOrd="2" destOrd="0" presId="urn:microsoft.com/office/officeart/2018/5/layout/IconLeafLabelList"/>
    <dgm:cxn modelId="{021C8741-5532-4ABC-AFAA-3C8A5665C7A5}" type="presParOf" srcId="{82A7E34A-D459-43FF-8545-02A405FD51A4}" destId="{18EA58A3-B5AA-4128-9EEE-CADDA6BB0840}" srcOrd="3" destOrd="0" presId="urn:microsoft.com/office/officeart/2018/5/layout/IconLeafLabelList"/>
    <dgm:cxn modelId="{59FCBA91-4110-4CCD-998D-C7683A569633}" type="presParOf" srcId="{777C42E5-8122-412B-A88D-DA5E8363A421}" destId="{0B120517-AC99-42CD-8CE9-279714DEECBC}" srcOrd="1" destOrd="0" presId="urn:microsoft.com/office/officeart/2018/5/layout/IconLeafLabelList"/>
    <dgm:cxn modelId="{8016923D-40B6-4BD7-869A-F07AF571C495}" type="presParOf" srcId="{777C42E5-8122-412B-A88D-DA5E8363A421}" destId="{002CC40C-2D47-4695-AD92-064626066BB3}" srcOrd="2" destOrd="0" presId="urn:microsoft.com/office/officeart/2018/5/layout/IconLeafLabelList"/>
    <dgm:cxn modelId="{B0F2C7A7-9E5D-41ED-A30E-2A34428C8943}" type="presParOf" srcId="{002CC40C-2D47-4695-AD92-064626066BB3}" destId="{C30B3AAE-1400-41F8-BFF0-3D8A77F597F5}" srcOrd="0" destOrd="0" presId="urn:microsoft.com/office/officeart/2018/5/layout/IconLeafLabelList"/>
    <dgm:cxn modelId="{645C35D8-BFEA-4AD3-B3CF-670389830053}" type="presParOf" srcId="{002CC40C-2D47-4695-AD92-064626066BB3}" destId="{09C8A569-6658-468C-A4A0-17EFCE7B464B}" srcOrd="1" destOrd="0" presId="urn:microsoft.com/office/officeart/2018/5/layout/IconLeafLabelList"/>
    <dgm:cxn modelId="{4ED6B1A8-62E7-4BDB-8C00-B731E86A591D}" type="presParOf" srcId="{002CC40C-2D47-4695-AD92-064626066BB3}" destId="{0AF34D7B-013A-414D-9EFA-E1CA7B524B6B}" srcOrd="2" destOrd="0" presId="urn:microsoft.com/office/officeart/2018/5/layout/IconLeafLabelList"/>
    <dgm:cxn modelId="{89D99ACE-CCB6-4AD3-B725-11D15D02D8FD}" type="presParOf" srcId="{002CC40C-2D47-4695-AD92-064626066BB3}" destId="{FDA30B66-0653-4F7A-9A87-F1B21565FF8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59CFD4-DB60-42C2-8375-27F071BF3002}" type="doc">
      <dgm:prSet loTypeId="urn:microsoft.com/office/officeart/2005/8/layout/hierarchy1" loCatId="hierarchy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F921432-9872-4090-8C1C-C317110EB70A}">
      <dgm:prSet/>
      <dgm:spPr/>
      <dgm:t>
        <a:bodyPr/>
        <a:lstStyle/>
        <a:p>
          <a:r>
            <a:rPr lang="en-GB"/>
            <a:t>Research Philosophy</a:t>
          </a:r>
          <a:endParaRPr lang="en-US"/>
        </a:p>
      </dgm:t>
    </dgm:pt>
    <dgm:pt modelId="{31F2785F-52AE-409A-AC82-EACC4EB04033}" type="parTrans" cxnId="{8D7C31C4-EC3E-4F09-97DB-8423F7BE0EE7}">
      <dgm:prSet/>
      <dgm:spPr/>
      <dgm:t>
        <a:bodyPr/>
        <a:lstStyle/>
        <a:p>
          <a:endParaRPr lang="en-US"/>
        </a:p>
      </dgm:t>
    </dgm:pt>
    <dgm:pt modelId="{1AC13BB3-A109-4C59-8044-9D3E2B24BD60}" type="sibTrans" cxnId="{8D7C31C4-EC3E-4F09-97DB-8423F7BE0EE7}">
      <dgm:prSet/>
      <dgm:spPr/>
      <dgm:t>
        <a:bodyPr/>
        <a:lstStyle/>
        <a:p>
          <a:endParaRPr lang="en-US"/>
        </a:p>
      </dgm:t>
    </dgm:pt>
    <dgm:pt modelId="{85EDD5A1-CC63-497A-B5D0-71683BC0DD2A}">
      <dgm:prSet/>
      <dgm:spPr/>
      <dgm:t>
        <a:bodyPr/>
        <a:lstStyle/>
        <a:p>
          <a:r>
            <a:rPr lang="en-GB"/>
            <a:t>Research Approach</a:t>
          </a:r>
          <a:endParaRPr lang="en-US"/>
        </a:p>
      </dgm:t>
    </dgm:pt>
    <dgm:pt modelId="{C22D72EF-53EA-4CAF-9DC6-B830F0B04614}" type="parTrans" cxnId="{D4DFE0A0-8222-45A1-A5C9-3C1828B0CDCE}">
      <dgm:prSet/>
      <dgm:spPr/>
      <dgm:t>
        <a:bodyPr/>
        <a:lstStyle/>
        <a:p>
          <a:endParaRPr lang="en-US"/>
        </a:p>
      </dgm:t>
    </dgm:pt>
    <dgm:pt modelId="{92A52EA3-F85C-4B85-86FC-D814F9A8ED84}" type="sibTrans" cxnId="{D4DFE0A0-8222-45A1-A5C9-3C1828B0CDCE}">
      <dgm:prSet/>
      <dgm:spPr/>
      <dgm:t>
        <a:bodyPr/>
        <a:lstStyle/>
        <a:p>
          <a:endParaRPr lang="en-US"/>
        </a:p>
      </dgm:t>
    </dgm:pt>
    <dgm:pt modelId="{348D4739-C636-447D-8176-CB109DAC53A9}">
      <dgm:prSet/>
      <dgm:spPr/>
      <dgm:t>
        <a:bodyPr/>
        <a:lstStyle/>
        <a:p>
          <a:r>
            <a:rPr lang="en-GB"/>
            <a:t>Research Strategy</a:t>
          </a:r>
          <a:endParaRPr lang="en-US"/>
        </a:p>
      </dgm:t>
    </dgm:pt>
    <dgm:pt modelId="{6AD23465-E228-4286-87C8-A80888514A78}" type="parTrans" cxnId="{4AD80FA9-7BB7-4438-B2FB-0F823015D476}">
      <dgm:prSet/>
      <dgm:spPr/>
      <dgm:t>
        <a:bodyPr/>
        <a:lstStyle/>
        <a:p>
          <a:endParaRPr lang="en-US"/>
        </a:p>
      </dgm:t>
    </dgm:pt>
    <dgm:pt modelId="{F480DEE1-7C6A-4E83-90A3-40462F8FF06C}" type="sibTrans" cxnId="{4AD80FA9-7BB7-4438-B2FB-0F823015D476}">
      <dgm:prSet/>
      <dgm:spPr/>
      <dgm:t>
        <a:bodyPr/>
        <a:lstStyle/>
        <a:p>
          <a:endParaRPr lang="en-US"/>
        </a:p>
      </dgm:t>
    </dgm:pt>
    <dgm:pt modelId="{B3DFE4DD-470C-4CB1-93C2-23B26BDDB2FD}">
      <dgm:prSet/>
      <dgm:spPr/>
      <dgm:t>
        <a:bodyPr/>
        <a:lstStyle/>
        <a:p>
          <a:r>
            <a:rPr lang="en-GB"/>
            <a:t>Research Choices</a:t>
          </a:r>
          <a:endParaRPr lang="en-US"/>
        </a:p>
      </dgm:t>
    </dgm:pt>
    <dgm:pt modelId="{C2862409-B6A5-4061-BE82-F63846745F79}" type="parTrans" cxnId="{C8B32E99-AD39-479B-9903-3C7B5513A4CA}">
      <dgm:prSet/>
      <dgm:spPr/>
      <dgm:t>
        <a:bodyPr/>
        <a:lstStyle/>
        <a:p>
          <a:endParaRPr lang="en-US"/>
        </a:p>
      </dgm:t>
    </dgm:pt>
    <dgm:pt modelId="{B4F3AB4B-AA5F-4DEC-941B-1A15F24441EA}" type="sibTrans" cxnId="{C8B32E99-AD39-479B-9903-3C7B5513A4CA}">
      <dgm:prSet/>
      <dgm:spPr/>
      <dgm:t>
        <a:bodyPr/>
        <a:lstStyle/>
        <a:p>
          <a:endParaRPr lang="en-US"/>
        </a:p>
      </dgm:t>
    </dgm:pt>
    <dgm:pt modelId="{2DB5403D-C998-467D-A863-D72123369455}">
      <dgm:prSet/>
      <dgm:spPr/>
      <dgm:t>
        <a:bodyPr/>
        <a:lstStyle/>
        <a:p>
          <a:r>
            <a:rPr lang="en-GB"/>
            <a:t>Time Horizons</a:t>
          </a:r>
          <a:endParaRPr lang="en-US"/>
        </a:p>
      </dgm:t>
    </dgm:pt>
    <dgm:pt modelId="{667CC367-1F7C-4BC1-899E-7C8D0F272F21}" type="parTrans" cxnId="{0D2F1866-5B25-44C7-9E55-419BF5624382}">
      <dgm:prSet/>
      <dgm:spPr/>
      <dgm:t>
        <a:bodyPr/>
        <a:lstStyle/>
        <a:p>
          <a:endParaRPr lang="en-US"/>
        </a:p>
      </dgm:t>
    </dgm:pt>
    <dgm:pt modelId="{59B29D24-DBF2-4CEC-9153-FF874FC2BB10}" type="sibTrans" cxnId="{0D2F1866-5B25-44C7-9E55-419BF5624382}">
      <dgm:prSet/>
      <dgm:spPr/>
      <dgm:t>
        <a:bodyPr/>
        <a:lstStyle/>
        <a:p>
          <a:endParaRPr lang="en-US"/>
        </a:p>
      </dgm:t>
    </dgm:pt>
    <dgm:pt modelId="{9E7AB35B-772D-4EA1-96B6-4026F5435A80}">
      <dgm:prSet/>
      <dgm:spPr/>
      <dgm:t>
        <a:bodyPr/>
        <a:lstStyle/>
        <a:p>
          <a:r>
            <a:rPr lang="en-GB"/>
            <a:t>Techniques and Procedures</a:t>
          </a:r>
          <a:endParaRPr lang="en-US"/>
        </a:p>
      </dgm:t>
    </dgm:pt>
    <dgm:pt modelId="{8C2203C0-7E45-4DCB-A825-0B487AB2DAE1}" type="parTrans" cxnId="{D96BF1A4-4E70-4ADA-94EC-2476B65FAEDF}">
      <dgm:prSet/>
      <dgm:spPr/>
      <dgm:t>
        <a:bodyPr/>
        <a:lstStyle/>
        <a:p>
          <a:endParaRPr lang="en-US"/>
        </a:p>
      </dgm:t>
    </dgm:pt>
    <dgm:pt modelId="{B355ED88-3CAF-4EB7-84BD-6D1DCE8F028C}" type="sibTrans" cxnId="{D96BF1A4-4E70-4ADA-94EC-2476B65FAEDF}">
      <dgm:prSet/>
      <dgm:spPr/>
      <dgm:t>
        <a:bodyPr/>
        <a:lstStyle/>
        <a:p>
          <a:endParaRPr lang="en-US"/>
        </a:p>
      </dgm:t>
    </dgm:pt>
    <dgm:pt modelId="{18484689-F7A8-4747-9CCC-67D7354E823C}" type="pres">
      <dgm:prSet presAssocID="{3B59CFD4-DB60-42C2-8375-27F071BF300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6789850-483C-4A76-A185-16EC84B1D565}" type="pres">
      <dgm:prSet presAssocID="{8F921432-9872-4090-8C1C-C317110EB70A}" presName="hierRoot1" presStyleCnt="0"/>
      <dgm:spPr/>
    </dgm:pt>
    <dgm:pt modelId="{C43E25C8-8BA7-4701-84A1-D5886E9A7D0E}" type="pres">
      <dgm:prSet presAssocID="{8F921432-9872-4090-8C1C-C317110EB70A}" presName="composite" presStyleCnt="0"/>
      <dgm:spPr/>
    </dgm:pt>
    <dgm:pt modelId="{39FCE285-FF1F-45EF-9D32-57F9B3528964}" type="pres">
      <dgm:prSet presAssocID="{8F921432-9872-4090-8C1C-C317110EB70A}" presName="background" presStyleLbl="node0" presStyleIdx="0" presStyleCnt="6"/>
      <dgm:spPr/>
    </dgm:pt>
    <dgm:pt modelId="{F6FEBB69-EAD3-45AE-92BB-EDE2900220D9}" type="pres">
      <dgm:prSet presAssocID="{8F921432-9872-4090-8C1C-C317110EB70A}" presName="text" presStyleLbl="fgAcc0" presStyleIdx="0" presStyleCnt="6">
        <dgm:presLayoutVars>
          <dgm:chPref val="3"/>
        </dgm:presLayoutVars>
      </dgm:prSet>
      <dgm:spPr/>
    </dgm:pt>
    <dgm:pt modelId="{324233F8-07D7-4977-A9E3-BF97C1C828B3}" type="pres">
      <dgm:prSet presAssocID="{8F921432-9872-4090-8C1C-C317110EB70A}" presName="hierChild2" presStyleCnt="0"/>
      <dgm:spPr/>
    </dgm:pt>
    <dgm:pt modelId="{FDC880B2-AA3F-4294-AD57-AECD65B2D093}" type="pres">
      <dgm:prSet presAssocID="{85EDD5A1-CC63-497A-B5D0-71683BC0DD2A}" presName="hierRoot1" presStyleCnt="0"/>
      <dgm:spPr/>
    </dgm:pt>
    <dgm:pt modelId="{FCD242A5-3AA2-4673-9FB6-523953AB2099}" type="pres">
      <dgm:prSet presAssocID="{85EDD5A1-CC63-497A-B5D0-71683BC0DD2A}" presName="composite" presStyleCnt="0"/>
      <dgm:spPr/>
    </dgm:pt>
    <dgm:pt modelId="{C18866FD-C378-45A7-B541-41A2AB380260}" type="pres">
      <dgm:prSet presAssocID="{85EDD5A1-CC63-497A-B5D0-71683BC0DD2A}" presName="background" presStyleLbl="node0" presStyleIdx="1" presStyleCnt="6"/>
      <dgm:spPr/>
    </dgm:pt>
    <dgm:pt modelId="{3F288290-E2A7-46B6-9BE6-9BD6E2CB2914}" type="pres">
      <dgm:prSet presAssocID="{85EDD5A1-CC63-497A-B5D0-71683BC0DD2A}" presName="text" presStyleLbl="fgAcc0" presStyleIdx="1" presStyleCnt="6">
        <dgm:presLayoutVars>
          <dgm:chPref val="3"/>
        </dgm:presLayoutVars>
      </dgm:prSet>
      <dgm:spPr/>
    </dgm:pt>
    <dgm:pt modelId="{8048501A-50B4-4219-B2AE-9659B89B4C80}" type="pres">
      <dgm:prSet presAssocID="{85EDD5A1-CC63-497A-B5D0-71683BC0DD2A}" presName="hierChild2" presStyleCnt="0"/>
      <dgm:spPr/>
    </dgm:pt>
    <dgm:pt modelId="{70E7A267-2177-4290-AC78-CFE750D8D290}" type="pres">
      <dgm:prSet presAssocID="{348D4739-C636-447D-8176-CB109DAC53A9}" presName="hierRoot1" presStyleCnt="0"/>
      <dgm:spPr/>
    </dgm:pt>
    <dgm:pt modelId="{042DA191-3F46-42E9-93F6-351E1C0AFF86}" type="pres">
      <dgm:prSet presAssocID="{348D4739-C636-447D-8176-CB109DAC53A9}" presName="composite" presStyleCnt="0"/>
      <dgm:spPr/>
    </dgm:pt>
    <dgm:pt modelId="{3C9020D1-6ECB-43BD-B782-B5520DFE486D}" type="pres">
      <dgm:prSet presAssocID="{348D4739-C636-447D-8176-CB109DAC53A9}" presName="background" presStyleLbl="node0" presStyleIdx="2" presStyleCnt="6"/>
      <dgm:spPr/>
    </dgm:pt>
    <dgm:pt modelId="{B3104F5F-6AB2-41BE-B857-705368EFBE48}" type="pres">
      <dgm:prSet presAssocID="{348D4739-C636-447D-8176-CB109DAC53A9}" presName="text" presStyleLbl="fgAcc0" presStyleIdx="2" presStyleCnt="6">
        <dgm:presLayoutVars>
          <dgm:chPref val="3"/>
        </dgm:presLayoutVars>
      </dgm:prSet>
      <dgm:spPr/>
    </dgm:pt>
    <dgm:pt modelId="{C3232135-B493-495E-90F1-324198B57355}" type="pres">
      <dgm:prSet presAssocID="{348D4739-C636-447D-8176-CB109DAC53A9}" presName="hierChild2" presStyleCnt="0"/>
      <dgm:spPr/>
    </dgm:pt>
    <dgm:pt modelId="{027B83A7-624D-495E-A1DC-5A1FC03FACB3}" type="pres">
      <dgm:prSet presAssocID="{B3DFE4DD-470C-4CB1-93C2-23B26BDDB2FD}" presName="hierRoot1" presStyleCnt="0"/>
      <dgm:spPr/>
    </dgm:pt>
    <dgm:pt modelId="{5561FFCA-20F1-4FC2-895F-D549C09247E1}" type="pres">
      <dgm:prSet presAssocID="{B3DFE4DD-470C-4CB1-93C2-23B26BDDB2FD}" presName="composite" presStyleCnt="0"/>
      <dgm:spPr/>
    </dgm:pt>
    <dgm:pt modelId="{F67D5F40-0675-4C4A-9BC5-EB05AF69117F}" type="pres">
      <dgm:prSet presAssocID="{B3DFE4DD-470C-4CB1-93C2-23B26BDDB2FD}" presName="background" presStyleLbl="node0" presStyleIdx="3" presStyleCnt="6"/>
      <dgm:spPr/>
    </dgm:pt>
    <dgm:pt modelId="{6E94BEF2-73DB-4E3F-A8CF-44238F04C2CE}" type="pres">
      <dgm:prSet presAssocID="{B3DFE4DD-470C-4CB1-93C2-23B26BDDB2FD}" presName="text" presStyleLbl="fgAcc0" presStyleIdx="3" presStyleCnt="6">
        <dgm:presLayoutVars>
          <dgm:chPref val="3"/>
        </dgm:presLayoutVars>
      </dgm:prSet>
      <dgm:spPr/>
    </dgm:pt>
    <dgm:pt modelId="{CE62BD24-D3AB-464E-93FF-21C5706A3FFE}" type="pres">
      <dgm:prSet presAssocID="{B3DFE4DD-470C-4CB1-93C2-23B26BDDB2FD}" presName="hierChild2" presStyleCnt="0"/>
      <dgm:spPr/>
    </dgm:pt>
    <dgm:pt modelId="{0D4E0F2D-69BC-4DB2-BEA2-BD74F7DA4A79}" type="pres">
      <dgm:prSet presAssocID="{2DB5403D-C998-467D-A863-D72123369455}" presName="hierRoot1" presStyleCnt="0"/>
      <dgm:spPr/>
    </dgm:pt>
    <dgm:pt modelId="{9908CE60-3447-4F5D-9524-6CB80160E8FB}" type="pres">
      <dgm:prSet presAssocID="{2DB5403D-C998-467D-A863-D72123369455}" presName="composite" presStyleCnt="0"/>
      <dgm:spPr/>
    </dgm:pt>
    <dgm:pt modelId="{E6E92692-3B44-4D91-8FB8-56455A021EA3}" type="pres">
      <dgm:prSet presAssocID="{2DB5403D-C998-467D-A863-D72123369455}" presName="background" presStyleLbl="node0" presStyleIdx="4" presStyleCnt="6"/>
      <dgm:spPr/>
    </dgm:pt>
    <dgm:pt modelId="{73851D7D-9141-4DD0-B345-9905F2401FEB}" type="pres">
      <dgm:prSet presAssocID="{2DB5403D-C998-467D-A863-D72123369455}" presName="text" presStyleLbl="fgAcc0" presStyleIdx="4" presStyleCnt="6">
        <dgm:presLayoutVars>
          <dgm:chPref val="3"/>
        </dgm:presLayoutVars>
      </dgm:prSet>
      <dgm:spPr/>
    </dgm:pt>
    <dgm:pt modelId="{6E183D4F-A0BA-49BE-A90E-DCFE7A6824D5}" type="pres">
      <dgm:prSet presAssocID="{2DB5403D-C998-467D-A863-D72123369455}" presName="hierChild2" presStyleCnt="0"/>
      <dgm:spPr/>
    </dgm:pt>
    <dgm:pt modelId="{8A16AEB6-36CE-4BC2-B38C-3D7BFC00F7D7}" type="pres">
      <dgm:prSet presAssocID="{9E7AB35B-772D-4EA1-96B6-4026F5435A80}" presName="hierRoot1" presStyleCnt="0"/>
      <dgm:spPr/>
    </dgm:pt>
    <dgm:pt modelId="{187C653D-F6E7-420E-BA68-0E4F65E4BBDC}" type="pres">
      <dgm:prSet presAssocID="{9E7AB35B-772D-4EA1-96B6-4026F5435A80}" presName="composite" presStyleCnt="0"/>
      <dgm:spPr/>
    </dgm:pt>
    <dgm:pt modelId="{D0C324EF-3413-4876-B531-5C66A39B8112}" type="pres">
      <dgm:prSet presAssocID="{9E7AB35B-772D-4EA1-96B6-4026F5435A80}" presName="background" presStyleLbl="node0" presStyleIdx="5" presStyleCnt="6"/>
      <dgm:spPr/>
    </dgm:pt>
    <dgm:pt modelId="{B5ADE962-2E1E-4444-A168-8C16F6A1F557}" type="pres">
      <dgm:prSet presAssocID="{9E7AB35B-772D-4EA1-96B6-4026F5435A80}" presName="text" presStyleLbl="fgAcc0" presStyleIdx="5" presStyleCnt="6">
        <dgm:presLayoutVars>
          <dgm:chPref val="3"/>
        </dgm:presLayoutVars>
      </dgm:prSet>
      <dgm:spPr/>
    </dgm:pt>
    <dgm:pt modelId="{69A0B019-D2CB-4A95-9A73-EAD77915259E}" type="pres">
      <dgm:prSet presAssocID="{9E7AB35B-772D-4EA1-96B6-4026F5435A80}" presName="hierChild2" presStyleCnt="0"/>
      <dgm:spPr/>
    </dgm:pt>
  </dgm:ptLst>
  <dgm:cxnLst>
    <dgm:cxn modelId="{0D2F1866-5B25-44C7-9E55-419BF5624382}" srcId="{3B59CFD4-DB60-42C2-8375-27F071BF3002}" destId="{2DB5403D-C998-467D-A863-D72123369455}" srcOrd="4" destOrd="0" parTransId="{667CC367-1F7C-4BC1-899E-7C8D0F272F21}" sibTransId="{59B29D24-DBF2-4CEC-9153-FF874FC2BB10}"/>
    <dgm:cxn modelId="{966B3754-A26B-4AF3-9873-4EDFDC061304}" type="presOf" srcId="{348D4739-C636-447D-8176-CB109DAC53A9}" destId="{B3104F5F-6AB2-41BE-B857-705368EFBE48}" srcOrd="0" destOrd="0" presId="urn:microsoft.com/office/officeart/2005/8/layout/hierarchy1"/>
    <dgm:cxn modelId="{E9EFAB56-E18F-498C-9327-4482E2958563}" type="presOf" srcId="{85EDD5A1-CC63-497A-B5D0-71683BC0DD2A}" destId="{3F288290-E2A7-46B6-9BE6-9BD6E2CB2914}" srcOrd="0" destOrd="0" presId="urn:microsoft.com/office/officeart/2005/8/layout/hierarchy1"/>
    <dgm:cxn modelId="{3A68CC8E-A91B-4871-8E5F-94CFE5E32207}" type="presOf" srcId="{9E7AB35B-772D-4EA1-96B6-4026F5435A80}" destId="{B5ADE962-2E1E-4444-A168-8C16F6A1F557}" srcOrd="0" destOrd="0" presId="urn:microsoft.com/office/officeart/2005/8/layout/hierarchy1"/>
    <dgm:cxn modelId="{5E7EFC8E-80C7-420F-8271-C5EE1EB2C3EA}" type="presOf" srcId="{8F921432-9872-4090-8C1C-C317110EB70A}" destId="{F6FEBB69-EAD3-45AE-92BB-EDE2900220D9}" srcOrd="0" destOrd="0" presId="urn:microsoft.com/office/officeart/2005/8/layout/hierarchy1"/>
    <dgm:cxn modelId="{C8B32E99-AD39-479B-9903-3C7B5513A4CA}" srcId="{3B59CFD4-DB60-42C2-8375-27F071BF3002}" destId="{B3DFE4DD-470C-4CB1-93C2-23B26BDDB2FD}" srcOrd="3" destOrd="0" parTransId="{C2862409-B6A5-4061-BE82-F63846745F79}" sibTransId="{B4F3AB4B-AA5F-4DEC-941B-1A15F24441EA}"/>
    <dgm:cxn modelId="{D4DFE0A0-8222-45A1-A5C9-3C1828B0CDCE}" srcId="{3B59CFD4-DB60-42C2-8375-27F071BF3002}" destId="{85EDD5A1-CC63-497A-B5D0-71683BC0DD2A}" srcOrd="1" destOrd="0" parTransId="{C22D72EF-53EA-4CAF-9DC6-B830F0B04614}" sibTransId="{92A52EA3-F85C-4B85-86FC-D814F9A8ED84}"/>
    <dgm:cxn modelId="{D96BF1A4-4E70-4ADA-94EC-2476B65FAEDF}" srcId="{3B59CFD4-DB60-42C2-8375-27F071BF3002}" destId="{9E7AB35B-772D-4EA1-96B6-4026F5435A80}" srcOrd="5" destOrd="0" parTransId="{8C2203C0-7E45-4DCB-A825-0B487AB2DAE1}" sibTransId="{B355ED88-3CAF-4EB7-84BD-6D1DCE8F028C}"/>
    <dgm:cxn modelId="{4AD80FA9-7BB7-4438-B2FB-0F823015D476}" srcId="{3B59CFD4-DB60-42C2-8375-27F071BF3002}" destId="{348D4739-C636-447D-8176-CB109DAC53A9}" srcOrd="2" destOrd="0" parTransId="{6AD23465-E228-4286-87C8-A80888514A78}" sibTransId="{F480DEE1-7C6A-4E83-90A3-40462F8FF06C}"/>
    <dgm:cxn modelId="{61DC59B6-9DC3-40DB-8A7B-984FEAC7E252}" type="presOf" srcId="{B3DFE4DD-470C-4CB1-93C2-23B26BDDB2FD}" destId="{6E94BEF2-73DB-4E3F-A8CF-44238F04C2CE}" srcOrd="0" destOrd="0" presId="urn:microsoft.com/office/officeart/2005/8/layout/hierarchy1"/>
    <dgm:cxn modelId="{337860C2-A139-4735-AB37-D12F1E8FC54F}" type="presOf" srcId="{2DB5403D-C998-467D-A863-D72123369455}" destId="{73851D7D-9141-4DD0-B345-9905F2401FEB}" srcOrd="0" destOrd="0" presId="urn:microsoft.com/office/officeart/2005/8/layout/hierarchy1"/>
    <dgm:cxn modelId="{8D7C31C4-EC3E-4F09-97DB-8423F7BE0EE7}" srcId="{3B59CFD4-DB60-42C2-8375-27F071BF3002}" destId="{8F921432-9872-4090-8C1C-C317110EB70A}" srcOrd="0" destOrd="0" parTransId="{31F2785F-52AE-409A-AC82-EACC4EB04033}" sibTransId="{1AC13BB3-A109-4C59-8044-9D3E2B24BD60}"/>
    <dgm:cxn modelId="{6635BAE6-22C0-49E5-B67F-5FC0C3DBC71A}" type="presOf" srcId="{3B59CFD4-DB60-42C2-8375-27F071BF3002}" destId="{18484689-F7A8-4747-9CCC-67D7354E823C}" srcOrd="0" destOrd="0" presId="urn:microsoft.com/office/officeart/2005/8/layout/hierarchy1"/>
    <dgm:cxn modelId="{54313B0F-A447-4266-90C5-580DEFFB3B07}" type="presParOf" srcId="{18484689-F7A8-4747-9CCC-67D7354E823C}" destId="{76789850-483C-4A76-A185-16EC84B1D565}" srcOrd="0" destOrd="0" presId="urn:microsoft.com/office/officeart/2005/8/layout/hierarchy1"/>
    <dgm:cxn modelId="{2E3C8117-699B-4C02-84E4-79C78582F857}" type="presParOf" srcId="{76789850-483C-4A76-A185-16EC84B1D565}" destId="{C43E25C8-8BA7-4701-84A1-D5886E9A7D0E}" srcOrd="0" destOrd="0" presId="urn:microsoft.com/office/officeart/2005/8/layout/hierarchy1"/>
    <dgm:cxn modelId="{9A94043F-F178-4651-9FD2-1C09214CD492}" type="presParOf" srcId="{C43E25C8-8BA7-4701-84A1-D5886E9A7D0E}" destId="{39FCE285-FF1F-45EF-9D32-57F9B3528964}" srcOrd="0" destOrd="0" presId="urn:microsoft.com/office/officeart/2005/8/layout/hierarchy1"/>
    <dgm:cxn modelId="{5DE201C1-0301-4667-A8D9-EC8850365F03}" type="presParOf" srcId="{C43E25C8-8BA7-4701-84A1-D5886E9A7D0E}" destId="{F6FEBB69-EAD3-45AE-92BB-EDE2900220D9}" srcOrd="1" destOrd="0" presId="urn:microsoft.com/office/officeart/2005/8/layout/hierarchy1"/>
    <dgm:cxn modelId="{9BC256AF-7950-4D26-AD11-4B92B76EABE1}" type="presParOf" srcId="{76789850-483C-4A76-A185-16EC84B1D565}" destId="{324233F8-07D7-4977-A9E3-BF97C1C828B3}" srcOrd="1" destOrd="0" presId="urn:microsoft.com/office/officeart/2005/8/layout/hierarchy1"/>
    <dgm:cxn modelId="{2D21CF28-E419-4F2B-AD4D-7ACA3E443887}" type="presParOf" srcId="{18484689-F7A8-4747-9CCC-67D7354E823C}" destId="{FDC880B2-AA3F-4294-AD57-AECD65B2D093}" srcOrd="1" destOrd="0" presId="urn:microsoft.com/office/officeart/2005/8/layout/hierarchy1"/>
    <dgm:cxn modelId="{08F08AB5-190F-4211-9DCE-AE73396E57E0}" type="presParOf" srcId="{FDC880B2-AA3F-4294-AD57-AECD65B2D093}" destId="{FCD242A5-3AA2-4673-9FB6-523953AB2099}" srcOrd="0" destOrd="0" presId="urn:microsoft.com/office/officeart/2005/8/layout/hierarchy1"/>
    <dgm:cxn modelId="{76074BD6-DD56-49B0-BFD3-D968FDC6A0A7}" type="presParOf" srcId="{FCD242A5-3AA2-4673-9FB6-523953AB2099}" destId="{C18866FD-C378-45A7-B541-41A2AB380260}" srcOrd="0" destOrd="0" presId="urn:microsoft.com/office/officeart/2005/8/layout/hierarchy1"/>
    <dgm:cxn modelId="{C47D7C90-7B1A-42FC-AF4E-F26E44E566FD}" type="presParOf" srcId="{FCD242A5-3AA2-4673-9FB6-523953AB2099}" destId="{3F288290-E2A7-46B6-9BE6-9BD6E2CB2914}" srcOrd="1" destOrd="0" presId="urn:microsoft.com/office/officeart/2005/8/layout/hierarchy1"/>
    <dgm:cxn modelId="{E32FDA09-A90C-4C44-BB64-EAD0C40C4362}" type="presParOf" srcId="{FDC880B2-AA3F-4294-AD57-AECD65B2D093}" destId="{8048501A-50B4-4219-B2AE-9659B89B4C80}" srcOrd="1" destOrd="0" presId="urn:microsoft.com/office/officeart/2005/8/layout/hierarchy1"/>
    <dgm:cxn modelId="{526EC148-8AB4-4AC9-8E99-7BD7D2C61CA2}" type="presParOf" srcId="{18484689-F7A8-4747-9CCC-67D7354E823C}" destId="{70E7A267-2177-4290-AC78-CFE750D8D290}" srcOrd="2" destOrd="0" presId="urn:microsoft.com/office/officeart/2005/8/layout/hierarchy1"/>
    <dgm:cxn modelId="{DECFCC5D-3058-41C1-B65C-CABF35F594FF}" type="presParOf" srcId="{70E7A267-2177-4290-AC78-CFE750D8D290}" destId="{042DA191-3F46-42E9-93F6-351E1C0AFF86}" srcOrd="0" destOrd="0" presId="urn:microsoft.com/office/officeart/2005/8/layout/hierarchy1"/>
    <dgm:cxn modelId="{CC1D7ADE-0F9C-45E1-B245-1C3B5BC00CFD}" type="presParOf" srcId="{042DA191-3F46-42E9-93F6-351E1C0AFF86}" destId="{3C9020D1-6ECB-43BD-B782-B5520DFE486D}" srcOrd="0" destOrd="0" presId="urn:microsoft.com/office/officeart/2005/8/layout/hierarchy1"/>
    <dgm:cxn modelId="{442D8FAD-4802-4461-8588-8336B8241E3B}" type="presParOf" srcId="{042DA191-3F46-42E9-93F6-351E1C0AFF86}" destId="{B3104F5F-6AB2-41BE-B857-705368EFBE48}" srcOrd="1" destOrd="0" presId="urn:microsoft.com/office/officeart/2005/8/layout/hierarchy1"/>
    <dgm:cxn modelId="{CF3B8855-33C0-4726-98D7-6EC8EE552BB0}" type="presParOf" srcId="{70E7A267-2177-4290-AC78-CFE750D8D290}" destId="{C3232135-B493-495E-90F1-324198B57355}" srcOrd="1" destOrd="0" presId="urn:microsoft.com/office/officeart/2005/8/layout/hierarchy1"/>
    <dgm:cxn modelId="{FF431CFD-D7F4-4D2C-AF3A-C4F54C4299F2}" type="presParOf" srcId="{18484689-F7A8-4747-9CCC-67D7354E823C}" destId="{027B83A7-624D-495E-A1DC-5A1FC03FACB3}" srcOrd="3" destOrd="0" presId="urn:microsoft.com/office/officeart/2005/8/layout/hierarchy1"/>
    <dgm:cxn modelId="{895F460C-0503-47E5-899B-57C2B7F49EE4}" type="presParOf" srcId="{027B83A7-624D-495E-A1DC-5A1FC03FACB3}" destId="{5561FFCA-20F1-4FC2-895F-D549C09247E1}" srcOrd="0" destOrd="0" presId="urn:microsoft.com/office/officeart/2005/8/layout/hierarchy1"/>
    <dgm:cxn modelId="{67758B7C-ABC0-439E-A1DF-8FF05FE92563}" type="presParOf" srcId="{5561FFCA-20F1-4FC2-895F-D549C09247E1}" destId="{F67D5F40-0675-4C4A-9BC5-EB05AF69117F}" srcOrd="0" destOrd="0" presId="urn:microsoft.com/office/officeart/2005/8/layout/hierarchy1"/>
    <dgm:cxn modelId="{8D054CCC-3728-48D7-AFF7-0A4B2D0E602A}" type="presParOf" srcId="{5561FFCA-20F1-4FC2-895F-D549C09247E1}" destId="{6E94BEF2-73DB-4E3F-A8CF-44238F04C2CE}" srcOrd="1" destOrd="0" presId="urn:microsoft.com/office/officeart/2005/8/layout/hierarchy1"/>
    <dgm:cxn modelId="{B12013AA-2E23-4DBF-8A51-0108DC0F8E76}" type="presParOf" srcId="{027B83A7-624D-495E-A1DC-5A1FC03FACB3}" destId="{CE62BD24-D3AB-464E-93FF-21C5706A3FFE}" srcOrd="1" destOrd="0" presId="urn:microsoft.com/office/officeart/2005/8/layout/hierarchy1"/>
    <dgm:cxn modelId="{871197DA-2FA3-423F-952F-AE766D77B145}" type="presParOf" srcId="{18484689-F7A8-4747-9CCC-67D7354E823C}" destId="{0D4E0F2D-69BC-4DB2-BEA2-BD74F7DA4A79}" srcOrd="4" destOrd="0" presId="urn:microsoft.com/office/officeart/2005/8/layout/hierarchy1"/>
    <dgm:cxn modelId="{9E3EEC13-D6B3-4FFE-816A-1DF6FBC855BB}" type="presParOf" srcId="{0D4E0F2D-69BC-4DB2-BEA2-BD74F7DA4A79}" destId="{9908CE60-3447-4F5D-9524-6CB80160E8FB}" srcOrd="0" destOrd="0" presId="urn:microsoft.com/office/officeart/2005/8/layout/hierarchy1"/>
    <dgm:cxn modelId="{DB47A3E8-494B-4496-BB1E-B0BDC0D7D444}" type="presParOf" srcId="{9908CE60-3447-4F5D-9524-6CB80160E8FB}" destId="{E6E92692-3B44-4D91-8FB8-56455A021EA3}" srcOrd="0" destOrd="0" presId="urn:microsoft.com/office/officeart/2005/8/layout/hierarchy1"/>
    <dgm:cxn modelId="{37A79C1E-A47B-4211-88C5-2A3F64ECC9EB}" type="presParOf" srcId="{9908CE60-3447-4F5D-9524-6CB80160E8FB}" destId="{73851D7D-9141-4DD0-B345-9905F2401FEB}" srcOrd="1" destOrd="0" presId="urn:microsoft.com/office/officeart/2005/8/layout/hierarchy1"/>
    <dgm:cxn modelId="{B98541FA-529F-4B4D-A29A-88BD0272587B}" type="presParOf" srcId="{0D4E0F2D-69BC-4DB2-BEA2-BD74F7DA4A79}" destId="{6E183D4F-A0BA-49BE-A90E-DCFE7A6824D5}" srcOrd="1" destOrd="0" presId="urn:microsoft.com/office/officeart/2005/8/layout/hierarchy1"/>
    <dgm:cxn modelId="{899AD81A-8AD4-4A8E-999D-8CA3A8B7BBE0}" type="presParOf" srcId="{18484689-F7A8-4747-9CCC-67D7354E823C}" destId="{8A16AEB6-36CE-4BC2-B38C-3D7BFC00F7D7}" srcOrd="5" destOrd="0" presId="urn:microsoft.com/office/officeart/2005/8/layout/hierarchy1"/>
    <dgm:cxn modelId="{A1B65DDA-6D7A-45E3-947F-70880DBF992F}" type="presParOf" srcId="{8A16AEB6-36CE-4BC2-B38C-3D7BFC00F7D7}" destId="{187C653D-F6E7-420E-BA68-0E4F65E4BBDC}" srcOrd="0" destOrd="0" presId="urn:microsoft.com/office/officeart/2005/8/layout/hierarchy1"/>
    <dgm:cxn modelId="{21D1E900-7B35-4018-8932-0774ED969AEC}" type="presParOf" srcId="{187C653D-F6E7-420E-BA68-0E4F65E4BBDC}" destId="{D0C324EF-3413-4876-B531-5C66A39B8112}" srcOrd="0" destOrd="0" presId="urn:microsoft.com/office/officeart/2005/8/layout/hierarchy1"/>
    <dgm:cxn modelId="{D85379A5-02CB-4775-9058-0F2A694AC0F1}" type="presParOf" srcId="{187C653D-F6E7-420E-BA68-0E4F65E4BBDC}" destId="{B5ADE962-2E1E-4444-A168-8C16F6A1F557}" srcOrd="1" destOrd="0" presId="urn:microsoft.com/office/officeart/2005/8/layout/hierarchy1"/>
    <dgm:cxn modelId="{A54D71F4-6960-49E7-BE74-7A64724F408C}" type="presParOf" srcId="{8A16AEB6-36CE-4BC2-B38C-3D7BFC00F7D7}" destId="{69A0B019-D2CB-4A95-9A73-EAD77915259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74EB22-FE1A-4972-BC64-A52DE449AA3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E9A5F3C-8D80-443B-AF16-5E6EEB992094}">
      <dgm:prSet/>
      <dgm:spPr/>
      <dgm:t>
        <a:bodyPr/>
        <a:lstStyle/>
        <a:p>
          <a:r>
            <a:rPr lang="en-GB"/>
            <a:t>Naturalistic</a:t>
          </a:r>
          <a:endParaRPr lang="en-US"/>
        </a:p>
      </dgm:t>
    </dgm:pt>
    <dgm:pt modelId="{67871294-1647-46E3-8F48-C3452CCD4FCA}" type="parTrans" cxnId="{A675A767-C796-45AF-89B4-8BD07CDC5406}">
      <dgm:prSet/>
      <dgm:spPr/>
      <dgm:t>
        <a:bodyPr/>
        <a:lstStyle/>
        <a:p>
          <a:endParaRPr lang="en-US"/>
        </a:p>
      </dgm:t>
    </dgm:pt>
    <dgm:pt modelId="{78D97D1E-F45D-490A-A479-697C57E5FE10}" type="sibTrans" cxnId="{A675A767-C796-45AF-89B4-8BD07CDC5406}">
      <dgm:prSet/>
      <dgm:spPr/>
      <dgm:t>
        <a:bodyPr/>
        <a:lstStyle/>
        <a:p>
          <a:endParaRPr lang="en-US"/>
        </a:p>
      </dgm:t>
    </dgm:pt>
    <dgm:pt modelId="{A98825A3-01DB-457D-A854-82B6BEF211CE}">
      <dgm:prSet/>
      <dgm:spPr/>
      <dgm:t>
        <a:bodyPr/>
        <a:lstStyle/>
        <a:p>
          <a:r>
            <a:rPr lang="en-GB"/>
            <a:t>Postpositivism</a:t>
          </a:r>
          <a:endParaRPr lang="en-US"/>
        </a:p>
      </dgm:t>
    </dgm:pt>
    <dgm:pt modelId="{D0473583-1B79-4AEB-9CC0-E494E2DB69D1}" type="parTrans" cxnId="{4BAECB74-F205-4076-BB41-34397F3FDDDA}">
      <dgm:prSet/>
      <dgm:spPr/>
      <dgm:t>
        <a:bodyPr/>
        <a:lstStyle/>
        <a:p>
          <a:endParaRPr lang="en-US"/>
        </a:p>
      </dgm:t>
    </dgm:pt>
    <dgm:pt modelId="{2DA5E143-B61E-4C1D-AAD7-8DE291FE742B}" type="sibTrans" cxnId="{4BAECB74-F205-4076-BB41-34397F3FDDDA}">
      <dgm:prSet/>
      <dgm:spPr/>
      <dgm:t>
        <a:bodyPr/>
        <a:lstStyle/>
        <a:p>
          <a:endParaRPr lang="en-US"/>
        </a:p>
      </dgm:t>
    </dgm:pt>
    <dgm:pt modelId="{9D6BE439-DFE7-42DE-8EA6-532C8B6A1E43}">
      <dgm:prSet/>
      <dgm:spPr/>
      <dgm:t>
        <a:bodyPr/>
        <a:lstStyle/>
        <a:p>
          <a:r>
            <a:rPr lang="en-GB"/>
            <a:t>Realism</a:t>
          </a:r>
          <a:endParaRPr lang="en-US"/>
        </a:p>
      </dgm:t>
    </dgm:pt>
    <dgm:pt modelId="{D7FC861C-F136-4A4B-B064-C35A6A525523}" type="parTrans" cxnId="{C2ABC9A7-2626-454E-8441-D3F6D02AB7E6}">
      <dgm:prSet/>
      <dgm:spPr/>
      <dgm:t>
        <a:bodyPr/>
        <a:lstStyle/>
        <a:p>
          <a:endParaRPr lang="en-US"/>
        </a:p>
      </dgm:t>
    </dgm:pt>
    <dgm:pt modelId="{B4C96040-F85C-45E3-884E-523EA936F0DB}" type="sibTrans" cxnId="{C2ABC9A7-2626-454E-8441-D3F6D02AB7E6}">
      <dgm:prSet/>
      <dgm:spPr/>
      <dgm:t>
        <a:bodyPr/>
        <a:lstStyle/>
        <a:p>
          <a:endParaRPr lang="en-US"/>
        </a:p>
      </dgm:t>
    </dgm:pt>
    <dgm:pt modelId="{43ADE0E6-65C7-4A99-B4A2-1B9DD50522A4}">
      <dgm:prSet/>
      <dgm:spPr/>
      <dgm:t>
        <a:bodyPr/>
        <a:lstStyle/>
        <a:p>
          <a:r>
            <a:rPr lang="en-GB"/>
            <a:t>Progressive</a:t>
          </a:r>
          <a:endParaRPr lang="en-US"/>
        </a:p>
      </dgm:t>
    </dgm:pt>
    <dgm:pt modelId="{01830793-D15F-4FF5-AD6C-7D6341454DA6}" type="parTrans" cxnId="{1204345F-1189-4232-9483-43C434A93812}">
      <dgm:prSet/>
      <dgm:spPr/>
      <dgm:t>
        <a:bodyPr/>
        <a:lstStyle/>
        <a:p>
          <a:endParaRPr lang="en-US"/>
        </a:p>
      </dgm:t>
    </dgm:pt>
    <dgm:pt modelId="{9C030C79-8AF7-4F7D-8F82-CFB01AB2E924}" type="sibTrans" cxnId="{1204345F-1189-4232-9483-43C434A93812}">
      <dgm:prSet/>
      <dgm:spPr/>
      <dgm:t>
        <a:bodyPr/>
        <a:lstStyle/>
        <a:p>
          <a:endParaRPr lang="en-US"/>
        </a:p>
      </dgm:t>
    </dgm:pt>
    <dgm:pt modelId="{CEFF1DB6-55C5-4E85-89DE-09C74F7B6DB6}">
      <dgm:prSet/>
      <dgm:spPr/>
      <dgm:t>
        <a:bodyPr/>
        <a:lstStyle/>
        <a:p>
          <a:r>
            <a:rPr lang="en-US"/>
            <a:t>Critical theory</a:t>
          </a:r>
          <a:br>
            <a:rPr lang="en-US"/>
          </a:br>
          <a:r>
            <a:rPr lang="en-US"/>
            <a:t>Constructivism</a:t>
          </a:r>
          <a:br>
            <a:rPr lang="en-US"/>
          </a:br>
          <a:r>
            <a:rPr lang="en-US"/>
            <a:t>Postmodernism</a:t>
          </a:r>
          <a:br>
            <a:rPr lang="en-US"/>
          </a:br>
          <a:r>
            <a:rPr lang="en-US"/>
            <a:t>Feminism </a:t>
          </a:r>
        </a:p>
      </dgm:t>
    </dgm:pt>
    <dgm:pt modelId="{84603239-5C9A-47F2-B041-1B63B194A671}" type="parTrans" cxnId="{A94CB4D7-761C-4563-BEFB-1F9D5BCA65BF}">
      <dgm:prSet/>
      <dgm:spPr/>
      <dgm:t>
        <a:bodyPr/>
        <a:lstStyle/>
        <a:p>
          <a:endParaRPr lang="en-US"/>
        </a:p>
      </dgm:t>
    </dgm:pt>
    <dgm:pt modelId="{C1BC76B1-6506-4C92-8350-B6C104D61AE7}" type="sibTrans" cxnId="{A94CB4D7-761C-4563-BEFB-1F9D5BCA65BF}">
      <dgm:prSet/>
      <dgm:spPr/>
      <dgm:t>
        <a:bodyPr/>
        <a:lstStyle/>
        <a:p>
          <a:endParaRPr lang="en-US"/>
        </a:p>
      </dgm:t>
    </dgm:pt>
    <dgm:pt modelId="{3C040326-A446-4F36-8AA9-4643332C3C1D}" type="pres">
      <dgm:prSet presAssocID="{7A74EB22-FE1A-4972-BC64-A52DE449AA3A}" presName="Name0" presStyleCnt="0">
        <dgm:presLayoutVars>
          <dgm:dir/>
          <dgm:animLvl val="lvl"/>
          <dgm:resizeHandles val="exact"/>
        </dgm:presLayoutVars>
      </dgm:prSet>
      <dgm:spPr/>
    </dgm:pt>
    <dgm:pt modelId="{A8DD84AC-3A79-4716-B6B4-6F48303750CF}" type="pres">
      <dgm:prSet presAssocID="{2E9A5F3C-8D80-443B-AF16-5E6EEB992094}" presName="linNode" presStyleCnt="0"/>
      <dgm:spPr/>
    </dgm:pt>
    <dgm:pt modelId="{2758DBCB-EE21-428F-A4F0-D36A86D1172C}" type="pres">
      <dgm:prSet presAssocID="{2E9A5F3C-8D80-443B-AF16-5E6EEB992094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A9830820-2FE1-43B8-AB05-2FB731BC02FE}" type="pres">
      <dgm:prSet presAssocID="{2E9A5F3C-8D80-443B-AF16-5E6EEB992094}" presName="descendantText" presStyleLbl="alignAccFollowNode1" presStyleIdx="0" presStyleCnt="2">
        <dgm:presLayoutVars>
          <dgm:bulletEnabled val="1"/>
        </dgm:presLayoutVars>
      </dgm:prSet>
      <dgm:spPr/>
    </dgm:pt>
    <dgm:pt modelId="{858018F0-C6D9-495B-B0CD-A75AEF8BE850}" type="pres">
      <dgm:prSet presAssocID="{78D97D1E-F45D-490A-A479-697C57E5FE10}" presName="sp" presStyleCnt="0"/>
      <dgm:spPr/>
    </dgm:pt>
    <dgm:pt modelId="{85924CD2-0F77-4385-A5C1-FC91A734A77C}" type="pres">
      <dgm:prSet presAssocID="{43ADE0E6-65C7-4A99-B4A2-1B9DD50522A4}" presName="linNode" presStyleCnt="0"/>
      <dgm:spPr/>
    </dgm:pt>
    <dgm:pt modelId="{A0B72F96-18CB-4C27-BEAA-339226011F0A}" type="pres">
      <dgm:prSet presAssocID="{43ADE0E6-65C7-4A99-B4A2-1B9DD50522A4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E9091DCC-EF2D-4E42-967B-7D31AFB2406D}" type="pres">
      <dgm:prSet presAssocID="{43ADE0E6-65C7-4A99-B4A2-1B9DD50522A4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0876A508-7DDF-4508-A05F-9F0504188AC0}" type="presOf" srcId="{2E9A5F3C-8D80-443B-AF16-5E6EEB992094}" destId="{2758DBCB-EE21-428F-A4F0-D36A86D1172C}" srcOrd="0" destOrd="0" presId="urn:microsoft.com/office/officeart/2005/8/layout/vList5"/>
    <dgm:cxn modelId="{54D98A13-7C39-4A4C-811D-CB10133B88CC}" type="presOf" srcId="{43ADE0E6-65C7-4A99-B4A2-1B9DD50522A4}" destId="{A0B72F96-18CB-4C27-BEAA-339226011F0A}" srcOrd="0" destOrd="0" presId="urn:microsoft.com/office/officeart/2005/8/layout/vList5"/>
    <dgm:cxn modelId="{1204345F-1189-4232-9483-43C434A93812}" srcId="{7A74EB22-FE1A-4972-BC64-A52DE449AA3A}" destId="{43ADE0E6-65C7-4A99-B4A2-1B9DD50522A4}" srcOrd="1" destOrd="0" parTransId="{01830793-D15F-4FF5-AD6C-7D6341454DA6}" sibTransId="{9C030C79-8AF7-4F7D-8F82-CFB01AB2E924}"/>
    <dgm:cxn modelId="{A675A767-C796-45AF-89B4-8BD07CDC5406}" srcId="{7A74EB22-FE1A-4972-BC64-A52DE449AA3A}" destId="{2E9A5F3C-8D80-443B-AF16-5E6EEB992094}" srcOrd="0" destOrd="0" parTransId="{67871294-1647-46E3-8F48-C3452CCD4FCA}" sibTransId="{78D97D1E-F45D-490A-A479-697C57E5FE10}"/>
    <dgm:cxn modelId="{961F894D-210E-4C1F-89F6-E2E6C7199B07}" type="presOf" srcId="{CEFF1DB6-55C5-4E85-89DE-09C74F7B6DB6}" destId="{E9091DCC-EF2D-4E42-967B-7D31AFB2406D}" srcOrd="0" destOrd="0" presId="urn:microsoft.com/office/officeart/2005/8/layout/vList5"/>
    <dgm:cxn modelId="{4BAECB74-F205-4076-BB41-34397F3FDDDA}" srcId="{2E9A5F3C-8D80-443B-AF16-5E6EEB992094}" destId="{A98825A3-01DB-457D-A854-82B6BEF211CE}" srcOrd="0" destOrd="0" parTransId="{D0473583-1B79-4AEB-9CC0-E494E2DB69D1}" sibTransId="{2DA5E143-B61E-4C1D-AAD7-8DE291FE742B}"/>
    <dgm:cxn modelId="{1D7BF283-AC8C-4C81-BFC3-E98138FBC771}" type="presOf" srcId="{A98825A3-01DB-457D-A854-82B6BEF211CE}" destId="{A9830820-2FE1-43B8-AB05-2FB731BC02FE}" srcOrd="0" destOrd="0" presId="urn:microsoft.com/office/officeart/2005/8/layout/vList5"/>
    <dgm:cxn modelId="{C2ABC9A7-2626-454E-8441-D3F6D02AB7E6}" srcId="{2E9A5F3C-8D80-443B-AF16-5E6EEB992094}" destId="{9D6BE439-DFE7-42DE-8EA6-532C8B6A1E43}" srcOrd="1" destOrd="0" parTransId="{D7FC861C-F136-4A4B-B064-C35A6A525523}" sibTransId="{B4C96040-F85C-45E3-884E-523EA936F0DB}"/>
    <dgm:cxn modelId="{DBFBCAB2-9482-4909-8DC7-A476897AE038}" type="presOf" srcId="{7A74EB22-FE1A-4972-BC64-A52DE449AA3A}" destId="{3C040326-A446-4F36-8AA9-4643332C3C1D}" srcOrd="0" destOrd="0" presId="urn:microsoft.com/office/officeart/2005/8/layout/vList5"/>
    <dgm:cxn modelId="{A94CB4D7-761C-4563-BEFB-1F9D5BCA65BF}" srcId="{43ADE0E6-65C7-4A99-B4A2-1B9DD50522A4}" destId="{CEFF1DB6-55C5-4E85-89DE-09C74F7B6DB6}" srcOrd="0" destOrd="0" parTransId="{84603239-5C9A-47F2-B041-1B63B194A671}" sibTransId="{C1BC76B1-6506-4C92-8350-B6C104D61AE7}"/>
    <dgm:cxn modelId="{FD4808F8-6A92-4AE3-86A7-A6AC2CC5DDA5}" type="presOf" srcId="{9D6BE439-DFE7-42DE-8EA6-532C8B6A1E43}" destId="{A9830820-2FE1-43B8-AB05-2FB731BC02FE}" srcOrd="0" destOrd="1" presId="urn:microsoft.com/office/officeart/2005/8/layout/vList5"/>
    <dgm:cxn modelId="{FE224A87-42AD-4117-8C48-391EBA5C1FB0}" type="presParOf" srcId="{3C040326-A446-4F36-8AA9-4643332C3C1D}" destId="{A8DD84AC-3A79-4716-B6B4-6F48303750CF}" srcOrd="0" destOrd="0" presId="urn:microsoft.com/office/officeart/2005/8/layout/vList5"/>
    <dgm:cxn modelId="{F8283CF1-2305-4015-9685-E3641E29565B}" type="presParOf" srcId="{A8DD84AC-3A79-4716-B6B4-6F48303750CF}" destId="{2758DBCB-EE21-428F-A4F0-D36A86D1172C}" srcOrd="0" destOrd="0" presId="urn:microsoft.com/office/officeart/2005/8/layout/vList5"/>
    <dgm:cxn modelId="{9215F95B-3D38-463B-93B0-CC6851A00C2B}" type="presParOf" srcId="{A8DD84AC-3A79-4716-B6B4-6F48303750CF}" destId="{A9830820-2FE1-43B8-AB05-2FB731BC02FE}" srcOrd="1" destOrd="0" presId="urn:microsoft.com/office/officeart/2005/8/layout/vList5"/>
    <dgm:cxn modelId="{DF6CE7FC-253B-437C-8510-01C50EFF6BEA}" type="presParOf" srcId="{3C040326-A446-4F36-8AA9-4643332C3C1D}" destId="{858018F0-C6D9-495B-B0CD-A75AEF8BE850}" srcOrd="1" destOrd="0" presId="urn:microsoft.com/office/officeart/2005/8/layout/vList5"/>
    <dgm:cxn modelId="{67770BCA-A2EA-432B-A1DC-1DBA7929647E}" type="presParOf" srcId="{3C040326-A446-4F36-8AA9-4643332C3C1D}" destId="{85924CD2-0F77-4385-A5C1-FC91A734A77C}" srcOrd="2" destOrd="0" presId="urn:microsoft.com/office/officeart/2005/8/layout/vList5"/>
    <dgm:cxn modelId="{FC1C8690-1112-473C-9A98-2D3407059474}" type="presParOf" srcId="{85924CD2-0F77-4385-A5C1-FC91A734A77C}" destId="{A0B72F96-18CB-4C27-BEAA-339226011F0A}" srcOrd="0" destOrd="0" presId="urn:microsoft.com/office/officeart/2005/8/layout/vList5"/>
    <dgm:cxn modelId="{D0F5D591-ED13-4A9F-97BF-5F396DCCAA46}" type="presParOf" srcId="{85924CD2-0F77-4385-A5C1-FC91A734A77C}" destId="{E9091DCC-EF2D-4E42-967B-7D31AFB2406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265CC1-FDDC-495A-9D7C-C0B76671FF6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7BD5A2-3173-48F7-9FCF-E417CFC43742}">
      <dgm:prSet/>
      <dgm:spPr/>
      <dgm:t>
        <a:bodyPr/>
        <a:lstStyle/>
        <a:p>
          <a:r>
            <a:rPr lang="en-US" b="1"/>
            <a:t>Case study</a:t>
          </a:r>
          <a:r>
            <a:rPr lang="en-US"/>
            <a:t>: studies a specific ‘bounded system’, e.g. a person or institution </a:t>
          </a:r>
        </a:p>
      </dgm:t>
    </dgm:pt>
    <dgm:pt modelId="{6C178D16-3C90-48A9-BB6A-E728BCA6B9C4}" type="parTrans" cxnId="{1534E98D-D22F-4195-A951-1A0173B148F7}">
      <dgm:prSet/>
      <dgm:spPr/>
      <dgm:t>
        <a:bodyPr/>
        <a:lstStyle/>
        <a:p>
          <a:endParaRPr lang="en-US"/>
        </a:p>
      </dgm:t>
    </dgm:pt>
    <dgm:pt modelId="{9E8B8E2F-686F-4E87-9849-71C788F8F58F}" type="sibTrans" cxnId="{1534E98D-D22F-4195-A951-1A0173B148F7}">
      <dgm:prSet/>
      <dgm:spPr/>
      <dgm:t>
        <a:bodyPr/>
        <a:lstStyle/>
        <a:p>
          <a:endParaRPr lang="en-US"/>
        </a:p>
      </dgm:t>
    </dgm:pt>
    <dgm:pt modelId="{70522766-4D0C-4EF5-8328-3DE21A94DB5E}">
      <dgm:prSet/>
      <dgm:spPr/>
      <dgm:t>
        <a:bodyPr/>
        <a:lstStyle/>
        <a:p>
          <a:r>
            <a:rPr lang="en-US" b="1" dirty="0"/>
            <a:t>Ethnography</a:t>
          </a:r>
          <a:r>
            <a:rPr lang="en-US" dirty="0"/>
            <a:t>: explores the nature of a specific social phenomenon, often using a small number of cases </a:t>
          </a:r>
        </a:p>
      </dgm:t>
    </dgm:pt>
    <dgm:pt modelId="{72778038-6B47-4AF6-B2E7-707C289AB9AB}" type="parTrans" cxnId="{57EBF8D6-1BC6-4959-BCE0-A52F221F78D7}">
      <dgm:prSet/>
      <dgm:spPr/>
      <dgm:t>
        <a:bodyPr/>
        <a:lstStyle/>
        <a:p>
          <a:endParaRPr lang="en-US"/>
        </a:p>
      </dgm:t>
    </dgm:pt>
    <dgm:pt modelId="{A902D61F-1EF3-4233-89CE-0F7C7EDB822D}" type="sibTrans" cxnId="{57EBF8D6-1BC6-4959-BCE0-A52F221F78D7}">
      <dgm:prSet/>
      <dgm:spPr/>
      <dgm:t>
        <a:bodyPr/>
        <a:lstStyle/>
        <a:p>
          <a:endParaRPr lang="en-US"/>
        </a:p>
      </dgm:t>
    </dgm:pt>
    <dgm:pt modelId="{A5CAB50C-9992-4392-A8C6-4403213F7106}">
      <dgm:prSet/>
      <dgm:spPr/>
      <dgm:t>
        <a:bodyPr/>
        <a:lstStyle/>
        <a:p>
          <a:r>
            <a:rPr lang="en-US" b="1"/>
            <a:t>Ethnomethodology</a:t>
          </a:r>
          <a:r>
            <a:rPr lang="en-US"/>
            <a:t>: investigates people’s everyday procedures for creating, and managing a sense of objective reality</a:t>
          </a:r>
        </a:p>
      </dgm:t>
    </dgm:pt>
    <dgm:pt modelId="{1FEBAB64-4BE2-4E3A-9256-C24CFB21F999}" type="parTrans" cxnId="{96F91BEF-F359-4348-9002-2534B1CDD676}">
      <dgm:prSet/>
      <dgm:spPr/>
      <dgm:t>
        <a:bodyPr/>
        <a:lstStyle/>
        <a:p>
          <a:endParaRPr lang="en-US"/>
        </a:p>
      </dgm:t>
    </dgm:pt>
    <dgm:pt modelId="{A6A61043-FCD3-49A4-AC1A-08E5ACC197EF}" type="sibTrans" cxnId="{96F91BEF-F359-4348-9002-2534B1CDD676}">
      <dgm:prSet/>
      <dgm:spPr/>
      <dgm:t>
        <a:bodyPr/>
        <a:lstStyle/>
        <a:p>
          <a:endParaRPr lang="en-US"/>
        </a:p>
      </dgm:t>
    </dgm:pt>
    <dgm:pt modelId="{775DE307-23A3-404F-BE47-2F0B021B25C6}">
      <dgm:prSet/>
      <dgm:spPr/>
      <dgm:t>
        <a:bodyPr/>
        <a:lstStyle/>
        <a:p>
          <a:r>
            <a:rPr lang="en-US" b="1"/>
            <a:t>Phenomenology</a:t>
          </a:r>
          <a:r>
            <a:rPr lang="en-US"/>
            <a:t>: explores how people’s taken for granted world is experienced and how structures of consciousness apprehend the world </a:t>
          </a:r>
        </a:p>
      </dgm:t>
    </dgm:pt>
    <dgm:pt modelId="{EFAE7687-A7C5-4F9D-A17E-18BBE5DF5CD2}" type="parTrans" cxnId="{C9AAD28E-65C3-459E-B48D-CFB689D41470}">
      <dgm:prSet/>
      <dgm:spPr/>
      <dgm:t>
        <a:bodyPr/>
        <a:lstStyle/>
        <a:p>
          <a:endParaRPr lang="en-US"/>
        </a:p>
      </dgm:t>
    </dgm:pt>
    <dgm:pt modelId="{6FF4DCA4-160F-4391-AC24-2D5BD5B73515}" type="sibTrans" cxnId="{C9AAD28E-65C3-459E-B48D-CFB689D41470}">
      <dgm:prSet/>
      <dgm:spPr/>
      <dgm:t>
        <a:bodyPr/>
        <a:lstStyle/>
        <a:p>
          <a:endParaRPr lang="en-US"/>
        </a:p>
      </dgm:t>
    </dgm:pt>
    <dgm:pt modelId="{A8165019-9547-456D-831E-BDE7EF182BB5}">
      <dgm:prSet/>
      <dgm:spPr/>
      <dgm:t>
        <a:bodyPr/>
        <a:lstStyle/>
        <a:p>
          <a:r>
            <a:rPr lang="en-US" b="1"/>
            <a:t>Grounded</a:t>
          </a:r>
          <a:r>
            <a:rPr lang="en-US"/>
            <a:t> </a:t>
          </a:r>
          <a:r>
            <a:rPr lang="en-US" b="1"/>
            <a:t>theory</a:t>
          </a:r>
          <a:r>
            <a:rPr lang="en-US"/>
            <a:t>: uses the interplay between analysis and data collection to produce theory </a:t>
          </a:r>
        </a:p>
      </dgm:t>
    </dgm:pt>
    <dgm:pt modelId="{10CAC4B0-4B28-4DA5-A6FD-2183A0FD4499}" type="parTrans" cxnId="{AFAB2B7C-6578-4C3C-BD27-5B8CE3457939}">
      <dgm:prSet/>
      <dgm:spPr/>
      <dgm:t>
        <a:bodyPr/>
        <a:lstStyle/>
        <a:p>
          <a:endParaRPr lang="en-US"/>
        </a:p>
      </dgm:t>
    </dgm:pt>
    <dgm:pt modelId="{FD4E7D59-5E7C-4DDE-B7F1-D8F6F61A1E21}" type="sibTrans" cxnId="{AFAB2B7C-6578-4C3C-BD27-5B8CE3457939}">
      <dgm:prSet/>
      <dgm:spPr/>
      <dgm:t>
        <a:bodyPr/>
        <a:lstStyle/>
        <a:p>
          <a:endParaRPr lang="en-US"/>
        </a:p>
      </dgm:t>
    </dgm:pt>
    <dgm:pt modelId="{637AF881-3AE4-4D1D-AD7C-2916F577F494}" type="pres">
      <dgm:prSet presAssocID="{73265CC1-FDDC-495A-9D7C-C0B76671FF69}" presName="diagram" presStyleCnt="0">
        <dgm:presLayoutVars>
          <dgm:dir/>
          <dgm:resizeHandles val="exact"/>
        </dgm:presLayoutVars>
      </dgm:prSet>
      <dgm:spPr/>
    </dgm:pt>
    <dgm:pt modelId="{D285C636-D057-4CA6-9D4B-89D6B6539ABA}" type="pres">
      <dgm:prSet presAssocID="{9A7BD5A2-3173-48F7-9FCF-E417CFC43742}" presName="node" presStyleLbl="node1" presStyleIdx="0" presStyleCnt="5">
        <dgm:presLayoutVars>
          <dgm:bulletEnabled val="1"/>
        </dgm:presLayoutVars>
      </dgm:prSet>
      <dgm:spPr/>
    </dgm:pt>
    <dgm:pt modelId="{2AE39937-8736-456E-ACD7-FAC6B98F395D}" type="pres">
      <dgm:prSet presAssocID="{9E8B8E2F-686F-4E87-9849-71C788F8F58F}" presName="sibTrans" presStyleCnt="0"/>
      <dgm:spPr/>
    </dgm:pt>
    <dgm:pt modelId="{EC2844A5-9F91-4E38-ABAA-D0271D399EAA}" type="pres">
      <dgm:prSet presAssocID="{70522766-4D0C-4EF5-8328-3DE21A94DB5E}" presName="node" presStyleLbl="node1" presStyleIdx="1" presStyleCnt="5">
        <dgm:presLayoutVars>
          <dgm:bulletEnabled val="1"/>
        </dgm:presLayoutVars>
      </dgm:prSet>
      <dgm:spPr/>
    </dgm:pt>
    <dgm:pt modelId="{D89AC9C9-BEDA-4E65-816C-C68FA3574E19}" type="pres">
      <dgm:prSet presAssocID="{A902D61F-1EF3-4233-89CE-0F7C7EDB822D}" presName="sibTrans" presStyleCnt="0"/>
      <dgm:spPr/>
    </dgm:pt>
    <dgm:pt modelId="{32EB5229-2C40-4A2A-9607-99A5DACFB43E}" type="pres">
      <dgm:prSet presAssocID="{A5CAB50C-9992-4392-A8C6-4403213F7106}" presName="node" presStyleLbl="node1" presStyleIdx="2" presStyleCnt="5">
        <dgm:presLayoutVars>
          <dgm:bulletEnabled val="1"/>
        </dgm:presLayoutVars>
      </dgm:prSet>
      <dgm:spPr/>
    </dgm:pt>
    <dgm:pt modelId="{D883577E-1797-40F8-A338-70A9ECD9D0A6}" type="pres">
      <dgm:prSet presAssocID="{A6A61043-FCD3-49A4-AC1A-08E5ACC197EF}" presName="sibTrans" presStyleCnt="0"/>
      <dgm:spPr/>
    </dgm:pt>
    <dgm:pt modelId="{E0BE30C4-27E8-407A-AF7F-84936891EB32}" type="pres">
      <dgm:prSet presAssocID="{775DE307-23A3-404F-BE47-2F0B021B25C6}" presName="node" presStyleLbl="node1" presStyleIdx="3" presStyleCnt="5">
        <dgm:presLayoutVars>
          <dgm:bulletEnabled val="1"/>
        </dgm:presLayoutVars>
      </dgm:prSet>
      <dgm:spPr/>
    </dgm:pt>
    <dgm:pt modelId="{AA1D2D5C-1A1B-45DB-A85B-757D02DDADDA}" type="pres">
      <dgm:prSet presAssocID="{6FF4DCA4-160F-4391-AC24-2D5BD5B73515}" presName="sibTrans" presStyleCnt="0"/>
      <dgm:spPr/>
    </dgm:pt>
    <dgm:pt modelId="{735D38E7-24B2-48BB-A721-FFF68CC2C53C}" type="pres">
      <dgm:prSet presAssocID="{A8165019-9547-456D-831E-BDE7EF182BB5}" presName="node" presStyleLbl="node1" presStyleIdx="4" presStyleCnt="5">
        <dgm:presLayoutVars>
          <dgm:bulletEnabled val="1"/>
        </dgm:presLayoutVars>
      </dgm:prSet>
      <dgm:spPr/>
    </dgm:pt>
  </dgm:ptLst>
  <dgm:cxnLst>
    <dgm:cxn modelId="{9F1C0E5B-BA68-4624-A8FA-8FC289AF37F4}" type="presOf" srcId="{775DE307-23A3-404F-BE47-2F0B021B25C6}" destId="{E0BE30C4-27E8-407A-AF7F-84936891EB32}" srcOrd="0" destOrd="0" presId="urn:microsoft.com/office/officeart/2005/8/layout/default"/>
    <dgm:cxn modelId="{7B0FF645-ADDA-49F5-8884-71BB2B620333}" type="presOf" srcId="{73265CC1-FDDC-495A-9D7C-C0B76671FF69}" destId="{637AF881-3AE4-4D1D-AD7C-2916F577F494}" srcOrd="0" destOrd="0" presId="urn:microsoft.com/office/officeart/2005/8/layout/default"/>
    <dgm:cxn modelId="{200F046D-B202-45F2-A304-05BE0C0437C1}" type="presOf" srcId="{70522766-4D0C-4EF5-8328-3DE21A94DB5E}" destId="{EC2844A5-9F91-4E38-ABAA-D0271D399EAA}" srcOrd="0" destOrd="0" presId="urn:microsoft.com/office/officeart/2005/8/layout/default"/>
    <dgm:cxn modelId="{7ED06975-D722-4436-B014-2B35E22E7DB9}" type="presOf" srcId="{9A7BD5A2-3173-48F7-9FCF-E417CFC43742}" destId="{D285C636-D057-4CA6-9D4B-89D6B6539ABA}" srcOrd="0" destOrd="0" presId="urn:microsoft.com/office/officeart/2005/8/layout/default"/>
    <dgm:cxn modelId="{AFAB2B7C-6578-4C3C-BD27-5B8CE3457939}" srcId="{73265CC1-FDDC-495A-9D7C-C0B76671FF69}" destId="{A8165019-9547-456D-831E-BDE7EF182BB5}" srcOrd="4" destOrd="0" parTransId="{10CAC4B0-4B28-4DA5-A6FD-2183A0FD4499}" sibTransId="{FD4E7D59-5E7C-4DDE-B7F1-D8F6F61A1E21}"/>
    <dgm:cxn modelId="{1534E98D-D22F-4195-A951-1A0173B148F7}" srcId="{73265CC1-FDDC-495A-9D7C-C0B76671FF69}" destId="{9A7BD5A2-3173-48F7-9FCF-E417CFC43742}" srcOrd="0" destOrd="0" parTransId="{6C178D16-3C90-48A9-BB6A-E728BCA6B9C4}" sibTransId="{9E8B8E2F-686F-4E87-9849-71C788F8F58F}"/>
    <dgm:cxn modelId="{C9AAD28E-65C3-459E-B48D-CFB689D41470}" srcId="{73265CC1-FDDC-495A-9D7C-C0B76671FF69}" destId="{775DE307-23A3-404F-BE47-2F0B021B25C6}" srcOrd="3" destOrd="0" parTransId="{EFAE7687-A7C5-4F9D-A17E-18BBE5DF5CD2}" sibTransId="{6FF4DCA4-160F-4391-AC24-2D5BD5B73515}"/>
    <dgm:cxn modelId="{5F72DEB2-6499-4509-9EEE-687F7B9EE741}" type="presOf" srcId="{A5CAB50C-9992-4392-A8C6-4403213F7106}" destId="{32EB5229-2C40-4A2A-9607-99A5DACFB43E}" srcOrd="0" destOrd="0" presId="urn:microsoft.com/office/officeart/2005/8/layout/default"/>
    <dgm:cxn modelId="{57EBF8D6-1BC6-4959-BCE0-A52F221F78D7}" srcId="{73265CC1-FDDC-495A-9D7C-C0B76671FF69}" destId="{70522766-4D0C-4EF5-8328-3DE21A94DB5E}" srcOrd="1" destOrd="0" parTransId="{72778038-6B47-4AF6-B2E7-707C289AB9AB}" sibTransId="{A902D61F-1EF3-4233-89CE-0F7C7EDB822D}"/>
    <dgm:cxn modelId="{02ABABE7-A795-4528-A45E-ED6C253C186B}" type="presOf" srcId="{A8165019-9547-456D-831E-BDE7EF182BB5}" destId="{735D38E7-24B2-48BB-A721-FFF68CC2C53C}" srcOrd="0" destOrd="0" presId="urn:microsoft.com/office/officeart/2005/8/layout/default"/>
    <dgm:cxn modelId="{96F91BEF-F359-4348-9002-2534B1CDD676}" srcId="{73265CC1-FDDC-495A-9D7C-C0B76671FF69}" destId="{A5CAB50C-9992-4392-A8C6-4403213F7106}" srcOrd="2" destOrd="0" parTransId="{1FEBAB64-4BE2-4E3A-9256-C24CFB21F999}" sibTransId="{A6A61043-FCD3-49A4-AC1A-08E5ACC197EF}"/>
    <dgm:cxn modelId="{A3DE9520-FBAE-4C6C-AE79-84C644D51965}" type="presParOf" srcId="{637AF881-3AE4-4D1D-AD7C-2916F577F494}" destId="{D285C636-D057-4CA6-9D4B-89D6B6539ABA}" srcOrd="0" destOrd="0" presId="urn:microsoft.com/office/officeart/2005/8/layout/default"/>
    <dgm:cxn modelId="{043F3093-F0B7-4FB7-A5F0-1CC46FB4ACB4}" type="presParOf" srcId="{637AF881-3AE4-4D1D-AD7C-2916F577F494}" destId="{2AE39937-8736-456E-ACD7-FAC6B98F395D}" srcOrd="1" destOrd="0" presId="urn:microsoft.com/office/officeart/2005/8/layout/default"/>
    <dgm:cxn modelId="{A43A1475-F1F3-4F72-8C93-E40876DBA604}" type="presParOf" srcId="{637AF881-3AE4-4D1D-AD7C-2916F577F494}" destId="{EC2844A5-9F91-4E38-ABAA-D0271D399EAA}" srcOrd="2" destOrd="0" presId="urn:microsoft.com/office/officeart/2005/8/layout/default"/>
    <dgm:cxn modelId="{4F6D79A8-AFF8-4D3A-AE56-05A027315A00}" type="presParOf" srcId="{637AF881-3AE4-4D1D-AD7C-2916F577F494}" destId="{D89AC9C9-BEDA-4E65-816C-C68FA3574E19}" srcOrd="3" destOrd="0" presId="urn:microsoft.com/office/officeart/2005/8/layout/default"/>
    <dgm:cxn modelId="{01AB1001-A7A7-43EE-A092-204AD111E9EA}" type="presParOf" srcId="{637AF881-3AE4-4D1D-AD7C-2916F577F494}" destId="{32EB5229-2C40-4A2A-9607-99A5DACFB43E}" srcOrd="4" destOrd="0" presId="urn:microsoft.com/office/officeart/2005/8/layout/default"/>
    <dgm:cxn modelId="{36A22454-FB2A-46A8-9877-7E6D297B3D2F}" type="presParOf" srcId="{637AF881-3AE4-4D1D-AD7C-2916F577F494}" destId="{D883577E-1797-40F8-A338-70A9ECD9D0A6}" srcOrd="5" destOrd="0" presId="urn:microsoft.com/office/officeart/2005/8/layout/default"/>
    <dgm:cxn modelId="{35EF8333-B1EA-4D86-89BB-AB15EC1A7D2D}" type="presParOf" srcId="{637AF881-3AE4-4D1D-AD7C-2916F577F494}" destId="{E0BE30C4-27E8-407A-AF7F-84936891EB32}" srcOrd="6" destOrd="0" presId="urn:microsoft.com/office/officeart/2005/8/layout/default"/>
    <dgm:cxn modelId="{85C31606-1A5C-4CBC-A4C9-CC3364B331DE}" type="presParOf" srcId="{637AF881-3AE4-4D1D-AD7C-2916F577F494}" destId="{AA1D2D5C-1A1B-45DB-A85B-757D02DDADDA}" srcOrd="7" destOrd="0" presId="urn:microsoft.com/office/officeart/2005/8/layout/default"/>
    <dgm:cxn modelId="{5C9AECFB-6197-4C56-8A50-40B79923DFFB}" type="presParOf" srcId="{637AF881-3AE4-4D1D-AD7C-2916F577F494}" destId="{735D38E7-24B2-48BB-A721-FFF68CC2C53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265CC1-FDDC-495A-9D7C-C0B76671FF6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7BD5A2-3173-48F7-9FCF-E417CFC43742}">
      <dgm:prSet/>
      <dgm:spPr/>
      <dgm:t>
        <a:bodyPr/>
        <a:lstStyle/>
        <a:p>
          <a:r>
            <a:rPr lang="en-US" altLang="en-US" b="1" dirty="0"/>
            <a:t>Participatory action research</a:t>
          </a:r>
          <a:r>
            <a:rPr lang="en-US" altLang="en-US" dirty="0"/>
            <a:t> implies an effort on the part of people to understand the role of knowledge as a significant instrument of power and control </a:t>
          </a:r>
          <a:endParaRPr lang="en-US" dirty="0"/>
        </a:p>
      </dgm:t>
    </dgm:pt>
    <dgm:pt modelId="{6C178D16-3C90-48A9-BB6A-E728BCA6B9C4}" type="parTrans" cxnId="{1534E98D-D22F-4195-A951-1A0173B148F7}">
      <dgm:prSet/>
      <dgm:spPr/>
      <dgm:t>
        <a:bodyPr/>
        <a:lstStyle/>
        <a:p>
          <a:endParaRPr lang="en-US"/>
        </a:p>
      </dgm:t>
    </dgm:pt>
    <dgm:pt modelId="{9E8B8E2F-686F-4E87-9849-71C788F8F58F}" type="sibTrans" cxnId="{1534E98D-D22F-4195-A951-1A0173B148F7}">
      <dgm:prSet/>
      <dgm:spPr/>
      <dgm:t>
        <a:bodyPr/>
        <a:lstStyle/>
        <a:p>
          <a:endParaRPr lang="en-US"/>
        </a:p>
      </dgm:t>
    </dgm:pt>
    <dgm:pt modelId="{70522766-4D0C-4EF5-8328-3DE21A94DB5E}">
      <dgm:prSet/>
      <dgm:spPr/>
      <dgm:t>
        <a:bodyPr/>
        <a:lstStyle/>
        <a:p>
          <a:r>
            <a:rPr lang="en-US" altLang="en-US" b="1" dirty="0"/>
            <a:t>Narrative analysis</a:t>
          </a:r>
          <a:r>
            <a:rPr lang="en-US" altLang="en-US" dirty="0"/>
            <a:t>: the analysis of a chronologically told story, exploring how various elements are sequenced.</a:t>
          </a:r>
          <a:endParaRPr lang="en-US" dirty="0"/>
        </a:p>
      </dgm:t>
    </dgm:pt>
    <dgm:pt modelId="{72778038-6B47-4AF6-B2E7-707C289AB9AB}" type="parTrans" cxnId="{57EBF8D6-1BC6-4959-BCE0-A52F221F78D7}">
      <dgm:prSet/>
      <dgm:spPr/>
      <dgm:t>
        <a:bodyPr/>
        <a:lstStyle/>
        <a:p>
          <a:endParaRPr lang="en-US"/>
        </a:p>
      </dgm:t>
    </dgm:pt>
    <dgm:pt modelId="{A902D61F-1EF3-4233-89CE-0F7C7EDB822D}" type="sibTrans" cxnId="{57EBF8D6-1BC6-4959-BCE0-A52F221F78D7}">
      <dgm:prSet/>
      <dgm:spPr/>
      <dgm:t>
        <a:bodyPr/>
        <a:lstStyle/>
        <a:p>
          <a:endParaRPr lang="en-US"/>
        </a:p>
      </dgm:t>
    </dgm:pt>
    <dgm:pt modelId="{A5CAB50C-9992-4392-A8C6-4403213F7106}">
      <dgm:prSet/>
      <dgm:spPr/>
      <dgm:t>
        <a:bodyPr/>
        <a:lstStyle/>
        <a:p>
          <a:r>
            <a:rPr lang="en-US" altLang="en-US" b="1" dirty="0"/>
            <a:t>Cultural studies: </a:t>
          </a:r>
          <a:r>
            <a:rPr lang="en-US" altLang="en-US" dirty="0"/>
            <a:t>the study of a complex web of social customs, values and expectations that affect our ways of working</a:t>
          </a:r>
          <a:endParaRPr lang="en-US" dirty="0"/>
        </a:p>
      </dgm:t>
    </dgm:pt>
    <dgm:pt modelId="{1FEBAB64-4BE2-4E3A-9256-C24CFB21F999}" type="parTrans" cxnId="{96F91BEF-F359-4348-9002-2534B1CDD676}">
      <dgm:prSet/>
      <dgm:spPr/>
      <dgm:t>
        <a:bodyPr/>
        <a:lstStyle/>
        <a:p>
          <a:endParaRPr lang="en-US"/>
        </a:p>
      </dgm:t>
    </dgm:pt>
    <dgm:pt modelId="{A6A61043-FCD3-49A4-AC1A-08E5ACC197EF}" type="sibTrans" cxnId="{96F91BEF-F359-4348-9002-2534B1CDD676}">
      <dgm:prSet/>
      <dgm:spPr/>
      <dgm:t>
        <a:bodyPr/>
        <a:lstStyle/>
        <a:p>
          <a:endParaRPr lang="en-US"/>
        </a:p>
      </dgm:t>
    </dgm:pt>
    <dgm:pt modelId="{775DE307-23A3-404F-BE47-2F0B021B25C6}">
      <dgm:prSet/>
      <dgm:spPr/>
      <dgm:t>
        <a:bodyPr/>
        <a:lstStyle/>
        <a:p>
          <a:r>
            <a:rPr lang="en-US" altLang="en-US" b="1" dirty="0"/>
            <a:t>Gender studies</a:t>
          </a:r>
          <a:r>
            <a:rPr lang="en-US" altLang="en-US" dirty="0"/>
            <a:t>: explores the process of constructing and differentiating gender and particularly gender inequalities </a:t>
          </a:r>
          <a:endParaRPr lang="en-US" dirty="0"/>
        </a:p>
      </dgm:t>
    </dgm:pt>
    <dgm:pt modelId="{EFAE7687-A7C5-4F9D-A17E-18BBE5DF5CD2}" type="parTrans" cxnId="{C9AAD28E-65C3-459E-B48D-CFB689D41470}">
      <dgm:prSet/>
      <dgm:spPr/>
      <dgm:t>
        <a:bodyPr/>
        <a:lstStyle/>
        <a:p>
          <a:endParaRPr lang="en-US"/>
        </a:p>
      </dgm:t>
    </dgm:pt>
    <dgm:pt modelId="{6FF4DCA4-160F-4391-AC24-2D5BD5B73515}" type="sibTrans" cxnId="{C9AAD28E-65C3-459E-B48D-CFB689D41470}">
      <dgm:prSet/>
      <dgm:spPr/>
      <dgm:t>
        <a:bodyPr/>
        <a:lstStyle/>
        <a:p>
          <a:endParaRPr lang="en-US"/>
        </a:p>
      </dgm:t>
    </dgm:pt>
    <dgm:pt modelId="{637AF881-3AE4-4D1D-AD7C-2916F577F494}" type="pres">
      <dgm:prSet presAssocID="{73265CC1-FDDC-495A-9D7C-C0B76671FF69}" presName="diagram" presStyleCnt="0">
        <dgm:presLayoutVars>
          <dgm:dir/>
          <dgm:resizeHandles val="exact"/>
        </dgm:presLayoutVars>
      </dgm:prSet>
      <dgm:spPr/>
    </dgm:pt>
    <dgm:pt modelId="{D285C636-D057-4CA6-9D4B-89D6B6539ABA}" type="pres">
      <dgm:prSet presAssocID="{9A7BD5A2-3173-48F7-9FCF-E417CFC43742}" presName="node" presStyleLbl="node1" presStyleIdx="0" presStyleCnt="4">
        <dgm:presLayoutVars>
          <dgm:bulletEnabled val="1"/>
        </dgm:presLayoutVars>
      </dgm:prSet>
      <dgm:spPr/>
    </dgm:pt>
    <dgm:pt modelId="{2AE39937-8736-456E-ACD7-FAC6B98F395D}" type="pres">
      <dgm:prSet presAssocID="{9E8B8E2F-686F-4E87-9849-71C788F8F58F}" presName="sibTrans" presStyleCnt="0"/>
      <dgm:spPr/>
    </dgm:pt>
    <dgm:pt modelId="{EC2844A5-9F91-4E38-ABAA-D0271D399EAA}" type="pres">
      <dgm:prSet presAssocID="{70522766-4D0C-4EF5-8328-3DE21A94DB5E}" presName="node" presStyleLbl="node1" presStyleIdx="1" presStyleCnt="4">
        <dgm:presLayoutVars>
          <dgm:bulletEnabled val="1"/>
        </dgm:presLayoutVars>
      </dgm:prSet>
      <dgm:spPr/>
    </dgm:pt>
    <dgm:pt modelId="{D89AC9C9-BEDA-4E65-816C-C68FA3574E19}" type="pres">
      <dgm:prSet presAssocID="{A902D61F-1EF3-4233-89CE-0F7C7EDB822D}" presName="sibTrans" presStyleCnt="0"/>
      <dgm:spPr/>
    </dgm:pt>
    <dgm:pt modelId="{32EB5229-2C40-4A2A-9607-99A5DACFB43E}" type="pres">
      <dgm:prSet presAssocID="{A5CAB50C-9992-4392-A8C6-4403213F7106}" presName="node" presStyleLbl="node1" presStyleIdx="2" presStyleCnt="4">
        <dgm:presLayoutVars>
          <dgm:bulletEnabled val="1"/>
        </dgm:presLayoutVars>
      </dgm:prSet>
      <dgm:spPr/>
    </dgm:pt>
    <dgm:pt modelId="{D883577E-1797-40F8-A338-70A9ECD9D0A6}" type="pres">
      <dgm:prSet presAssocID="{A6A61043-FCD3-49A4-AC1A-08E5ACC197EF}" presName="sibTrans" presStyleCnt="0"/>
      <dgm:spPr/>
    </dgm:pt>
    <dgm:pt modelId="{E0BE30C4-27E8-407A-AF7F-84936891EB32}" type="pres">
      <dgm:prSet presAssocID="{775DE307-23A3-404F-BE47-2F0B021B25C6}" presName="node" presStyleLbl="node1" presStyleIdx="3" presStyleCnt="4">
        <dgm:presLayoutVars>
          <dgm:bulletEnabled val="1"/>
        </dgm:presLayoutVars>
      </dgm:prSet>
      <dgm:spPr/>
    </dgm:pt>
  </dgm:ptLst>
  <dgm:cxnLst>
    <dgm:cxn modelId="{9F1C0E5B-BA68-4624-A8FA-8FC289AF37F4}" type="presOf" srcId="{775DE307-23A3-404F-BE47-2F0B021B25C6}" destId="{E0BE30C4-27E8-407A-AF7F-84936891EB32}" srcOrd="0" destOrd="0" presId="urn:microsoft.com/office/officeart/2005/8/layout/default"/>
    <dgm:cxn modelId="{7B0FF645-ADDA-49F5-8884-71BB2B620333}" type="presOf" srcId="{73265CC1-FDDC-495A-9D7C-C0B76671FF69}" destId="{637AF881-3AE4-4D1D-AD7C-2916F577F494}" srcOrd="0" destOrd="0" presId="urn:microsoft.com/office/officeart/2005/8/layout/default"/>
    <dgm:cxn modelId="{200F046D-B202-45F2-A304-05BE0C0437C1}" type="presOf" srcId="{70522766-4D0C-4EF5-8328-3DE21A94DB5E}" destId="{EC2844A5-9F91-4E38-ABAA-D0271D399EAA}" srcOrd="0" destOrd="0" presId="urn:microsoft.com/office/officeart/2005/8/layout/default"/>
    <dgm:cxn modelId="{7ED06975-D722-4436-B014-2B35E22E7DB9}" type="presOf" srcId="{9A7BD5A2-3173-48F7-9FCF-E417CFC43742}" destId="{D285C636-D057-4CA6-9D4B-89D6B6539ABA}" srcOrd="0" destOrd="0" presId="urn:microsoft.com/office/officeart/2005/8/layout/default"/>
    <dgm:cxn modelId="{1534E98D-D22F-4195-A951-1A0173B148F7}" srcId="{73265CC1-FDDC-495A-9D7C-C0B76671FF69}" destId="{9A7BD5A2-3173-48F7-9FCF-E417CFC43742}" srcOrd="0" destOrd="0" parTransId="{6C178D16-3C90-48A9-BB6A-E728BCA6B9C4}" sibTransId="{9E8B8E2F-686F-4E87-9849-71C788F8F58F}"/>
    <dgm:cxn modelId="{C9AAD28E-65C3-459E-B48D-CFB689D41470}" srcId="{73265CC1-FDDC-495A-9D7C-C0B76671FF69}" destId="{775DE307-23A3-404F-BE47-2F0B021B25C6}" srcOrd="3" destOrd="0" parTransId="{EFAE7687-A7C5-4F9D-A17E-18BBE5DF5CD2}" sibTransId="{6FF4DCA4-160F-4391-AC24-2D5BD5B73515}"/>
    <dgm:cxn modelId="{5F72DEB2-6499-4509-9EEE-687F7B9EE741}" type="presOf" srcId="{A5CAB50C-9992-4392-A8C6-4403213F7106}" destId="{32EB5229-2C40-4A2A-9607-99A5DACFB43E}" srcOrd="0" destOrd="0" presId="urn:microsoft.com/office/officeart/2005/8/layout/default"/>
    <dgm:cxn modelId="{57EBF8D6-1BC6-4959-BCE0-A52F221F78D7}" srcId="{73265CC1-FDDC-495A-9D7C-C0B76671FF69}" destId="{70522766-4D0C-4EF5-8328-3DE21A94DB5E}" srcOrd="1" destOrd="0" parTransId="{72778038-6B47-4AF6-B2E7-707C289AB9AB}" sibTransId="{A902D61F-1EF3-4233-89CE-0F7C7EDB822D}"/>
    <dgm:cxn modelId="{96F91BEF-F359-4348-9002-2534B1CDD676}" srcId="{73265CC1-FDDC-495A-9D7C-C0B76671FF69}" destId="{A5CAB50C-9992-4392-A8C6-4403213F7106}" srcOrd="2" destOrd="0" parTransId="{1FEBAB64-4BE2-4E3A-9256-C24CFB21F999}" sibTransId="{A6A61043-FCD3-49A4-AC1A-08E5ACC197EF}"/>
    <dgm:cxn modelId="{A3DE9520-FBAE-4C6C-AE79-84C644D51965}" type="presParOf" srcId="{637AF881-3AE4-4D1D-AD7C-2916F577F494}" destId="{D285C636-D057-4CA6-9D4B-89D6B6539ABA}" srcOrd="0" destOrd="0" presId="urn:microsoft.com/office/officeart/2005/8/layout/default"/>
    <dgm:cxn modelId="{043F3093-F0B7-4FB7-A5F0-1CC46FB4ACB4}" type="presParOf" srcId="{637AF881-3AE4-4D1D-AD7C-2916F577F494}" destId="{2AE39937-8736-456E-ACD7-FAC6B98F395D}" srcOrd="1" destOrd="0" presId="urn:microsoft.com/office/officeart/2005/8/layout/default"/>
    <dgm:cxn modelId="{A43A1475-F1F3-4F72-8C93-E40876DBA604}" type="presParOf" srcId="{637AF881-3AE4-4D1D-AD7C-2916F577F494}" destId="{EC2844A5-9F91-4E38-ABAA-D0271D399EAA}" srcOrd="2" destOrd="0" presId="urn:microsoft.com/office/officeart/2005/8/layout/default"/>
    <dgm:cxn modelId="{4F6D79A8-AFF8-4D3A-AE56-05A027315A00}" type="presParOf" srcId="{637AF881-3AE4-4D1D-AD7C-2916F577F494}" destId="{D89AC9C9-BEDA-4E65-816C-C68FA3574E19}" srcOrd="3" destOrd="0" presId="urn:microsoft.com/office/officeart/2005/8/layout/default"/>
    <dgm:cxn modelId="{01AB1001-A7A7-43EE-A092-204AD111E9EA}" type="presParOf" srcId="{637AF881-3AE4-4D1D-AD7C-2916F577F494}" destId="{32EB5229-2C40-4A2A-9607-99A5DACFB43E}" srcOrd="4" destOrd="0" presId="urn:microsoft.com/office/officeart/2005/8/layout/default"/>
    <dgm:cxn modelId="{36A22454-FB2A-46A8-9877-7E6D297B3D2F}" type="presParOf" srcId="{637AF881-3AE4-4D1D-AD7C-2916F577F494}" destId="{D883577E-1797-40F8-A338-70A9ECD9D0A6}" srcOrd="5" destOrd="0" presId="urn:microsoft.com/office/officeart/2005/8/layout/default"/>
    <dgm:cxn modelId="{35EF8333-B1EA-4D86-89BB-AB15EC1A7D2D}" type="presParOf" srcId="{637AF881-3AE4-4D1D-AD7C-2916F577F494}" destId="{E0BE30C4-27E8-407A-AF7F-84936891EB3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11EA6C4-7ED3-49B8-882C-D26CAD20A8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1217676-F966-441F-ACBA-98D907D24E98}">
      <dgm:prSet/>
      <dgm:spPr/>
      <dgm:t>
        <a:bodyPr/>
        <a:lstStyle/>
        <a:p>
          <a:r>
            <a:rPr lang="en-US"/>
            <a:t>Cautious, moderating the range of generalizing conclusions </a:t>
          </a:r>
        </a:p>
      </dgm:t>
    </dgm:pt>
    <dgm:pt modelId="{84FB3005-3EB8-4E3E-910A-7856FA710808}" type="parTrans" cxnId="{20C99D78-FDA7-485C-81FC-D04D94270026}">
      <dgm:prSet/>
      <dgm:spPr/>
      <dgm:t>
        <a:bodyPr/>
        <a:lstStyle/>
        <a:p>
          <a:endParaRPr lang="en-US"/>
        </a:p>
      </dgm:t>
    </dgm:pt>
    <dgm:pt modelId="{A03998F0-3FD0-4689-B922-A8627CD890EB}" type="sibTrans" cxnId="{20C99D78-FDA7-485C-81FC-D04D94270026}">
      <dgm:prSet/>
      <dgm:spPr/>
      <dgm:t>
        <a:bodyPr/>
        <a:lstStyle/>
        <a:p>
          <a:endParaRPr lang="en-US"/>
        </a:p>
      </dgm:t>
    </dgm:pt>
    <dgm:pt modelId="{98BB9DD7-ED9A-474A-A6B2-D326F976DAD0}">
      <dgm:prSet/>
      <dgm:spPr/>
      <dgm:t>
        <a:bodyPr/>
        <a:lstStyle/>
        <a:p>
          <a:r>
            <a:rPr lang="en-US"/>
            <a:t>Careful in recognizing the limitations of time periods </a:t>
          </a:r>
        </a:p>
      </dgm:t>
    </dgm:pt>
    <dgm:pt modelId="{D0B97D86-7477-4B83-9550-D4A804D03911}" type="parTrans" cxnId="{1CEDD58B-9BD6-4ABA-91FC-EBE09C8CB4B6}">
      <dgm:prSet/>
      <dgm:spPr/>
      <dgm:t>
        <a:bodyPr/>
        <a:lstStyle/>
        <a:p>
          <a:endParaRPr lang="en-US"/>
        </a:p>
      </dgm:t>
    </dgm:pt>
    <dgm:pt modelId="{A0F47692-BAB3-4078-ACCC-0B9B2E604A85}" type="sibTrans" cxnId="{1CEDD58B-9BD6-4ABA-91FC-EBE09C8CB4B6}">
      <dgm:prSet/>
      <dgm:spPr/>
      <dgm:t>
        <a:bodyPr/>
        <a:lstStyle/>
        <a:p>
          <a:endParaRPr lang="en-US"/>
        </a:p>
      </dgm:t>
    </dgm:pt>
    <dgm:pt modelId="{E6AB0BC9-5C12-4A5C-99A3-0064CD500691}">
      <dgm:prSet/>
      <dgm:spPr/>
      <dgm:t>
        <a:bodyPr/>
        <a:lstStyle/>
        <a:p>
          <a:r>
            <a:rPr lang="en-US"/>
            <a:t>Meticulous in demonstrating clear linkages between generalizing conclusions and the specific data that provide its foundation</a:t>
          </a:r>
        </a:p>
      </dgm:t>
    </dgm:pt>
    <dgm:pt modelId="{996432E0-F697-43F5-84D9-36FB3BEFB94B}" type="parTrans" cxnId="{7BA081D4-8774-4D5B-A60A-96712550FA33}">
      <dgm:prSet/>
      <dgm:spPr/>
      <dgm:t>
        <a:bodyPr/>
        <a:lstStyle/>
        <a:p>
          <a:endParaRPr lang="en-US"/>
        </a:p>
      </dgm:t>
    </dgm:pt>
    <dgm:pt modelId="{B3D5528E-644E-44EB-BD02-7C3DE3C659DD}" type="sibTrans" cxnId="{7BA081D4-8774-4D5B-A60A-96712550FA33}">
      <dgm:prSet/>
      <dgm:spPr/>
      <dgm:t>
        <a:bodyPr/>
        <a:lstStyle/>
        <a:p>
          <a:endParaRPr lang="en-US"/>
        </a:p>
      </dgm:t>
    </dgm:pt>
    <dgm:pt modelId="{2678CD88-FBE3-4048-851B-3B1D6ED21CA8}">
      <dgm:prSet/>
      <dgm:spPr/>
      <dgm:t>
        <a:bodyPr/>
        <a:lstStyle/>
        <a:p>
          <a:r>
            <a:rPr lang="en-US"/>
            <a:t>Honest and transparent about findings that contradict the conclusions</a:t>
          </a:r>
        </a:p>
      </dgm:t>
    </dgm:pt>
    <dgm:pt modelId="{FCD62D5F-C1F8-4ED2-A06E-BBDAE5B684CD}" type="parTrans" cxnId="{8A919B54-51C1-4BD4-8F92-9BAC84B142F0}">
      <dgm:prSet/>
      <dgm:spPr/>
      <dgm:t>
        <a:bodyPr/>
        <a:lstStyle/>
        <a:p>
          <a:endParaRPr lang="en-US"/>
        </a:p>
      </dgm:t>
    </dgm:pt>
    <dgm:pt modelId="{B7EFF996-50E2-4843-B3E3-255FB41AA789}" type="sibTrans" cxnId="{8A919B54-51C1-4BD4-8F92-9BAC84B142F0}">
      <dgm:prSet/>
      <dgm:spPr/>
      <dgm:t>
        <a:bodyPr/>
        <a:lstStyle/>
        <a:p>
          <a:endParaRPr lang="en-US"/>
        </a:p>
      </dgm:t>
    </dgm:pt>
    <dgm:pt modelId="{C4441BD2-9A59-4F6B-AC56-D6D66B789C27}">
      <dgm:prSet/>
      <dgm:spPr/>
      <dgm:t>
        <a:bodyPr/>
        <a:lstStyle/>
        <a:p>
          <a:r>
            <a:rPr lang="en-US"/>
            <a:t>Diligent in reporting alternative explanations or the constraints on generalizations </a:t>
          </a:r>
        </a:p>
      </dgm:t>
    </dgm:pt>
    <dgm:pt modelId="{25318C40-2717-4197-A8E0-44EC46C5C2ED}" type="parTrans" cxnId="{CA5C025A-5593-4F7B-A16F-D94EAD3DFDDD}">
      <dgm:prSet/>
      <dgm:spPr/>
      <dgm:t>
        <a:bodyPr/>
        <a:lstStyle/>
        <a:p>
          <a:endParaRPr lang="en-US"/>
        </a:p>
      </dgm:t>
    </dgm:pt>
    <dgm:pt modelId="{60E212B1-249A-43ED-8BE7-5E71B5D41AAC}" type="sibTrans" cxnId="{CA5C025A-5593-4F7B-A16F-D94EAD3DFDDD}">
      <dgm:prSet/>
      <dgm:spPr/>
      <dgm:t>
        <a:bodyPr/>
        <a:lstStyle/>
        <a:p>
          <a:endParaRPr lang="en-US"/>
        </a:p>
      </dgm:t>
    </dgm:pt>
    <dgm:pt modelId="{DC506298-84A0-4C4C-8AF1-5E8AA42695A0}" type="pres">
      <dgm:prSet presAssocID="{B11EA6C4-7ED3-49B8-882C-D26CAD20A84B}" presName="root" presStyleCnt="0">
        <dgm:presLayoutVars>
          <dgm:dir/>
          <dgm:resizeHandles val="exact"/>
        </dgm:presLayoutVars>
      </dgm:prSet>
      <dgm:spPr/>
    </dgm:pt>
    <dgm:pt modelId="{0DA42E39-7B2E-4BCD-9D79-972C88D56848}" type="pres">
      <dgm:prSet presAssocID="{F1217676-F966-441F-ACBA-98D907D24E98}" presName="compNode" presStyleCnt="0"/>
      <dgm:spPr/>
    </dgm:pt>
    <dgm:pt modelId="{3B82B471-CA1C-426C-B4B1-A82BC1E47473}" type="pres">
      <dgm:prSet presAssocID="{F1217676-F966-441F-ACBA-98D907D24E98}" presName="bgRect" presStyleLbl="bgShp" presStyleIdx="0" presStyleCnt="5"/>
      <dgm:spPr/>
    </dgm:pt>
    <dgm:pt modelId="{0EFBD982-896E-4DE4-93C0-3E86C79911AF}" type="pres">
      <dgm:prSet presAssocID="{F1217676-F966-441F-ACBA-98D907D24E9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8509169-CDD1-4056-9A79-1B54A22B2AAC}" type="pres">
      <dgm:prSet presAssocID="{F1217676-F966-441F-ACBA-98D907D24E98}" presName="spaceRect" presStyleCnt="0"/>
      <dgm:spPr/>
    </dgm:pt>
    <dgm:pt modelId="{9B5383B3-1EE7-4947-BCAA-6DEC32C94E18}" type="pres">
      <dgm:prSet presAssocID="{F1217676-F966-441F-ACBA-98D907D24E98}" presName="parTx" presStyleLbl="revTx" presStyleIdx="0" presStyleCnt="5">
        <dgm:presLayoutVars>
          <dgm:chMax val="0"/>
          <dgm:chPref val="0"/>
        </dgm:presLayoutVars>
      </dgm:prSet>
      <dgm:spPr/>
    </dgm:pt>
    <dgm:pt modelId="{C0AFA921-EA1B-4DA4-BFAE-680C00CD7868}" type="pres">
      <dgm:prSet presAssocID="{A03998F0-3FD0-4689-B922-A8627CD890EB}" presName="sibTrans" presStyleCnt="0"/>
      <dgm:spPr/>
    </dgm:pt>
    <dgm:pt modelId="{F6A373D6-E1CC-4533-9797-8FEAE0DE870F}" type="pres">
      <dgm:prSet presAssocID="{98BB9DD7-ED9A-474A-A6B2-D326F976DAD0}" presName="compNode" presStyleCnt="0"/>
      <dgm:spPr/>
    </dgm:pt>
    <dgm:pt modelId="{1E6F6C93-1925-4363-A180-3337C9FB1AEA}" type="pres">
      <dgm:prSet presAssocID="{98BB9DD7-ED9A-474A-A6B2-D326F976DAD0}" presName="bgRect" presStyleLbl="bgShp" presStyleIdx="1" presStyleCnt="5"/>
      <dgm:spPr/>
    </dgm:pt>
    <dgm:pt modelId="{AB2FF09E-C28E-4A5C-8047-DED40B3EA4DC}" type="pres">
      <dgm:prSet presAssocID="{98BB9DD7-ED9A-474A-A6B2-D326F976DAD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CBAE603-BF02-4F49-AEF9-49B976D9977D}" type="pres">
      <dgm:prSet presAssocID="{98BB9DD7-ED9A-474A-A6B2-D326F976DAD0}" presName="spaceRect" presStyleCnt="0"/>
      <dgm:spPr/>
    </dgm:pt>
    <dgm:pt modelId="{C0961C3A-6DDD-46B5-A69E-DA859013E07C}" type="pres">
      <dgm:prSet presAssocID="{98BB9DD7-ED9A-474A-A6B2-D326F976DAD0}" presName="parTx" presStyleLbl="revTx" presStyleIdx="1" presStyleCnt="5">
        <dgm:presLayoutVars>
          <dgm:chMax val="0"/>
          <dgm:chPref val="0"/>
        </dgm:presLayoutVars>
      </dgm:prSet>
      <dgm:spPr/>
    </dgm:pt>
    <dgm:pt modelId="{B4C6B898-0FA2-4267-8A7E-F02B46F0B8AB}" type="pres">
      <dgm:prSet presAssocID="{A0F47692-BAB3-4078-ACCC-0B9B2E604A85}" presName="sibTrans" presStyleCnt="0"/>
      <dgm:spPr/>
    </dgm:pt>
    <dgm:pt modelId="{F5ACF25B-5F92-4BD6-A2DF-23C908174F70}" type="pres">
      <dgm:prSet presAssocID="{E6AB0BC9-5C12-4A5C-99A3-0064CD500691}" presName="compNode" presStyleCnt="0"/>
      <dgm:spPr/>
    </dgm:pt>
    <dgm:pt modelId="{777B7123-C5DF-4CB6-B499-128AC537C6EB}" type="pres">
      <dgm:prSet presAssocID="{E6AB0BC9-5C12-4A5C-99A3-0064CD500691}" presName="bgRect" presStyleLbl="bgShp" presStyleIdx="2" presStyleCnt="5"/>
      <dgm:spPr/>
    </dgm:pt>
    <dgm:pt modelId="{2CDA5B66-A1A0-4CB1-BF3E-2CAC9926183A}" type="pres">
      <dgm:prSet presAssocID="{E6AB0BC9-5C12-4A5C-99A3-0064CD50069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41EA8395-2918-4984-8525-EBD9E7B3D7C0}" type="pres">
      <dgm:prSet presAssocID="{E6AB0BC9-5C12-4A5C-99A3-0064CD500691}" presName="spaceRect" presStyleCnt="0"/>
      <dgm:spPr/>
    </dgm:pt>
    <dgm:pt modelId="{6CBFC2F4-A2AF-4703-AFCD-106DC4549F0E}" type="pres">
      <dgm:prSet presAssocID="{E6AB0BC9-5C12-4A5C-99A3-0064CD500691}" presName="parTx" presStyleLbl="revTx" presStyleIdx="2" presStyleCnt="5">
        <dgm:presLayoutVars>
          <dgm:chMax val="0"/>
          <dgm:chPref val="0"/>
        </dgm:presLayoutVars>
      </dgm:prSet>
      <dgm:spPr/>
    </dgm:pt>
    <dgm:pt modelId="{1D2F5CC7-4B09-4759-AA88-572FE0F99354}" type="pres">
      <dgm:prSet presAssocID="{B3D5528E-644E-44EB-BD02-7C3DE3C659DD}" presName="sibTrans" presStyleCnt="0"/>
      <dgm:spPr/>
    </dgm:pt>
    <dgm:pt modelId="{6D2359D6-7C84-414B-9B90-7CD16E03445D}" type="pres">
      <dgm:prSet presAssocID="{2678CD88-FBE3-4048-851B-3B1D6ED21CA8}" presName="compNode" presStyleCnt="0"/>
      <dgm:spPr/>
    </dgm:pt>
    <dgm:pt modelId="{9404CD33-AA83-47D8-9464-B7CE1455BC06}" type="pres">
      <dgm:prSet presAssocID="{2678CD88-FBE3-4048-851B-3B1D6ED21CA8}" presName="bgRect" presStyleLbl="bgShp" presStyleIdx="3" presStyleCnt="5"/>
      <dgm:spPr/>
    </dgm:pt>
    <dgm:pt modelId="{06E22749-9507-4C52-8F5A-BA1998FA6527}" type="pres">
      <dgm:prSet presAssocID="{2678CD88-FBE3-4048-851B-3B1D6ED21CA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DDD3104-B566-4669-83AE-DD362CCEAFD8}" type="pres">
      <dgm:prSet presAssocID="{2678CD88-FBE3-4048-851B-3B1D6ED21CA8}" presName="spaceRect" presStyleCnt="0"/>
      <dgm:spPr/>
    </dgm:pt>
    <dgm:pt modelId="{83893C56-0576-4263-B1E0-0380BC14420E}" type="pres">
      <dgm:prSet presAssocID="{2678CD88-FBE3-4048-851B-3B1D6ED21CA8}" presName="parTx" presStyleLbl="revTx" presStyleIdx="3" presStyleCnt="5">
        <dgm:presLayoutVars>
          <dgm:chMax val="0"/>
          <dgm:chPref val="0"/>
        </dgm:presLayoutVars>
      </dgm:prSet>
      <dgm:spPr/>
    </dgm:pt>
    <dgm:pt modelId="{28B71EFF-0E4D-445F-9319-A80C0F84CC63}" type="pres">
      <dgm:prSet presAssocID="{B7EFF996-50E2-4843-B3E3-255FB41AA789}" presName="sibTrans" presStyleCnt="0"/>
      <dgm:spPr/>
    </dgm:pt>
    <dgm:pt modelId="{F5F5F07C-5739-4774-A69B-90FE10A3FE93}" type="pres">
      <dgm:prSet presAssocID="{C4441BD2-9A59-4F6B-AC56-D6D66B789C27}" presName="compNode" presStyleCnt="0"/>
      <dgm:spPr/>
    </dgm:pt>
    <dgm:pt modelId="{4221A1C7-C340-4A6C-82A2-82CF9C3ABC14}" type="pres">
      <dgm:prSet presAssocID="{C4441BD2-9A59-4F6B-AC56-D6D66B789C27}" presName="bgRect" presStyleLbl="bgShp" presStyleIdx="4" presStyleCnt="5"/>
      <dgm:spPr/>
    </dgm:pt>
    <dgm:pt modelId="{C1F5C951-0D48-4238-B45B-7EF0350CA934}" type="pres">
      <dgm:prSet presAssocID="{C4441BD2-9A59-4F6B-AC56-D6D66B789C2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A668B6D-9FF8-46A0-9CBA-53F5457B4C00}" type="pres">
      <dgm:prSet presAssocID="{C4441BD2-9A59-4F6B-AC56-D6D66B789C27}" presName="spaceRect" presStyleCnt="0"/>
      <dgm:spPr/>
    </dgm:pt>
    <dgm:pt modelId="{9C3629E1-6B8A-4B93-8FF0-AB7A1FF9649B}" type="pres">
      <dgm:prSet presAssocID="{C4441BD2-9A59-4F6B-AC56-D6D66B789C2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C479E21-19E1-499D-B784-A08CA91E34A3}" type="presOf" srcId="{E6AB0BC9-5C12-4A5C-99A3-0064CD500691}" destId="{6CBFC2F4-A2AF-4703-AFCD-106DC4549F0E}" srcOrd="0" destOrd="0" presId="urn:microsoft.com/office/officeart/2018/2/layout/IconVerticalSolidList"/>
    <dgm:cxn modelId="{DB026F64-C6EA-4137-BA0E-A3D1F385B56D}" type="presOf" srcId="{98BB9DD7-ED9A-474A-A6B2-D326F976DAD0}" destId="{C0961C3A-6DDD-46B5-A69E-DA859013E07C}" srcOrd="0" destOrd="0" presId="urn:microsoft.com/office/officeart/2018/2/layout/IconVerticalSolidList"/>
    <dgm:cxn modelId="{8A919B54-51C1-4BD4-8F92-9BAC84B142F0}" srcId="{B11EA6C4-7ED3-49B8-882C-D26CAD20A84B}" destId="{2678CD88-FBE3-4048-851B-3B1D6ED21CA8}" srcOrd="3" destOrd="0" parTransId="{FCD62D5F-C1F8-4ED2-A06E-BBDAE5B684CD}" sibTransId="{B7EFF996-50E2-4843-B3E3-255FB41AA789}"/>
    <dgm:cxn modelId="{20C99D78-FDA7-485C-81FC-D04D94270026}" srcId="{B11EA6C4-7ED3-49B8-882C-D26CAD20A84B}" destId="{F1217676-F966-441F-ACBA-98D907D24E98}" srcOrd="0" destOrd="0" parTransId="{84FB3005-3EB8-4E3E-910A-7856FA710808}" sibTransId="{A03998F0-3FD0-4689-B922-A8627CD890EB}"/>
    <dgm:cxn modelId="{CA5C025A-5593-4F7B-A16F-D94EAD3DFDDD}" srcId="{B11EA6C4-7ED3-49B8-882C-D26CAD20A84B}" destId="{C4441BD2-9A59-4F6B-AC56-D6D66B789C27}" srcOrd="4" destOrd="0" parTransId="{25318C40-2717-4197-A8E0-44EC46C5C2ED}" sibTransId="{60E212B1-249A-43ED-8BE7-5E71B5D41AAC}"/>
    <dgm:cxn modelId="{1CEDD58B-9BD6-4ABA-91FC-EBE09C8CB4B6}" srcId="{B11EA6C4-7ED3-49B8-882C-D26CAD20A84B}" destId="{98BB9DD7-ED9A-474A-A6B2-D326F976DAD0}" srcOrd="1" destOrd="0" parTransId="{D0B97D86-7477-4B83-9550-D4A804D03911}" sibTransId="{A0F47692-BAB3-4078-ACCC-0B9B2E604A85}"/>
    <dgm:cxn modelId="{5C3BAE8D-4A57-4437-93CA-06278C04A71B}" type="presOf" srcId="{F1217676-F966-441F-ACBA-98D907D24E98}" destId="{9B5383B3-1EE7-4947-BCAA-6DEC32C94E18}" srcOrd="0" destOrd="0" presId="urn:microsoft.com/office/officeart/2018/2/layout/IconVerticalSolidList"/>
    <dgm:cxn modelId="{93011C9B-D10B-4B7E-A464-49D8A27FAA1A}" type="presOf" srcId="{C4441BD2-9A59-4F6B-AC56-D6D66B789C27}" destId="{9C3629E1-6B8A-4B93-8FF0-AB7A1FF9649B}" srcOrd="0" destOrd="0" presId="urn:microsoft.com/office/officeart/2018/2/layout/IconVerticalSolidList"/>
    <dgm:cxn modelId="{7BA081D4-8774-4D5B-A60A-96712550FA33}" srcId="{B11EA6C4-7ED3-49B8-882C-D26CAD20A84B}" destId="{E6AB0BC9-5C12-4A5C-99A3-0064CD500691}" srcOrd="2" destOrd="0" parTransId="{996432E0-F697-43F5-84D9-36FB3BEFB94B}" sibTransId="{B3D5528E-644E-44EB-BD02-7C3DE3C659DD}"/>
    <dgm:cxn modelId="{278F92DC-4BD7-4F04-A2E7-F47A7C279427}" type="presOf" srcId="{B11EA6C4-7ED3-49B8-882C-D26CAD20A84B}" destId="{DC506298-84A0-4C4C-8AF1-5E8AA42695A0}" srcOrd="0" destOrd="0" presId="urn:microsoft.com/office/officeart/2018/2/layout/IconVerticalSolidList"/>
    <dgm:cxn modelId="{12D4B4F9-7C14-44D3-9255-3260B6E8B2B3}" type="presOf" srcId="{2678CD88-FBE3-4048-851B-3B1D6ED21CA8}" destId="{83893C56-0576-4263-B1E0-0380BC14420E}" srcOrd="0" destOrd="0" presId="urn:microsoft.com/office/officeart/2018/2/layout/IconVerticalSolidList"/>
    <dgm:cxn modelId="{71E4143E-BCFA-43C2-9F8E-0BBB6B014625}" type="presParOf" srcId="{DC506298-84A0-4C4C-8AF1-5E8AA42695A0}" destId="{0DA42E39-7B2E-4BCD-9D79-972C88D56848}" srcOrd="0" destOrd="0" presId="urn:microsoft.com/office/officeart/2018/2/layout/IconVerticalSolidList"/>
    <dgm:cxn modelId="{C0A3CE63-CFDB-4A8C-9E81-75CB08062B7C}" type="presParOf" srcId="{0DA42E39-7B2E-4BCD-9D79-972C88D56848}" destId="{3B82B471-CA1C-426C-B4B1-A82BC1E47473}" srcOrd="0" destOrd="0" presId="urn:microsoft.com/office/officeart/2018/2/layout/IconVerticalSolidList"/>
    <dgm:cxn modelId="{9C0FD1D8-FFF6-42F9-80FB-312B1A848B28}" type="presParOf" srcId="{0DA42E39-7B2E-4BCD-9D79-972C88D56848}" destId="{0EFBD982-896E-4DE4-93C0-3E86C79911AF}" srcOrd="1" destOrd="0" presId="urn:microsoft.com/office/officeart/2018/2/layout/IconVerticalSolidList"/>
    <dgm:cxn modelId="{45C6F29F-5430-40D9-849B-3BACF32D6DBD}" type="presParOf" srcId="{0DA42E39-7B2E-4BCD-9D79-972C88D56848}" destId="{E8509169-CDD1-4056-9A79-1B54A22B2AAC}" srcOrd="2" destOrd="0" presId="urn:microsoft.com/office/officeart/2018/2/layout/IconVerticalSolidList"/>
    <dgm:cxn modelId="{A7118C73-0B65-4396-9FCE-BA0F2E618E40}" type="presParOf" srcId="{0DA42E39-7B2E-4BCD-9D79-972C88D56848}" destId="{9B5383B3-1EE7-4947-BCAA-6DEC32C94E18}" srcOrd="3" destOrd="0" presId="urn:microsoft.com/office/officeart/2018/2/layout/IconVerticalSolidList"/>
    <dgm:cxn modelId="{31F18CB2-0609-4DF1-A899-D0144EB734E1}" type="presParOf" srcId="{DC506298-84A0-4C4C-8AF1-5E8AA42695A0}" destId="{C0AFA921-EA1B-4DA4-BFAE-680C00CD7868}" srcOrd="1" destOrd="0" presId="urn:microsoft.com/office/officeart/2018/2/layout/IconVerticalSolidList"/>
    <dgm:cxn modelId="{00BB2548-162B-496C-B074-F6A449558B95}" type="presParOf" srcId="{DC506298-84A0-4C4C-8AF1-5E8AA42695A0}" destId="{F6A373D6-E1CC-4533-9797-8FEAE0DE870F}" srcOrd="2" destOrd="0" presId="urn:microsoft.com/office/officeart/2018/2/layout/IconVerticalSolidList"/>
    <dgm:cxn modelId="{DC3BBE68-ED64-40C9-871F-2709CD8610AC}" type="presParOf" srcId="{F6A373D6-E1CC-4533-9797-8FEAE0DE870F}" destId="{1E6F6C93-1925-4363-A180-3337C9FB1AEA}" srcOrd="0" destOrd="0" presId="urn:microsoft.com/office/officeart/2018/2/layout/IconVerticalSolidList"/>
    <dgm:cxn modelId="{3AF2F0A2-D292-4385-A6AA-4557EC703EED}" type="presParOf" srcId="{F6A373D6-E1CC-4533-9797-8FEAE0DE870F}" destId="{AB2FF09E-C28E-4A5C-8047-DED40B3EA4DC}" srcOrd="1" destOrd="0" presId="urn:microsoft.com/office/officeart/2018/2/layout/IconVerticalSolidList"/>
    <dgm:cxn modelId="{418AED5C-1FC8-4B3B-A1FF-FDDE2B86EE12}" type="presParOf" srcId="{F6A373D6-E1CC-4533-9797-8FEAE0DE870F}" destId="{9CBAE603-BF02-4F49-AEF9-49B976D9977D}" srcOrd="2" destOrd="0" presId="urn:microsoft.com/office/officeart/2018/2/layout/IconVerticalSolidList"/>
    <dgm:cxn modelId="{F911A2C2-D683-4BB9-B42F-64C8527F1328}" type="presParOf" srcId="{F6A373D6-E1CC-4533-9797-8FEAE0DE870F}" destId="{C0961C3A-6DDD-46B5-A69E-DA859013E07C}" srcOrd="3" destOrd="0" presId="urn:microsoft.com/office/officeart/2018/2/layout/IconVerticalSolidList"/>
    <dgm:cxn modelId="{F1B6B14B-F8B3-459E-B9C6-642CC59C5FA4}" type="presParOf" srcId="{DC506298-84A0-4C4C-8AF1-5E8AA42695A0}" destId="{B4C6B898-0FA2-4267-8A7E-F02B46F0B8AB}" srcOrd="3" destOrd="0" presId="urn:microsoft.com/office/officeart/2018/2/layout/IconVerticalSolidList"/>
    <dgm:cxn modelId="{8CF09805-62EE-4161-B6CB-168944F71059}" type="presParOf" srcId="{DC506298-84A0-4C4C-8AF1-5E8AA42695A0}" destId="{F5ACF25B-5F92-4BD6-A2DF-23C908174F70}" srcOrd="4" destOrd="0" presId="urn:microsoft.com/office/officeart/2018/2/layout/IconVerticalSolidList"/>
    <dgm:cxn modelId="{838010EF-3A9E-4622-B713-AB82C0A0A5B3}" type="presParOf" srcId="{F5ACF25B-5F92-4BD6-A2DF-23C908174F70}" destId="{777B7123-C5DF-4CB6-B499-128AC537C6EB}" srcOrd="0" destOrd="0" presId="urn:microsoft.com/office/officeart/2018/2/layout/IconVerticalSolidList"/>
    <dgm:cxn modelId="{D3CA72CC-FDC1-49D5-A308-623C65353FAE}" type="presParOf" srcId="{F5ACF25B-5F92-4BD6-A2DF-23C908174F70}" destId="{2CDA5B66-A1A0-4CB1-BF3E-2CAC9926183A}" srcOrd="1" destOrd="0" presId="urn:microsoft.com/office/officeart/2018/2/layout/IconVerticalSolidList"/>
    <dgm:cxn modelId="{FA916C6C-309C-4425-84B4-DE4DB60BD7F5}" type="presParOf" srcId="{F5ACF25B-5F92-4BD6-A2DF-23C908174F70}" destId="{41EA8395-2918-4984-8525-EBD9E7B3D7C0}" srcOrd="2" destOrd="0" presId="urn:microsoft.com/office/officeart/2018/2/layout/IconVerticalSolidList"/>
    <dgm:cxn modelId="{4BC5EB93-C82D-4FAA-A105-50941B1881B4}" type="presParOf" srcId="{F5ACF25B-5F92-4BD6-A2DF-23C908174F70}" destId="{6CBFC2F4-A2AF-4703-AFCD-106DC4549F0E}" srcOrd="3" destOrd="0" presId="urn:microsoft.com/office/officeart/2018/2/layout/IconVerticalSolidList"/>
    <dgm:cxn modelId="{6CBD660B-F95A-40EF-AE27-B8F21A084968}" type="presParOf" srcId="{DC506298-84A0-4C4C-8AF1-5E8AA42695A0}" destId="{1D2F5CC7-4B09-4759-AA88-572FE0F99354}" srcOrd="5" destOrd="0" presId="urn:microsoft.com/office/officeart/2018/2/layout/IconVerticalSolidList"/>
    <dgm:cxn modelId="{168BCDEA-98BB-4C25-946B-6A224BA86C6F}" type="presParOf" srcId="{DC506298-84A0-4C4C-8AF1-5E8AA42695A0}" destId="{6D2359D6-7C84-414B-9B90-7CD16E03445D}" srcOrd="6" destOrd="0" presId="urn:microsoft.com/office/officeart/2018/2/layout/IconVerticalSolidList"/>
    <dgm:cxn modelId="{802EF3A8-6F73-4A54-90F9-4C482784855A}" type="presParOf" srcId="{6D2359D6-7C84-414B-9B90-7CD16E03445D}" destId="{9404CD33-AA83-47D8-9464-B7CE1455BC06}" srcOrd="0" destOrd="0" presId="urn:microsoft.com/office/officeart/2018/2/layout/IconVerticalSolidList"/>
    <dgm:cxn modelId="{9443C761-CB99-4913-923D-5F37AD92BDAC}" type="presParOf" srcId="{6D2359D6-7C84-414B-9B90-7CD16E03445D}" destId="{06E22749-9507-4C52-8F5A-BA1998FA6527}" srcOrd="1" destOrd="0" presId="urn:microsoft.com/office/officeart/2018/2/layout/IconVerticalSolidList"/>
    <dgm:cxn modelId="{055F51EB-DB07-48D5-B656-BC9307206430}" type="presParOf" srcId="{6D2359D6-7C84-414B-9B90-7CD16E03445D}" destId="{3DDD3104-B566-4669-83AE-DD362CCEAFD8}" srcOrd="2" destOrd="0" presId="urn:microsoft.com/office/officeart/2018/2/layout/IconVerticalSolidList"/>
    <dgm:cxn modelId="{74369BF0-C413-4C1C-8723-9C31E89FFA1D}" type="presParOf" srcId="{6D2359D6-7C84-414B-9B90-7CD16E03445D}" destId="{83893C56-0576-4263-B1E0-0380BC14420E}" srcOrd="3" destOrd="0" presId="urn:microsoft.com/office/officeart/2018/2/layout/IconVerticalSolidList"/>
    <dgm:cxn modelId="{AEE7A058-2F84-4399-B2E3-68FD4DF68462}" type="presParOf" srcId="{DC506298-84A0-4C4C-8AF1-5E8AA42695A0}" destId="{28B71EFF-0E4D-445F-9319-A80C0F84CC63}" srcOrd="7" destOrd="0" presId="urn:microsoft.com/office/officeart/2018/2/layout/IconVerticalSolidList"/>
    <dgm:cxn modelId="{4D7CDA0D-01D3-4B3A-9808-9BD44AFBBBEC}" type="presParOf" srcId="{DC506298-84A0-4C4C-8AF1-5E8AA42695A0}" destId="{F5F5F07C-5739-4774-A69B-90FE10A3FE93}" srcOrd="8" destOrd="0" presId="urn:microsoft.com/office/officeart/2018/2/layout/IconVerticalSolidList"/>
    <dgm:cxn modelId="{6AF8A692-ECF6-4414-8AB5-F141569FB1B5}" type="presParOf" srcId="{F5F5F07C-5739-4774-A69B-90FE10A3FE93}" destId="{4221A1C7-C340-4A6C-82A2-82CF9C3ABC14}" srcOrd="0" destOrd="0" presId="urn:microsoft.com/office/officeart/2018/2/layout/IconVerticalSolidList"/>
    <dgm:cxn modelId="{72CF3DE8-E6DA-48BD-A557-FA6F6866F1B8}" type="presParOf" srcId="{F5F5F07C-5739-4774-A69B-90FE10A3FE93}" destId="{C1F5C951-0D48-4238-B45B-7EF0350CA934}" srcOrd="1" destOrd="0" presId="urn:microsoft.com/office/officeart/2018/2/layout/IconVerticalSolidList"/>
    <dgm:cxn modelId="{01CEF7DC-9663-46AD-AFD3-C17EB587B3BA}" type="presParOf" srcId="{F5F5F07C-5739-4774-A69B-90FE10A3FE93}" destId="{DA668B6D-9FF8-46A0-9CBA-53F5457B4C00}" srcOrd="2" destOrd="0" presId="urn:microsoft.com/office/officeart/2018/2/layout/IconVerticalSolidList"/>
    <dgm:cxn modelId="{E965C1F4-92E5-405B-83CD-EDC4523D6F44}" type="presParOf" srcId="{F5F5F07C-5739-4774-A69B-90FE10A3FE93}" destId="{9C3629E1-6B8A-4B93-8FF0-AB7A1FF964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D03443F-9DB8-4E88-9ACF-F7F289E5363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8AE523E-39EC-4674-86E8-AF0F084E1E4F}">
      <dgm:prSet/>
      <dgm:spPr/>
      <dgm:t>
        <a:bodyPr/>
        <a:lstStyle/>
        <a:p>
          <a:r>
            <a:rPr lang="en-US" i="1"/>
            <a:t>Data triangulation</a:t>
          </a:r>
          <a:r>
            <a:rPr lang="en-US"/>
            <a:t>, where data are gathered using multiple sampling strategies. </a:t>
          </a:r>
        </a:p>
      </dgm:t>
    </dgm:pt>
    <dgm:pt modelId="{5B9E889E-3B1F-40E5-9784-3C6C5504EC07}" type="parTrans" cxnId="{578BF385-FF61-4A6A-8FAB-7788642C57FA}">
      <dgm:prSet/>
      <dgm:spPr/>
      <dgm:t>
        <a:bodyPr/>
        <a:lstStyle/>
        <a:p>
          <a:endParaRPr lang="en-US"/>
        </a:p>
      </dgm:t>
    </dgm:pt>
    <dgm:pt modelId="{9C8C8703-12C3-457E-BFCC-23FB19D2BD7D}" type="sibTrans" cxnId="{578BF385-FF61-4A6A-8FAB-7788642C57FA}">
      <dgm:prSet/>
      <dgm:spPr/>
      <dgm:t>
        <a:bodyPr/>
        <a:lstStyle/>
        <a:p>
          <a:endParaRPr lang="en-US"/>
        </a:p>
      </dgm:t>
    </dgm:pt>
    <dgm:pt modelId="{0EE0040E-F019-481E-A056-D7A939AE7153}">
      <dgm:prSet/>
      <dgm:spPr/>
      <dgm:t>
        <a:bodyPr/>
        <a:lstStyle/>
        <a:p>
          <a:r>
            <a:rPr lang="en-US" i="1"/>
            <a:t>Investigator triangulation</a:t>
          </a:r>
          <a:r>
            <a:rPr lang="en-US"/>
            <a:t>, using more than one observer in field situations</a:t>
          </a:r>
        </a:p>
      </dgm:t>
    </dgm:pt>
    <dgm:pt modelId="{D4D29C8B-373B-4A16-B1D3-D9CBD00531B1}" type="parTrans" cxnId="{246DBA9D-AA76-418A-ADE4-FA59CA16BB27}">
      <dgm:prSet/>
      <dgm:spPr/>
      <dgm:t>
        <a:bodyPr/>
        <a:lstStyle/>
        <a:p>
          <a:endParaRPr lang="en-US"/>
        </a:p>
      </dgm:t>
    </dgm:pt>
    <dgm:pt modelId="{AB403F35-8603-4D14-B44E-42EC7AB818C6}" type="sibTrans" cxnId="{246DBA9D-AA76-418A-ADE4-FA59CA16BB27}">
      <dgm:prSet/>
      <dgm:spPr/>
      <dgm:t>
        <a:bodyPr/>
        <a:lstStyle/>
        <a:p>
          <a:endParaRPr lang="en-US"/>
        </a:p>
      </dgm:t>
    </dgm:pt>
    <dgm:pt modelId="{34B444E6-827B-408A-AD3E-3CC1FD132C4E}">
      <dgm:prSet/>
      <dgm:spPr/>
      <dgm:t>
        <a:bodyPr/>
        <a:lstStyle/>
        <a:p>
          <a:r>
            <a:rPr lang="en-US" i="1"/>
            <a:t>Multiple triangulation</a:t>
          </a:r>
          <a:r>
            <a:rPr lang="en-US"/>
            <a:t>, in which a combination of multiple methods, data types, observers and theories are combined </a:t>
          </a:r>
        </a:p>
      </dgm:t>
    </dgm:pt>
    <dgm:pt modelId="{13ED0333-9D3F-4370-B845-9626C4C1C776}" type="parTrans" cxnId="{006997C0-8C05-49A7-B1AF-EBB480D0831A}">
      <dgm:prSet/>
      <dgm:spPr/>
      <dgm:t>
        <a:bodyPr/>
        <a:lstStyle/>
        <a:p>
          <a:endParaRPr lang="en-US"/>
        </a:p>
      </dgm:t>
    </dgm:pt>
    <dgm:pt modelId="{DE0810EE-1331-4671-8E5E-4559704C13E8}" type="sibTrans" cxnId="{006997C0-8C05-49A7-B1AF-EBB480D0831A}">
      <dgm:prSet/>
      <dgm:spPr/>
      <dgm:t>
        <a:bodyPr/>
        <a:lstStyle/>
        <a:p>
          <a:endParaRPr lang="en-US"/>
        </a:p>
      </dgm:t>
    </dgm:pt>
    <dgm:pt modelId="{B48FD325-3A6B-471F-8DA0-680B844D41B3}">
      <dgm:prSet/>
      <dgm:spPr/>
      <dgm:t>
        <a:bodyPr/>
        <a:lstStyle/>
        <a:p>
          <a:r>
            <a:rPr lang="en-US" i="1"/>
            <a:t>Methodological triangulation</a:t>
          </a:r>
          <a:r>
            <a:rPr lang="en-US"/>
            <a:t>, of which there are two kinds: within-method, where the researcher employs varieties of data gathering techniques within the same method, and between method, where a variety of different methods are used </a:t>
          </a:r>
        </a:p>
      </dgm:t>
    </dgm:pt>
    <dgm:pt modelId="{BABB726D-9030-4FDC-9A90-71D61E3B22EE}" type="parTrans" cxnId="{3440B8D8-2F01-4F4F-9AD6-AB4A223C4F4F}">
      <dgm:prSet/>
      <dgm:spPr/>
      <dgm:t>
        <a:bodyPr/>
        <a:lstStyle/>
        <a:p>
          <a:endParaRPr lang="en-US"/>
        </a:p>
      </dgm:t>
    </dgm:pt>
    <dgm:pt modelId="{49743A74-4EE6-4DCA-BC2A-FEBE34716441}" type="sibTrans" cxnId="{3440B8D8-2F01-4F4F-9AD6-AB4A223C4F4F}">
      <dgm:prSet/>
      <dgm:spPr/>
      <dgm:t>
        <a:bodyPr/>
        <a:lstStyle/>
        <a:p>
          <a:endParaRPr lang="en-US"/>
        </a:p>
      </dgm:t>
    </dgm:pt>
    <dgm:pt modelId="{2F32F5CC-C0C1-4A30-AEA5-4FF6CE87333B}" type="pres">
      <dgm:prSet presAssocID="{7D03443F-9DB8-4E88-9ACF-F7F289E53634}" presName="root" presStyleCnt="0">
        <dgm:presLayoutVars>
          <dgm:dir/>
          <dgm:resizeHandles val="exact"/>
        </dgm:presLayoutVars>
      </dgm:prSet>
      <dgm:spPr/>
    </dgm:pt>
    <dgm:pt modelId="{C1287AC1-06CA-4F5C-8CA4-3DDE12794EA4}" type="pres">
      <dgm:prSet presAssocID="{48AE523E-39EC-4674-86E8-AF0F084E1E4F}" presName="compNode" presStyleCnt="0"/>
      <dgm:spPr/>
    </dgm:pt>
    <dgm:pt modelId="{BB5DD79B-7AC5-460E-8242-CA4890FE48BB}" type="pres">
      <dgm:prSet presAssocID="{48AE523E-39EC-4674-86E8-AF0F084E1E4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Pie Chart"/>
        </a:ext>
      </dgm:extLst>
    </dgm:pt>
    <dgm:pt modelId="{806FE270-5130-40E4-B2B7-6065F694BCD1}" type="pres">
      <dgm:prSet presAssocID="{48AE523E-39EC-4674-86E8-AF0F084E1E4F}" presName="spaceRect" presStyleCnt="0"/>
      <dgm:spPr/>
    </dgm:pt>
    <dgm:pt modelId="{4F60A65F-FEEB-419B-88ED-8E428F306D6E}" type="pres">
      <dgm:prSet presAssocID="{48AE523E-39EC-4674-86E8-AF0F084E1E4F}" presName="textRect" presStyleLbl="revTx" presStyleIdx="0" presStyleCnt="4">
        <dgm:presLayoutVars>
          <dgm:chMax val="1"/>
          <dgm:chPref val="1"/>
        </dgm:presLayoutVars>
      </dgm:prSet>
      <dgm:spPr/>
    </dgm:pt>
    <dgm:pt modelId="{B35A4030-00BE-4799-9FBD-88F8C26ECA4D}" type="pres">
      <dgm:prSet presAssocID="{9C8C8703-12C3-457E-BFCC-23FB19D2BD7D}" presName="sibTrans" presStyleCnt="0"/>
      <dgm:spPr/>
    </dgm:pt>
    <dgm:pt modelId="{D95A41E6-8285-486C-9562-D02226A41234}" type="pres">
      <dgm:prSet presAssocID="{0EE0040E-F019-481E-A056-D7A939AE7153}" presName="compNode" presStyleCnt="0"/>
      <dgm:spPr/>
    </dgm:pt>
    <dgm:pt modelId="{EF443D6C-9339-484D-8900-5C8AFDF4B4A1}" type="pres">
      <dgm:prSet presAssocID="{0EE0040E-F019-481E-A056-D7A939AE71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14D5AC12-3414-452D-A14A-125B2E6D2FEC}" type="pres">
      <dgm:prSet presAssocID="{0EE0040E-F019-481E-A056-D7A939AE7153}" presName="spaceRect" presStyleCnt="0"/>
      <dgm:spPr/>
    </dgm:pt>
    <dgm:pt modelId="{16A7BD71-689B-4257-8873-683548A4B2F3}" type="pres">
      <dgm:prSet presAssocID="{0EE0040E-F019-481E-A056-D7A939AE7153}" presName="textRect" presStyleLbl="revTx" presStyleIdx="1" presStyleCnt="4">
        <dgm:presLayoutVars>
          <dgm:chMax val="1"/>
          <dgm:chPref val="1"/>
        </dgm:presLayoutVars>
      </dgm:prSet>
      <dgm:spPr/>
    </dgm:pt>
    <dgm:pt modelId="{A5305A01-2A16-441A-90C3-64915A04BE1C}" type="pres">
      <dgm:prSet presAssocID="{AB403F35-8603-4D14-B44E-42EC7AB818C6}" presName="sibTrans" presStyleCnt="0"/>
      <dgm:spPr/>
    </dgm:pt>
    <dgm:pt modelId="{D1A8A912-5827-445A-9A4D-771CE08A28CF}" type="pres">
      <dgm:prSet presAssocID="{34B444E6-827B-408A-AD3E-3CC1FD132C4E}" presName="compNode" presStyleCnt="0"/>
      <dgm:spPr/>
    </dgm:pt>
    <dgm:pt modelId="{2BF61401-BD76-4C23-84D7-127BB1BE0C73}" type="pres">
      <dgm:prSet presAssocID="{34B444E6-827B-408A-AD3E-3CC1FD132C4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3E42F805-2867-4CD7-B40E-2E18E6CB7D29}" type="pres">
      <dgm:prSet presAssocID="{34B444E6-827B-408A-AD3E-3CC1FD132C4E}" presName="spaceRect" presStyleCnt="0"/>
      <dgm:spPr/>
    </dgm:pt>
    <dgm:pt modelId="{4FD3C071-FF49-441A-8206-333E1BAB703F}" type="pres">
      <dgm:prSet presAssocID="{34B444E6-827B-408A-AD3E-3CC1FD132C4E}" presName="textRect" presStyleLbl="revTx" presStyleIdx="2" presStyleCnt="4">
        <dgm:presLayoutVars>
          <dgm:chMax val="1"/>
          <dgm:chPref val="1"/>
        </dgm:presLayoutVars>
      </dgm:prSet>
      <dgm:spPr/>
    </dgm:pt>
    <dgm:pt modelId="{BA6B4DD1-E398-47C1-BE2C-898A9B7CB6F0}" type="pres">
      <dgm:prSet presAssocID="{DE0810EE-1331-4671-8E5E-4559704C13E8}" presName="sibTrans" presStyleCnt="0"/>
      <dgm:spPr/>
    </dgm:pt>
    <dgm:pt modelId="{5B9CFE0E-A115-45DE-9631-5A4C47283421}" type="pres">
      <dgm:prSet presAssocID="{B48FD325-3A6B-471F-8DA0-680B844D41B3}" presName="compNode" presStyleCnt="0"/>
      <dgm:spPr/>
    </dgm:pt>
    <dgm:pt modelId="{6FB23547-A8ED-45B4-98E9-55F327AB92BA}" type="pres">
      <dgm:prSet presAssocID="{B48FD325-3A6B-471F-8DA0-680B844D41B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58D45779-70B2-4807-A941-20B1D51A7A45}" type="pres">
      <dgm:prSet presAssocID="{B48FD325-3A6B-471F-8DA0-680B844D41B3}" presName="spaceRect" presStyleCnt="0"/>
      <dgm:spPr/>
    </dgm:pt>
    <dgm:pt modelId="{3FE182E9-3D2D-442A-8FEA-F93EB7DFE67F}" type="pres">
      <dgm:prSet presAssocID="{B48FD325-3A6B-471F-8DA0-680B844D41B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3FE8F0B-F2B6-4DA1-A95E-EBB0D8CE64EE}" type="presOf" srcId="{7D03443F-9DB8-4E88-9ACF-F7F289E53634}" destId="{2F32F5CC-C0C1-4A30-AEA5-4FF6CE87333B}" srcOrd="0" destOrd="0" presId="urn:microsoft.com/office/officeart/2018/2/layout/IconLabelList"/>
    <dgm:cxn modelId="{71DDEE7C-BEC3-4886-8EAC-2450044DEBF5}" type="presOf" srcId="{B48FD325-3A6B-471F-8DA0-680B844D41B3}" destId="{3FE182E9-3D2D-442A-8FEA-F93EB7DFE67F}" srcOrd="0" destOrd="0" presId="urn:microsoft.com/office/officeart/2018/2/layout/IconLabelList"/>
    <dgm:cxn modelId="{578BF385-FF61-4A6A-8FAB-7788642C57FA}" srcId="{7D03443F-9DB8-4E88-9ACF-F7F289E53634}" destId="{48AE523E-39EC-4674-86E8-AF0F084E1E4F}" srcOrd="0" destOrd="0" parTransId="{5B9E889E-3B1F-40E5-9784-3C6C5504EC07}" sibTransId="{9C8C8703-12C3-457E-BFCC-23FB19D2BD7D}"/>
    <dgm:cxn modelId="{246DBA9D-AA76-418A-ADE4-FA59CA16BB27}" srcId="{7D03443F-9DB8-4E88-9ACF-F7F289E53634}" destId="{0EE0040E-F019-481E-A056-D7A939AE7153}" srcOrd="1" destOrd="0" parTransId="{D4D29C8B-373B-4A16-B1D3-D9CBD00531B1}" sibTransId="{AB403F35-8603-4D14-B44E-42EC7AB818C6}"/>
    <dgm:cxn modelId="{2833B6A9-CA09-49BC-96BB-E0673BC84484}" type="presOf" srcId="{34B444E6-827B-408A-AD3E-3CC1FD132C4E}" destId="{4FD3C071-FF49-441A-8206-333E1BAB703F}" srcOrd="0" destOrd="0" presId="urn:microsoft.com/office/officeart/2018/2/layout/IconLabelList"/>
    <dgm:cxn modelId="{006997C0-8C05-49A7-B1AF-EBB480D0831A}" srcId="{7D03443F-9DB8-4E88-9ACF-F7F289E53634}" destId="{34B444E6-827B-408A-AD3E-3CC1FD132C4E}" srcOrd="2" destOrd="0" parTransId="{13ED0333-9D3F-4370-B845-9626C4C1C776}" sibTransId="{DE0810EE-1331-4671-8E5E-4559704C13E8}"/>
    <dgm:cxn modelId="{A50E8AC9-B088-48C9-A385-1BEFA4E19E8F}" type="presOf" srcId="{0EE0040E-F019-481E-A056-D7A939AE7153}" destId="{16A7BD71-689B-4257-8873-683548A4B2F3}" srcOrd="0" destOrd="0" presId="urn:microsoft.com/office/officeart/2018/2/layout/IconLabelList"/>
    <dgm:cxn modelId="{3440B8D8-2F01-4F4F-9AD6-AB4A223C4F4F}" srcId="{7D03443F-9DB8-4E88-9ACF-F7F289E53634}" destId="{B48FD325-3A6B-471F-8DA0-680B844D41B3}" srcOrd="3" destOrd="0" parTransId="{BABB726D-9030-4FDC-9A90-71D61E3B22EE}" sibTransId="{49743A74-4EE6-4DCA-BC2A-FEBE34716441}"/>
    <dgm:cxn modelId="{3BE71FEC-4A4B-421D-B9D9-F26AD959A0C0}" type="presOf" srcId="{48AE523E-39EC-4674-86E8-AF0F084E1E4F}" destId="{4F60A65F-FEEB-419B-88ED-8E428F306D6E}" srcOrd="0" destOrd="0" presId="urn:microsoft.com/office/officeart/2018/2/layout/IconLabelList"/>
    <dgm:cxn modelId="{6463DF2A-8B5C-45EE-A075-C628F6157487}" type="presParOf" srcId="{2F32F5CC-C0C1-4A30-AEA5-4FF6CE87333B}" destId="{C1287AC1-06CA-4F5C-8CA4-3DDE12794EA4}" srcOrd="0" destOrd="0" presId="urn:microsoft.com/office/officeart/2018/2/layout/IconLabelList"/>
    <dgm:cxn modelId="{78234A49-5110-4E00-B8B1-5A71DE143A72}" type="presParOf" srcId="{C1287AC1-06CA-4F5C-8CA4-3DDE12794EA4}" destId="{BB5DD79B-7AC5-460E-8242-CA4890FE48BB}" srcOrd="0" destOrd="0" presId="urn:microsoft.com/office/officeart/2018/2/layout/IconLabelList"/>
    <dgm:cxn modelId="{5100CD1F-0208-4092-BC15-2BCBF3CA8B77}" type="presParOf" srcId="{C1287AC1-06CA-4F5C-8CA4-3DDE12794EA4}" destId="{806FE270-5130-40E4-B2B7-6065F694BCD1}" srcOrd="1" destOrd="0" presId="urn:microsoft.com/office/officeart/2018/2/layout/IconLabelList"/>
    <dgm:cxn modelId="{CF286C6C-67F6-427C-A661-87FD030D6541}" type="presParOf" srcId="{C1287AC1-06CA-4F5C-8CA4-3DDE12794EA4}" destId="{4F60A65F-FEEB-419B-88ED-8E428F306D6E}" srcOrd="2" destOrd="0" presId="urn:microsoft.com/office/officeart/2018/2/layout/IconLabelList"/>
    <dgm:cxn modelId="{C19F364A-3FC5-40AD-B46C-2350F1BB5EF0}" type="presParOf" srcId="{2F32F5CC-C0C1-4A30-AEA5-4FF6CE87333B}" destId="{B35A4030-00BE-4799-9FBD-88F8C26ECA4D}" srcOrd="1" destOrd="0" presId="urn:microsoft.com/office/officeart/2018/2/layout/IconLabelList"/>
    <dgm:cxn modelId="{4F5830D2-BF09-48DA-A956-BA976ADEDD66}" type="presParOf" srcId="{2F32F5CC-C0C1-4A30-AEA5-4FF6CE87333B}" destId="{D95A41E6-8285-486C-9562-D02226A41234}" srcOrd="2" destOrd="0" presId="urn:microsoft.com/office/officeart/2018/2/layout/IconLabelList"/>
    <dgm:cxn modelId="{24B50618-5E50-4BC3-8B34-38C65BCA1937}" type="presParOf" srcId="{D95A41E6-8285-486C-9562-D02226A41234}" destId="{EF443D6C-9339-484D-8900-5C8AFDF4B4A1}" srcOrd="0" destOrd="0" presId="urn:microsoft.com/office/officeart/2018/2/layout/IconLabelList"/>
    <dgm:cxn modelId="{BB1C3F2F-FB98-442D-BC3D-88D6F5CF011B}" type="presParOf" srcId="{D95A41E6-8285-486C-9562-D02226A41234}" destId="{14D5AC12-3414-452D-A14A-125B2E6D2FEC}" srcOrd="1" destOrd="0" presId="urn:microsoft.com/office/officeart/2018/2/layout/IconLabelList"/>
    <dgm:cxn modelId="{8D23B79F-65A3-48C9-BA60-BB20FB8A700F}" type="presParOf" srcId="{D95A41E6-8285-486C-9562-D02226A41234}" destId="{16A7BD71-689B-4257-8873-683548A4B2F3}" srcOrd="2" destOrd="0" presId="urn:microsoft.com/office/officeart/2018/2/layout/IconLabelList"/>
    <dgm:cxn modelId="{AEA2F1CE-84C7-47AF-A7BB-386300C300D3}" type="presParOf" srcId="{2F32F5CC-C0C1-4A30-AEA5-4FF6CE87333B}" destId="{A5305A01-2A16-441A-90C3-64915A04BE1C}" srcOrd="3" destOrd="0" presId="urn:microsoft.com/office/officeart/2018/2/layout/IconLabelList"/>
    <dgm:cxn modelId="{555AAEB6-526D-4E62-B553-DEAEA4435D1B}" type="presParOf" srcId="{2F32F5CC-C0C1-4A30-AEA5-4FF6CE87333B}" destId="{D1A8A912-5827-445A-9A4D-771CE08A28CF}" srcOrd="4" destOrd="0" presId="urn:microsoft.com/office/officeart/2018/2/layout/IconLabelList"/>
    <dgm:cxn modelId="{C8F15AAF-FA48-4BE7-A41E-646AEE5DFA9B}" type="presParOf" srcId="{D1A8A912-5827-445A-9A4D-771CE08A28CF}" destId="{2BF61401-BD76-4C23-84D7-127BB1BE0C73}" srcOrd="0" destOrd="0" presId="urn:microsoft.com/office/officeart/2018/2/layout/IconLabelList"/>
    <dgm:cxn modelId="{637195A6-CC88-4E44-806F-426186BEBA67}" type="presParOf" srcId="{D1A8A912-5827-445A-9A4D-771CE08A28CF}" destId="{3E42F805-2867-4CD7-B40E-2E18E6CB7D29}" srcOrd="1" destOrd="0" presId="urn:microsoft.com/office/officeart/2018/2/layout/IconLabelList"/>
    <dgm:cxn modelId="{ACAC05FD-5166-45AC-962E-526CF89E8286}" type="presParOf" srcId="{D1A8A912-5827-445A-9A4D-771CE08A28CF}" destId="{4FD3C071-FF49-441A-8206-333E1BAB703F}" srcOrd="2" destOrd="0" presId="urn:microsoft.com/office/officeart/2018/2/layout/IconLabelList"/>
    <dgm:cxn modelId="{91BE0382-F94A-4C07-B693-1E0D0CD516B3}" type="presParOf" srcId="{2F32F5CC-C0C1-4A30-AEA5-4FF6CE87333B}" destId="{BA6B4DD1-E398-47C1-BE2C-898A9B7CB6F0}" srcOrd="5" destOrd="0" presId="urn:microsoft.com/office/officeart/2018/2/layout/IconLabelList"/>
    <dgm:cxn modelId="{FAC84059-8696-45AA-87F5-E5D8A77F4477}" type="presParOf" srcId="{2F32F5CC-C0C1-4A30-AEA5-4FF6CE87333B}" destId="{5B9CFE0E-A115-45DE-9631-5A4C47283421}" srcOrd="6" destOrd="0" presId="urn:microsoft.com/office/officeart/2018/2/layout/IconLabelList"/>
    <dgm:cxn modelId="{BA41A790-26D6-419A-A198-09E206C7A29A}" type="presParOf" srcId="{5B9CFE0E-A115-45DE-9631-5A4C47283421}" destId="{6FB23547-A8ED-45B4-98E9-55F327AB92BA}" srcOrd="0" destOrd="0" presId="urn:microsoft.com/office/officeart/2018/2/layout/IconLabelList"/>
    <dgm:cxn modelId="{22BB7088-778E-4F91-990A-18C790807E3E}" type="presParOf" srcId="{5B9CFE0E-A115-45DE-9631-5A4C47283421}" destId="{58D45779-70B2-4807-A941-20B1D51A7A45}" srcOrd="1" destOrd="0" presId="urn:microsoft.com/office/officeart/2018/2/layout/IconLabelList"/>
    <dgm:cxn modelId="{ED54745E-80F8-43A9-9475-A6C3436C266E}" type="presParOf" srcId="{5B9CFE0E-A115-45DE-9631-5A4C47283421}" destId="{3FE182E9-3D2D-442A-8FEA-F93EB7DFE67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EB106D-11BB-4585-A27C-AF6A88F45EC8}">
      <dsp:nvSpPr>
        <dsp:cNvPr id="0" name=""/>
        <dsp:cNvSpPr/>
      </dsp:nvSpPr>
      <dsp:spPr>
        <a:xfrm>
          <a:off x="578921" y="1004118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1EB7F5-3A9C-4262-8475-FF283255C394}">
      <dsp:nvSpPr>
        <dsp:cNvPr id="0" name=""/>
        <dsp:cNvSpPr/>
      </dsp:nvSpPr>
      <dsp:spPr>
        <a:xfrm>
          <a:off x="951859" y="1377056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A58A3-B5AA-4128-9EEE-CADDA6BB0840}">
      <dsp:nvSpPr>
        <dsp:cNvPr id="0" name=""/>
        <dsp:cNvSpPr/>
      </dsp:nvSpPr>
      <dsp:spPr>
        <a:xfrm>
          <a:off x="19515" y="3299118"/>
          <a:ext cx="2868750" cy="124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1" kern="1200" dirty="0"/>
            <a:t>Introduction – Planned Methodology – What you are Going To Do – Future Tense</a:t>
          </a:r>
          <a:endParaRPr lang="en-US" sz="2000" b="1" kern="1200" dirty="0"/>
        </a:p>
      </dsp:txBody>
      <dsp:txXfrm>
        <a:off x="19515" y="3299118"/>
        <a:ext cx="2868750" cy="1240312"/>
      </dsp:txXfrm>
    </dsp:sp>
    <dsp:sp modelId="{C30B3AAE-1400-41F8-BFF0-3D8A77F597F5}">
      <dsp:nvSpPr>
        <dsp:cNvPr id="0" name=""/>
        <dsp:cNvSpPr/>
      </dsp:nvSpPr>
      <dsp:spPr>
        <a:xfrm>
          <a:off x="3949702" y="1004118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8A569-6658-468C-A4A0-17EFCE7B464B}">
      <dsp:nvSpPr>
        <dsp:cNvPr id="0" name=""/>
        <dsp:cNvSpPr/>
      </dsp:nvSpPr>
      <dsp:spPr>
        <a:xfrm>
          <a:off x="4322640" y="1377056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A30B66-0653-4F7A-9A87-F1B21565FF85}">
      <dsp:nvSpPr>
        <dsp:cNvPr id="0" name=""/>
        <dsp:cNvSpPr/>
      </dsp:nvSpPr>
      <dsp:spPr>
        <a:xfrm>
          <a:off x="3390296" y="3299118"/>
          <a:ext cx="2868750" cy="124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1" kern="1200" dirty="0"/>
            <a:t>Methodology Chapter – Which Methods You Did Use – Past Tense</a:t>
          </a:r>
          <a:endParaRPr lang="en-US" sz="2000" b="1" kern="1200" dirty="0"/>
        </a:p>
      </dsp:txBody>
      <dsp:txXfrm>
        <a:off x="3390296" y="3299118"/>
        <a:ext cx="2868750" cy="12403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CE285-FF1F-45EF-9D32-57F9B3528964}">
      <dsp:nvSpPr>
        <dsp:cNvPr id="0" name=""/>
        <dsp:cNvSpPr/>
      </dsp:nvSpPr>
      <dsp:spPr>
        <a:xfrm>
          <a:off x="1461" y="1319963"/>
          <a:ext cx="1657792" cy="10526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6FEBB69-EAD3-45AE-92BB-EDE2900220D9}">
      <dsp:nvSpPr>
        <dsp:cNvPr id="0" name=""/>
        <dsp:cNvSpPr/>
      </dsp:nvSpPr>
      <dsp:spPr>
        <a:xfrm>
          <a:off x="185661" y="1494953"/>
          <a:ext cx="1657792" cy="10526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Research Philosophy</a:t>
          </a:r>
          <a:endParaRPr lang="en-US" sz="2000" kern="1200"/>
        </a:p>
      </dsp:txBody>
      <dsp:txXfrm>
        <a:off x="216493" y="1525785"/>
        <a:ext cx="1596128" cy="991034"/>
      </dsp:txXfrm>
    </dsp:sp>
    <dsp:sp modelId="{C18866FD-C378-45A7-B541-41A2AB380260}">
      <dsp:nvSpPr>
        <dsp:cNvPr id="0" name=""/>
        <dsp:cNvSpPr/>
      </dsp:nvSpPr>
      <dsp:spPr>
        <a:xfrm>
          <a:off x="2027652" y="1319963"/>
          <a:ext cx="1657792" cy="10526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288290-E2A7-46B6-9BE6-9BD6E2CB2914}">
      <dsp:nvSpPr>
        <dsp:cNvPr id="0" name=""/>
        <dsp:cNvSpPr/>
      </dsp:nvSpPr>
      <dsp:spPr>
        <a:xfrm>
          <a:off x="2211851" y="1494953"/>
          <a:ext cx="1657792" cy="10526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Research Approach</a:t>
          </a:r>
          <a:endParaRPr lang="en-US" sz="2000" kern="1200"/>
        </a:p>
      </dsp:txBody>
      <dsp:txXfrm>
        <a:off x="2242683" y="1525785"/>
        <a:ext cx="1596128" cy="991034"/>
      </dsp:txXfrm>
    </dsp:sp>
    <dsp:sp modelId="{3C9020D1-6ECB-43BD-B782-B5520DFE486D}">
      <dsp:nvSpPr>
        <dsp:cNvPr id="0" name=""/>
        <dsp:cNvSpPr/>
      </dsp:nvSpPr>
      <dsp:spPr>
        <a:xfrm>
          <a:off x="4053843" y="1319963"/>
          <a:ext cx="1657792" cy="10526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3104F5F-6AB2-41BE-B857-705368EFBE48}">
      <dsp:nvSpPr>
        <dsp:cNvPr id="0" name=""/>
        <dsp:cNvSpPr/>
      </dsp:nvSpPr>
      <dsp:spPr>
        <a:xfrm>
          <a:off x="4238042" y="1494953"/>
          <a:ext cx="1657792" cy="10526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Research Strategy</a:t>
          </a:r>
          <a:endParaRPr lang="en-US" sz="2000" kern="1200"/>
        </a:p>
      </dsp:txBody>
      <dsp:txXfrm>
        <a:off x="4268874" y="1525785"/>
        <a:ext cx="1596128" cy="991034"/>
      </dsp:txXfrm>
    </dsp:sp>
    <dsp:sp modelId="{F67D5F40-0675-4C4A-9BC5-EB05AF69117F}">
      <dsp:nvSpPr>
        <dsp:cNvPr id="0" name=""/>
        <dsp:cNvSpPr/>
      </dsp:nvSpPr>
      <dsp:spPr>
        <a:xfrm>
          <a:off x="6080033" y="1319963"/>
          <a:ext cx="1657792" cy="10526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E94BEF2-73DB-4E3F-A8CF-44238F04C2CE}">
      <dsp:nvSpPr>
        <dsp:cNvPr id="0" name=""/>
        <dsp:cNvSpPr/>
      </dsp:nvSpPr>
      <dsp:spPr>
        <a:xfrm>
          <a:off x="6264232" y="1494953"/>
          <a:ext cx="1657792" cy="10526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Research Choices</a:t>
          </a:r>
          <a:endParaRPr lang="en-US" sz="2000" kern="1200"/>
        </a:p>
      </dsp:txBody>
      <dsp:txXfrm>
        <a:off x="6295064" y="1525785"/>
        <a:ext cx="1596128" cy="991034"/>
      </dsp:txXfrm>
    </dsp:sp>
    <dsp:sp modelId="{E6E92692-3B44-4D91-8FB8-56455A021EA3}">
      <dsp:nvSpPr>
        <dsp:cNvPr id="0" name=""/>
        <dsp:cNvSpPr/>
      </dsp:nvSpPr>
      <dsp:spPr>
        <a:xfrm>
          <a:off x="8106224" y="1319963"/>
          <a:ext cx="1657792" cy="10526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3851D7D-9141-4DD0-B345-9905F2401FEB}">
      <dsp:nvSpPr>
        <dsp:cNvPr id="0" name=""/>
        <dsp:cNvSpPr/>
      </dsp:nvSpPr>
      <dsp:spPr>
        <a:xfrm>
          <a:off x="8290423" y="1494953"/>
          <a:ext cx="1657792" cy="10526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Time Horizons</a:t>
          </a:r>
          <a:endParaRPr lang="en-US" sz="2000" kern="1200"/>
        </a:p>
      </dsp:txBody>
      <dsp:txXfrm>
        <a:off x="8321255" y="1525785"/>
        <a:ext cx="1596128" cy="991034"/>
      </dsp:txXfrm>
    </dsp:sp>
    <dsp:sp modelId="{D0C324EF-3413-4876-B531-5C66A39B8112}">
      <dsp:nvSpPr>
        <dsp:cNvPr id="0" name=""/>
        <dsp:cNvSpPr/>
      </dsp:nvSpPr>
      <dsp:spPr>
        <a:xfrm>
          <a:off x="10132414" y="1319963"/>
          <a:ext cx="1657792" cy="10526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5ADE962-2E1E-4444-A168-8C16F6A1F557}">
      <dsp:nvSpPr>
        <dsp:cNvPr id="0" name=""/>
        <dsp:cNvSpPr/>
      </dsp:nvSpPr>
      <dsp:spPr>
        <a:xfrm>
          <a:off x="10316613" y="1494953"/>
          <a:ext cx="1657792" cy="10526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Techniques and Procedures</a:t>
          </a:r>
          <a:endParaRPr lang="en-US" sz="2000" kern="1200"/>
        </a:p>
      </dsp:txBody>
      <dsp:txXfrm>
        <a:off x="10347445" y="1525785"/>
        <a:ext cx="1596128" cy="9910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830820-2FE1-43B8-AB05-2FB731BC02FE}">
      <dsp:nvSpPr>
        <dsp:cNvPr id="0" name=""/>
        <dsp:cNvSpPr/>
      </dsp:nvSpPr>
      <dsp:spPr>
        <a:xfrm rot="5400000">
          <a:off x="3253204" y="-835569"/>
          <a:ext cx="178415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/>
            <a:t>Postpositivism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/>
            <a:t>Realism</a:t>
          </a:r>
          <a:endParaRPr lang="en-US" sz="2700" kern="1200"/>
        </a:p>
      </dsp:txBody>
      <dsp:txXfrm rot="-5400000">
        <a:off x="2194560" y="310170"/>
        <a:ext cx="3814345" cy="1609961"/>
      </dsp:txXfrm>
    </dsp:sp>
    <dsp:sp modelId="{2758DBCB-EE21-428F-A4F0-D36A86D1172C}">
      <dsp:nvSpPr>
        <dsp:cNvPr id="0" name=""/>
        <dsp:cNvSpPr/>
      </dsp:nvSpPr>
      <dsp:spPr>
        <a:xfrm>
          <a:off x="0" y="55"/>
          <a:ext cx="2194560" cy="22301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Naturalistic</a:t>
          </a:r>
          <a:endParaRPr lang="en-US" sz="3000" kern="1200"/>
        </a:p>
      </dsp:txBody>
      <dsp:txXfrm>
        <a:off x="107130" y="107185"/>
        <a:ext cx="1980300" cy="2015929"/>
      </dsp:txXfrm>
    </dsp:sp>
    <dsp:sp modelId="{E9091DCC-EF2D-4E42-967B-7D31AFB2406D}">
      <dsp:nvSpPr>
        <dsp:cNvPr id="0" name=""/>
        <dsp:cNvSpPr/>
      </dsp:nvSpPr>
      <dsp:spPr>
        <a:xfrm rot="5400000">
          <a:off x="3253204" y="1506129"/>
          <a:ext cx="178415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Critical theory</a:t>
          </a:r>
          <a:br>
            <a:rPr lang="en-US" sz="2700" kern="1200"/>
          </a:br>
          <a:r>
            <a:rPr lang="en-US" sz="2700" kern="1200"/>
            <a:t>Constructivism</a:t>
          </a:r>
          <a:br>
            <a:rPr lang="en-US" sz="2700" kern="1200"/>
          </a:br>
          <a:r>
            <a:rPr lang="en-US" sz="2700" kern="1200"/>
            <a:t>Postmodernism</a:t>
          </a:r>
          <a:br>
            <a:rPr lang="en-US" sz="2700" kern="1200"/>
          </a:br>
          <a:r>
            <a:rPr lang="en-US" sz="2700" kern="1200"/>
            <a:t>Feminism </a:t>
          </a:r>
        </a:p>
      </dsp:txBody>
      <dsp:txXfrm rot="-5400000">
        <a:off x="2194560" y="2651869"/>
        <a:ext cx="3814345" cy="1609961"/>
      </dsp:txXfrm>
    </dsp:sp>
    <dsp:sp modelId="{A0B72F96-18CB-4C27-BEAA-339226011F0A}">
      <dsp:nvSpPr>
        <dsp:cNvPr id="0" name=""/>
        <dsp:cNvSpPr/>
      </dsp:nvSpPr>
      <dsp:spPr>
        <a:xfrm>
          <a:off x="0" y="2341754"/>
          <a:ext cx="2194560" cy="22301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Progressive</a:t>
          </a:r>
          <a:endParaRPr lang="en-US" sz="3000" kern="1200"/>
        </a:p>
      </dsp:txBody>
      <dsp:txXfrm>
        <a:off x="107130" y="2448884"/>
        <a:ext cx="1980300" cy="20159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5C636-D057-4CA6-9D4B-89D6B6539ABA}">
      <dsp:nvSpPr>
        <dsp:cNvPr id="0" name=""/>
        <dsp:cNvSpPr/>
      </dsp:nvSpPr>
      <dsp:spPr>
        <a:xfrm>
          <a:off x="186683" y="787"/>
          <a:ext cx="2564086" cy="15384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Case study</a:t>
          </a:r>
          <a:r>
            <a:rPr lang="en-US" sz="1600" kern="1200"/>
            <a:t>: studies a specific ‘bounded system’, e.g. a person or institution </a:t>
          </a:r>
        </a:p>
      </dsp:txBody>
      <dsp:txXfrm>
        <a:off x="186683" y="787"/>
        <a:ext cx="2564086" cy="1538451"/>
      </dsp:txXfrm>
    </dsp:sp>
    <dsp:sp modelId="{EC2844A5-9F91-4E38-ABAA-D0271D399EAA}">
      <dsp:nvSpPr>
        <dsp:cNvPr id="0" name=""/>
        <dsp:cNvSpPr/>
      </dsp:nvSpPr>
      <dsp:spPr>
        <a:xfrm>
          <a:off x="3007178" y="787"/>
          <a:ext cx="2564086" cy="15384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Ethnography</a:t>
          </a:r>
          <a:r>
            <a:rPr lang="en-US" sz="1600" kern="1200" dirty="0"/>
            <a:t>: explores the nature of a specific social phenomenon, often using a small number of cases </a:t>
          </a:r>
        </a:p>
      </dsp:txBody>
      <dsp:txXfrm>
        <a:off x="3007178" y="787"/>
        <a:ext cx="2564086" cy="1538451"/>
      </dsp:txXfrm>
    </dsp:sp>
    <dsp:sp modelId="{32EB5229-2C40-4A2A-9607-99A5DACFB43E}">
      <dsp:nvSpPr>
        <dsp:cNvPr id="0" name=""/>
        <dsp:cNvSpPr/>
      </dsp:nvSpPr>
      <dsp:spPr>
        <a:xfrm>
          <a:off x="186683" y="1795648"/>
          <a:ext cx="2564086" cy="15384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Ethnomethodology</a:t>
          </a:r>
          <a:r>
            <a:rPr lang="en-US" sz="1600" kern="1200"/>
            <a:t>: investigates people’s everyday procedures for creating, and managing a sense of objective reality</a:t>
          </a:r>
        </a:p>
      </dsp:txBody>
      <dsp:txXfrm>
        <a:off x="186683" y="1795648"/>
        <a:ext cx="2564086" cy="1538451"/>
      </dsp:txXfrm>
    </dsp:sp>
    <dsp:sp modelId="{E0BE30C4-27E8-407A-AF7F-84936891EB32}">
      <dsp:nvSpPr>
        <dsp:cNvPr id="0" name=""/>
        <dsp:cNvSpPr/>
      </dsp:nvSpPr>
      <dsp:spPr>
        <a:xfrm>
          <a:off x="3007178" y="1795648"/>
          <a:ext cx="2564086" cy="15384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Phenomenology</a:t>
          </a:r>
          <a:r>
            <a:rPr lang="en-US" sz="1600" kern="1200"/>
            <a:t>: explores how people’s taken for granted world is experienced and how structures of consciousness apprehend the world </a:t>
          </a:r>
        </a:p>
      </dsp:txBody>
      <dsp:txXfrm>
        <a:off x="3007178" y="1795648"/>
        <a:ext cx="2564086" cy="1538451"/>
      </dsp:txXfrm>
    </dsp:sp>
    <dsp:sp modelId="{735D38E7-24B2-48BB-A721-FFF68CC2C53C}">
      <dsp:nvSpPr>
        <dsp:cNvPr id="0" name=""/>
        <dsp:cNvSpPr/>
      </dsp:nvSpPr>
      <dsp:spPr>
        <a:xfrm>
          <a:off x="1596931" y="3590508"/>
          <a:ext cx="2564086" cy="15384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Grounded</a:t>
          </a:r>
          <a:r>
            <a:rPr lang="en-US" sz="1600" kern="1200"/>
            <a:t> </a:t>
          </a:r>
          <a:r>
            <a:rPr lang="en-US" sz="1600" b="1" kern="1200"/>
            <a:t>theory</a:t>
          </a:r>
          <a:r>
            <a:rPr lang="en-US" sz="1600" kern="1200"/>
            <a:t>: uses the interplay between analysis and data collection to produce theory </a:t>
          </a:r>
        </a:p>
      </dsp:txBody>
      <dsp:txXfrm>
        <a:off x="1596931" y="3590508"/>
        <a:ext cx="2564086" cy="15384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5C636-D057-4CA6-9D4B-89D6B6539ABA}">
      <dsp:nvSpPr>
        <dsp:cNvPr id="0" name=""/>
        <dsp:cNvSpPr/>
      </dsp:nvSpPr>
      <dsp:spPr>
        <a:xfrm>
          <a:off x="702" y="720342"/>
          <a:ext cx="2741211" cy="16447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800" b="1" kern="1200" dirty="0"/>
            <a:t>Participatory action research</a:t>
          </a:r>
          <a:r>
            <a:rPr lang="en-US" altLang="en-US" sz="1800" kern="1200" dirty="0"/>
            <a:t> implies an effort on the part of people to understand the role of knowledge as a significant instrument of power and control </a:t>
          </a:r>
          <a:endParaRPr lang="en-US" sz="1800" kern="1200" dirty="0"/>
        </a:p>
      </dsp:txBody>
      <dsp:txXfrm>
        <a:off x="702" y="720342"/>
        <a:ext cx="2741211" cy="1644726"/>
      </dsp:txXfrm>
    </dsp:sp>
    <dsp:sp modelId="{EC2844A5-9F91-4E38-ABAA-D0271D399EAA}">
      <dsp:nvSpPr>
        <dsp:cNvPr id="0" name=""/>
        <dsp:cNvSpPr/>
      </dsp:nvSpPr>
      <dsp:spPr>
        <a:xfrm>
          <a:off x="3016035" y="720342"/>
          <a:ext cx="2741211" cy="16447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800" b="1" kern="1200" dirty="0"/>
            <a:t>Narrative analysis</a:t>
          </a:r>
          <a:r>
            <a:rPr lang="en-US" altLang="en-US" sz="1800" kern="1200" dirty="0"/>
            <a:t>: the analysis of a chronologically told story, exploring how various elements are sequenced.</a:t>
          </a:r>
          <a:endParaRPr lang="en-US" sz="1800" kern="1200" dirty="0"/>
        </a:p>
      </dsp:txBody>
      <dsp:txXfrm>
        <a:off x="3016035" y="720342"/>
        <a:ext cx="2741211" cy="1644726"/>
      </dsp:txXfrm>
    </dsp:sp>
    <dsp:sp modelId="{32EB5229-2C40-4A2A-9607-99A5DACFB43E}">
      <dsp:nvSpPr>
        <dsp:cNvPr id="0" name=""/>
        <dsp:cNvSpPr/>
      </dsp:nvSpPr>
      <dsp:spPr>
        <a:xfrm>
          <a:off x="702" y="2639190"/>
          <a:ext cx="2741211" cy="16447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800" b="1" kern="1200" dirty="0"/>
            <a:t>Cultural studies: </a:t>
          </a:r>
          <a:r>
            <a:rPr lang="en-US" altLang="en-US" sz="1800" kern="1200" dirty="0"/>
            <a:t>the study of a complex web of social customs, values and expectations that affect our ways of working</a:t>
          </a:r>
          <a:endParaRPr lang="en-US" sz="1800" kern="1200" dirty="0"/>
        </a:p>
      </dsp:txBody>
      <dsp:txXfrm>
        <a:off x="702" y="2639190"/>
        <a:ext cx="2741211" cy="1644726"/>
      </dsp:txXfrm>
    </dsp:sp>
    <dsp:sp modelId="{E0BE30C4-27E8-407A-AF7F-84936891EB32}">
      <dsp:nvSpPr>
        <dsp:cNvPr id="0" name=""/>
        <dsp:cNvSpPr/>
      </dsp:nvSpPr>
      <dsp:spPr>
        <a:xfrm>
          <a:off x="3016035" y="2639190"/>
          <a:ext cx="2741211" cy="16447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800" b="1" kern="1200" dirty="0"/>
            <a:t>Gender studies</a:t>
          </a:r>
          <a:r>
            <a:rPr lang="en-US" altLang="en-US" sz="1800" kern="1200" dirty="0"/>
            <a:t>: explores the process of constructing and differentiating gender and particularly gender inequalities </a:t>
          </a:r>
          <a:endParaRPr lang="en-US" sz="1800" kern="1200" dirty="0"/>
        </a:p>
      </dsp:txBody>
      <dsp:txXfrm>
        <a:off x="3016035" y="2639190"/>
        <a:ext cx="2741211" cy="16447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82B471-CA1C-426C-B4B1-A82BC1E47473}">
      <dsp:nvSpPr>
        <dsp:cNvPr id="0" name=""/>
        <dsp:cNvSpPr/>
      </dsp:nvSpPr>
      <dsp:spPr>
        <a:xfrm>
          <a:off x="0" y="4291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FBD982-896E-4DE4-93C0-3E86C79911AF}">
      <dsp:nvSpPr>
        <dsp:cNvPr id="0" name=""/>
        <dsp:cNvSpPr/>
      </dsp:nvSpPr>
      <dsp:spPr>
        <a:xfrm>
          <a:off x="276493" y="209947"/>
          <a:ext cx="502715" cy="5027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383B3-1EE7-4947-BCAA-6DEC32C94E18}">
      <dsp:nvSpPr>
        <dsp:cNvPr id="0" name=""/>
        <dsp:cNvSpPr/>
      </dsp:nvSpPr>
      <dsp:spPr>
        <a:xfrm>
          <a:off x="1055702" y="429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Cautious, moderating the range of generalizing conclusions </a:t>
          </a:r>
        </a:p>
      </dsp:txBody>
      <dsp:txXfrm>
        <a:off x="1055702" y="4291"/>
        <a:ext cx="5199021" cy="914027"/>
      </dsp:txXfrm>
    </dsp:sp>
    <dsp:sp modelId="{1E6F6C93-1925-4363-A180-3337C9FB1AEA}">
      <dsp:nvSpPr>
        <dsp:cNvPr id="0" name=""/>
        <dsp:cNvSpPr/>
      </dsp:nvSpPr>
      <dsp:spPr>
        <a:xfrm>
          <a:off x="0" y="1146826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2FF09E-C28E-4A5C-8047-DED40B3EA4DC}">
      <dsp:nvSpPr>
        <dsp:cNvPr id="0" name=""/>
        <dsp:cNvSpPr/>
      </dsp:nvSpPr>
      <dsp:spPr>
        <a:xfrm>
          <a:off x="276493" y="1352482"/>
          <a:ext cx="502715" cy="5027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961C3A-6DDD-46B5-A69E-DA859013E07C}">
      <dsp:nvSpPr>
        <dsp:cNvPr id="0" name=""/>
        <dsp:cNvSpPr/>
      </dsp:nvSpPr>
      <dsp:spPr>
        <a:xfrm>
          <a:off x="1055702" y="1146826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Careful in recognizing the limitations of time periods </a:t>
          </a:r>
        </a:p>
      </dsp:txBody>
      <dsp:txXfrm>
        <a:off x="1055702" y="1146826"/>
        <a:ext cx="5199021" cy="914027"/>
      </dsp:txXfrm>
    </dsp:sp>
    <dsp:sp modelId="{777B7123-C5DF-4CB6-B499-128AC537C6EB}">
      <dsp:nvSpPr>
        <dsp:cNvPr id="0" name=""/>
        <dsp:cNvSpPr/>
      </dsp:nvSpPr>
      <dsp:spPr>
        <a:xfrm>
          <a:off x="0" y="2289361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DA5B66-A1A0-4CB1-BF3E-2CAC9926183A}">
      <dsp:nvSpPr>
        <dsp:cNvPr id="0" name=""/>
        <dsp:cNvSpPr/>
      </dsp:nvSpPr>
      <dsp:spPr>
        <a:xfrm>
          <a:off x="276493" y="2495017"/>
          <a:ext cx="502715" cy="5027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FC2F4-A2AF-4703-AFCD-106DC4549F0E}">
      <dsp:nvSpPr>
        <dsp:cNvPr id="0" name=""/>
        <dsp:cNvSpPr/>
      </dsp:nvSpPr>
      <dsp:spPr>
        <a:xfrm>
          <a:off x="1055702" y="228936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Meticulous in demonstrating clear linkages between generalizing conclusions and the specific data that provide its foundation</a:t>
          </a:r>
        </a:p>
      </dsp:txBody>
      <dsp:txXfrm>
        <a:off x="1055702" y="2289361"/>
        <a:ext cx="5199021" cy="914027"/>
      </dsp:txXfrm>
    </dsp:sp>
    <dsp:sp modelId="{9404CD33-AA83-47D8-9464-B7CE1455BC06}">
      <dsp:nvSpPr>
        <dsp:cNvPr id="0" name=""/>
        <dsp:cNvSpPr/>
      </dsp:nvSpPr>
      <dsp:spPr>
        <a:xfrm>
          <a:off x="0" y="3431895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E22749-9507-4C52-8F5A-BA1998FA6527}">
      <dsp:nvSpPr>
        <dsp:cNvPr id="0" name=""/>
        <dsp:cNvSpPr/>
      </dsp:nvSpPr>
      <dsp:spPr>
        <a:xfrm>
          <a:off x="276493" y="3637552"/>
          <a:ext cx="502715" cy="5027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93C56-0576-4263-B1E0-0380BC14420E}">
      <dsp:nvSpPr>
        <dsp:cNvPr id="0" name=""/>
        <dsp:cNvSpPr/>
      </dsp:nvSpPr>
      <dsp:spPr>
        <a:xfrm>
          <a:off x="1055702" y="3431895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Honest and transparent about findings that contradict the conclusions</a:t>
          </a:r>
        </a:p>
      </dsp:txBody>
      <dsp:txXfrm>
        <a:off x="1055702" y="3431895"/>
        <a:ext cx="5199021" cy="914027"/>
      </dsp:txXfrm>
    </dsp:sp>
    <dsp:sp modelId="{4221A1C7-C340-4A6C-82A2-82CF9C3ABC14}">
      <dsp:nvSpPr>
        <dsp:cNvPr id="0" name=""/>
        <dsp:cNvSpPr/>
      </dsp:nvSpPr>
      <dsp:spPr>
        <a:xfrm>
          <a:off x="0" y="4574430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5C951-0D48-4238-B45B-7EF0350CA934}">
      <dsp:nvSpPr>
        <dsp:cNvPr id="0" name=""/>
        <dsp:cNvSpPr/>
      </dsp:nvSpPr>
      <dsp:spPr>
        <a:xfrm>
          <a:off x="276493" y="4780087"/>
          <a:ext cx="502715" cy="5027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3629E1-6B8A-4B93-8FF0-AB7A1FF9649B}">
      <dsp:nvSpPr>
        <dsp:cNvPr id="0" name=""/>
        <dsp:cNvSpPr/>
      </dsp:nvSpPr>
      <dsp:spPr>
        <a:xfrm>
          <a:off x="1055702" y="4574430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Diligent in reporting alternative explanations or the constraints on generalizations </a:t>
          </a:r>
        </a:p>
      </dsp:txBody>
      <dsp:txXfrm>
        <a:off x="1055702" y="4574430"/>
        <a:ext cx="5199021" cy="9140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DD79B-7AC5-460E-8242-CA4890FE48BB}">
      <dsp:nvSpPr>
        <dsp:cNvPr id="0" name=""/>
        <dsp:cNvSpPr/>
      </dsp:nvSpPr>
      <dsp:spPr>
        <a:xfrm>
          <a:off x="687141" y="539585"/>
          <a:ext cx="1061823" cy="10618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0A65F-FEEB-419B-88ED-8E428F306D6E}">
      <dsp:nvSpPr>
        <dsp:cNvPr id="0" name=""/>
        <dsp:cNvSpPr/>
      </dsp:nvSpPr>
      <dsp:spPr>
        <a:xfrm>
          <a:off x="38249" y="1979648"/>
          <a:ext cx="2359607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i="1" kern="1200"/>
            <a:t>Data triangulation</a:t>
          </a:r>
          <a:r>
            <a:rPr lang="en-US" sz="1100" kern="1200"/>
            <a:t>, where data are gathered using multiple sampling strategies. </a:t>
          </a:r>
        </a:p>
      </dsp:txBody>
      <dsp:txXfrm>
        <a:off x="38249" y="1979648"/>
        <a:ext cx="2359607" cy="1080000"/>
      </dsp:txXfrm>
    </dsp:sp>
    <dsp:sp modelId="{EF443D6C-9339-484D-8900-5C8AFDF4B4A1}">
      <dsp:nvSpPr>
        <dsp:cNvPr id="0" name=""/>
        <dsp:cNvSpPr/>
      </dsp:nvSpPr>
      <dsp:spPr>
        <a:xfrm>
          <a:off x="3459681" y="539585"/>
          <a:ext cx="1061823" cy="10618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7BD71-689B-4257-8873-683548A4B2F3}">
      <dsp:nvSpPr>
        <dsp:cNvPr id="0" name=""/>
        <dsp:cNvSpPr/>
      </dsp:nvSpPr>
      <dsp:spPr>
        <a:xfrm>
          <a:off x="2810789" y="1979648"/>
          <a:ext cx="2359607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i="1" kern="1200"/>
            <a:t>Investigator triangulation</a:t>
          </a:r>
          <a:r>
            <a:rPr lang="en-US" sz="1100" kern="1200"/>
            <a:t>, using more than one observer in field situations</a:t>
          </a:r>
        </a:p>
      </dsp:txBody>
      <dsp:txXfrm>
        <a:off x="2810789" y="1979648"/>
        <a:ext cx="2359607" cy="1080000"/>
      </dsp:txXfrm>
    </dsp:sp>
    <dsp:sp modelId="{2BF61401-BD76-4C23-84D7-127BB1BE0C73}">
      <dsp:nvSpPr>
        <dsp:cNvPr id="0" name=""/>
        <dsp:cNvSpPr/>
      </dsp:nvSpPr>
      <dsp:spPr>
        <a:xfrm>
          <a:off x="6232220" y="539585"/>
          <a:ext cx="1061823" cy="10618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3C071-FF49-441A-8206-333E1BAB703F}">
      <dsp:nvSpPr>
        <dsp:cNvPr id="0" name=""/>
        <dsp:cNvSpPr/>
      </dsp:nvSpPr>
      <dsp:spPr>
        <a:xfrm>
          <a:off x="5583328" y="1979648"/>
          <a:ext cx="2359607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i="1" kern="1200"/>
            <a:t>Multiple triangulation</a:t>
          </a:r>
          <a:r>
            <a:rPr lang="en-US" sz="1100" kern="1200"/>
            <a:t>, in which a combination of multiple methods, data types, observers and theories are combined </a:t>
          </a:r>
        </a:p>
      </dsp:txBody>
      <dsp:txXfrm>
        <a:off x="5583328" y="1979648"/>
        <a:ext cx="2359607" cy="1080000"/>
      </dsp:txXfrm>
    </dsp:sp>
    <dsp:sp modelId="{6FB23547-A8ED-45B4-98E9-55F327AB92BA}">
      <dsp:nvSpPr>
        <dsp:cNvPr id="0" name=""/>
        <dsp:cNvSpPr/>
      </dsp:nvSpPr>
      <dsp:spPr>
        <a:xfrm>
          <a:off x="9004759" y="539585"/>
          <a:ext cx="1061823" cy="10618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182E9-3D2D-442A-8FEA-F93EB7DFE67F}">
      <dsp:nvSpPr>
        <dsp:cNvPr id="0" name=""/>
        <dsp:cNvSpPr/>
      </dsp:nvSpPr>
      <dsp:spPr>
        <a:xfrm>
          <a:off x="8355867" y="1979648"/>
          <a:ext cx="2359607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i="1" kern="1200"/>
            <a:t>Methodological triangulation</a:t>
          </a:r>
          <a:r>
            <a:rPr lang="en-US" sz="1100" kern="1200"/>
            <a:t>, of which there are two kinds: within-method, where the researcher employs varieties of data gathering techniques within the same method, and between method, where a variety of different methods are used </a:t>
          </a:r>
        </a:p>
      </dsp:txBody>
      <dsp:txXfrm>
        <a:off x="8355867" y="1979648"/>
        <a:ext cx="2359607" cy="108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D5D37-E879-480B-AB32-553110949B2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89F15-3E81-41ED-B425-49F02BAE8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75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61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8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383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02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918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359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5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100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121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0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55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FAA9AC-C2A4-48AF-AB73-77A471EADB9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4463B6D-3FDB-4FA1-9A92-EA31FDD6049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8A9EF7F-BFF7-449A-AE3D-DDDB02062C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B76DE0-A83A-4840-8C0B-710759E9623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1774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38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B5A29-513E-4F9D-937E-F0983C22B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221674"/>
            <a:ext cx="4205568" cy="6289962"/>
          </a:xfrm>
        </p:spPr>
        <p:txBody>
          <a:bodyPr anchor="ctr">
            <a:normAutofit/>
          </a:bodyPr>
          <a:lstStyle/>
          <a:p>
            <a:pPr algn="ctr"/>
            <a:r>
              <a:rPr lang="en-GB" sz="6100" b="1" dirty="0"/>
              <a:t>BMBM6020</a:t>
            </a:r>
            <a:br>
              <a:rPr lang="en-GB" sz="6100" b="1" dirty="0"/>
            </a:br>
            <a:br>
              <a:rPr lang="en-GB" sz="6100" b="1" dirty="0"/>
            </a:br>
            <a:r>
              <a:rPr lang="en-GB" sz="6100" b="1" dirty="0"/>
              <a:t>Independent Project</a:t>
            </a:r>
            <a:br>
              <a:rPr lang="en-GB" sz="6100" b="1" dirty="0"/>
            </a:br>
            <a:br>
              <a:rPr lang="en-GB" sz="6100" b="1" dirty="0"/>
            </a:br>
            <a:r>
              <a:rPr lang="en-GB" sz="6100" b="1" dirty="0"/>
              <a:t>Session 6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White sphere podium with pink cotton clouds">
            <a:extLst>
              <a:ext uri="{FF2B5EF4-FFF2-40B4-BE49-F238E27FC236}">
                <a16:creationId xmlns:a16="http://schemas.microsoft.com/office/drawing/2014/main" id="{8D02B1E9-9323-4C7E-821B-2BEDBCB381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1" r="14707" b="-1"/>
          <a:stretch/>
        </p:blipFill>
        <p:spPr>
          <a:xfrm>
            <a:off x="6096000" y="629265"/>
            <a:ext cx="5452536" cy="558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22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716AE54-5B2E-46AD-90C3-F9E6C718D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458" y="643467"/>
            <a:ext cx="3349075" cy="55842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Chapter 3</a:t>
            </a:r>
            <a:br>
              <a:rPr lang="en-US" sz="40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b="1" dirty="0">
                <a:solidFill>
                  <a:srgbClr val="FFFFFF"/>
                </a:solidFill>
              </a:rPr>
              <a:t>Methodology</a:t>
            </a:r>
            <a:endParaRPr lang="en-US" sz="4000" b="1" kern="1200" spc="-120" baseline="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980E01-74D3-FED0-8E63-38561190D5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4763007"/>
              </p:ext>
            </p:extLst>
          </p:nvPr>
        </p:nvGraphicFramePr>
        <p:xfrm>
          <a:off x="633413" y="684213"/>
          <a:ext cx="6278562" cy="554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9059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87AB319-64C0-4E2D-B1CD-0A970301B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AFA9A5-03CC-4F94-B964-70682CDB0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65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1E18D9-BC35-4104-8720-C878E3D6F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70467"/>
            <a:ext cx="3467051" cy="3352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5600" b="1" dirty="0">
                <a:solidFill>
                  <a:srgbClr val="FFFFFF"/>
                </a:solidFill>
              </a:rPr>
              <a:t>What To Consider……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3B36B60-731F-409B-A240-BBF521AB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C2DDBD2C-5357-4830-9970-A75081CB4C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6903" y="127462"/>
            <a:ext cx="7339802" cy="50828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D205DE1-938C-452D-BA1B-AEB28F88B0BB}"/>
              </a:ext>
            </a:extLst>
          </p:cNvPr>
          <p:cNvSpPr txBox="1"/>
          <p:nvPr/>
        </p:nvSpPr>
        <p:spPr>
          <a:xfrm>
            <a:off x="5282520" y="5603250"/>
            <a:ext cx="62660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Research Onion </a:t>
            </a:r>
            <a:endParaRPr lang="en-GB" sz="3000" dirty="0"/>
          </a:p>
          <a:p>
            <a:pPr algn="ctr"/>
            <a:r>
              <a:rPr lang="en-GB" sz="3000" dirty="0"/>
              <a:t>Saunders et al, (2009) p. 138</a:t>
            </a:r>
          </a:p>
        </p:txBody>
      </p:sp>
    </p:spTree>
    <p:extLst>
      <p:ext uri="{BB962C8B-B14F-4D97-AF65-F5344CB8AC3E}">
        <p14:creationId xmlns:p14="http://schemas.microsoft.com/office/powerpoint/2010/main" val="1970388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88D80A3-503A-400A-9D7F-99EC3CE06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AB0801-7145-48DF-A45C-8400C9EFF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772508"/>
            <a:ext cx="10772775" cy="165819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What Did You Use?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197DA6-31D9-A69B-AD98-457D04492A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4656072"/>
              </p:ext>
            </p:extLst>
          </p:nvPr>
        </p:nvGraphicFramePr>
        <p:xfrm>
          <a:off x="44336" y="427293"/>
          <a:ext cx="11975868" cy="3867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4031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3469242-1349-4D08-AC21-B3E7BB3D1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F1E2996-3A67-4963-A367-5CC6AFDAF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ln w="317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B6E55E88-62C7-410D-B628-9DCE19BE97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159" y="1738443"/>
            <a:ext cx="5400974" cy="2970535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A2491C3-2C89-49FA-8B72-57419B128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77653"/>
            <a:ext cx="5458121" cy="5897880"/>
          </a:xfrm>
          <a:prstGeom prst="rect">
            <a:avLst/>
          </a:prstGeom>
          <a:ln w="317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BAA011FB-75F5-4A06-9A07-E5B4F7CB5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7348" y="2416233"/>
            <a:ext cx="5370493" cy="183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51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0524E9-E361-435E-93CC-D891398D1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D78F1-C1F2-47B0-99DB-3226D5383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996624"/>
            <a:ext cx="3060931" cy="4879788"/>
          </a:xfrm>
        </p:spPr>
        <p:txBody>
          <a:bodyPr>
            <a:normAutofit/>
          </a:bodyPr>
          <a:lstStyle/>
          <a:p>
            <a:pPr algn="ctr"/>
            <a:r>
              <a:rPr lang="en-GB" sz="4100" b="1" dirty="0">
                <a:solidFill>
                  <a:srgbClr val="FFFFFF"/>
                </a:solidFill>
              </a:rPr>
              <a:t>Characteristics of Qualitative Research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962AC3C-FEB4-4C6A-8CA6-D570CD009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1733" cy="685800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FF8FE-44CB-4B6A-A46B-0E18E5E92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47" y="326967"/>
            <a:ext cx="6727834" cy="553440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It is conducted through intense contact within a real-life setting.</a:t>
            </a:r>
          </a:p>
          <a:p>
            <a:pPr marL="0" indent="0" eaLnBrk="1" hangingPunct="1">
              <a:buNone/>
            </a:pPr>
            <a:endParaRPr lang="en-US" altLang="en-US" dirty="0">
              <a:solidFill>
                <a:schemeClr val="tx1"/>
              </a:solidFill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The researcher’s role is to gain a ‘holistic’ overview of the study, including the perceptions of participants.</a:t>
            </a:r>
          </a:p>
          <a:p>
            <a:pPr marL="0" indent="0" eaLnBrk="1" hangingPunct="1">
              <a:buNone/>
            </a:pPr>
            <a:endParaRPr lang="en-US" altLang="en-US" dirty="0">
              <a:solidFill>
                <a:schemeClr val="tx1"/>
              </a:solidFill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Themes that emerge from the data are often reviewed with informants for verification.</a:t>
            </a:r>
          </a:p>
          <a:p>
            <a:pPr marL="0" indent="0" eaLnBrk="1" hangingPunct="1">
              <a:buNone/>
            </a:pPr>
            <a:endParaRPr lang="en-US" altLang="en-US" dirty="0">
              <a:solidFill>
                <a:schemeClr val="tx1"/>
              </a:solidFill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The focus of research is to understand the ways in which people act and account for their actions.</a:t>
            </a:r>
          </a:p>
        </p:txBody>
      </p:sp>
    </p:spTree>
    <p:extLst>
      <p:ext uri="{BB962C8B-B14F-4D97-AF65-F5344CB8AC3E}">
        <p14:creationId xmlns:p14="http://schemas.microsoft.com/office/powerpoint/2010/main" val="3846725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0C3EA-4C8D-4556-AB60-ABC328D80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/>
              <a:t>Qualitative Paradigms and Perspectives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3A5941-D0CE-483E-3527-F4DD768857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762000"/>
          <a:ext cx="60960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4124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B0DFB-8686-494E-97FE-3E2F9A9B3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22928"/>
            <a:ext cx="10772775" cy="1658198"/>
          </a:xfrm>
        </p:spPr>
        <p:txBody>
          <a:bodyPr/>
          <a:lstStyle/>
          <a:p>
            <a:pPr algn="ctr"/>
            <a:r>
              <a:rPr lang="en-GB" altLang="en-US" b="1" dirty="0"/>
              <a:t>Qualitative Strategies of Inquiry</a:t>
            </a:r>
            <a:endParaRPr lang="en-GB" b="1" dirty="0"/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BDC397BB-E1D1-2197-73D5-D313720C7CF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68084966"/>
              </p:ext>
            </p:extLst>
          </p:nvPr>
        </p:nvGraphicFramePr>
        <p:xfrm>
          <a:off x="94211" y="1592477"/>
          <a:ext cx="5757949" cy="5129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6B33ED29-952E-44D0-9BE4-C47BF351D0D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9366464"/>
              </p:ext>
            </p:extLst>
          </p:nvPr>
        </p:nvGraphicFramePr>
        <p:xfrm>
          <a:off x="6339839" y="1263536"/>
          <a:ext cx="5757949" cy="5004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969925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75EED-4A05-4279-9D82-792D46FAE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2387" cy="1658198"/>
          </a:xfrm>
        </p:spPr>
        <p:txBody>
          <a:bodyPr/>
          <a:lstStyle/>
          <a:p>
            <a:r>
              <a:rPr lang="en-GB" altLang="en-US" sz="5400" b="1" dirty="0"/>
              <a:t>Approaches to Qualitative </a:t>
            </a:r>
            <a:r>
              <a:rPr lang="en-GB" altLang="en-US" b="1" dirty="0"/>
              <a:t>I</a:t>
            </a:r>
            <a:r>
              <a:rPr lang="en-GB" altLang="en-US" sz="5400" b="1" dirty="0"/>
              <a:t>nquiry</a:t>
            </a:r>
            <a:endParaRPr lang="en-GB" b="1" dirty="0"/>
          </a:p>
        </p:txBody>
      </p:sp>
      <p:grpSp>
        <p:nvGrpSpPr>
          <p:cNvPr id="3" name="Group 1">
            <a:extLst>
              <a:ext uri="{FF2B5EF4-FFF2-40B4-BE49-F238E27FC236}">
                <a16:creationId xmlns:a16="http://schemas.microsoft.com/office/drawing/2014/main" id="{4BE24A88-0684-4653-AF4C-55BF4C915A8C}"/>
              </a:ext>
            </a:extLst>
          </p:cNvPr>
          <p:cNvGrpSpPr>
            <a:grpSpLocks/>
          </p:cNvGrpSpPr>
          <p:nvPr/>
        </p:nvGrpSpPr>
        <p:grpSpPr bwMode="auto">
          <a:xfrm>
            <a:off x="3042458" y="1518458"/>
            <a:ext cx="6517178" cy="5081847"/>
            <a:chOff x="1180429" y="1308607"/>
            <a:chExt cx="5616401" cy="3826522"/>
          </a:xfrm>
        </p:grpSpPr>
        <p:sp>
          <p:nvSpPr>
            <p:cNvPr id="4" name="Text Box 5">
              <a:extLst>
                <a:ext uri="{FF2B5EF4-FFF2-40B4-BE49-F238E27FC236}">
                  <a16:creationId xmlns:a16="http://schemas.microsoft.com/office/drawing/2014/main" id="{DE032903-445E-494F-911A-181C8BC323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48654" y="4758891"/>
              <a:ext cx="4679950" cy="37623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/>
                <a:t>Determine the focus of the inquiry</a:t>
              </a:r>
              <a:endParaRPr lang="en-US" altLang="en-US" sz="1800"/>
            </a:p>
          </p:txBody>
        </p:sp>
        <p:sp>
          <p:nvSpPr>
            <p:cNvPr id="5" name="Text Box 6">
              <a:extLst>
                <a:ext uri="{FF2B5EF4-FFF2-40B4-BE49-F238E27FC236}">
                  <a16:creationId xmlns:a16="http://schemas.microsoft.com/office/drawing/2014/main" id="{35F086FE-021B-4ED8-AAB5-13D06D7B3B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48654" y="4122853"/>
              <a:ext cx="4679950" cy="37623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/>
                <a:t>Formulate research questions</a:t>
              </a:r>
              <a:endParaRPr lang="en-US" altLang="en-US" sz="1800"/>
            </a:p>
          </p:txBody>
        </p:sp>
        <p:sp>
          <p:nvSpPr>
            <p:cNvPr id="6" name="Text Box 7">
              <a:extLst>
                <a:ext uri="{FF2B5EF4-FFF2-40B4-BE49-F238E27FC236}">
                  <a16:creationId xmlns:a16="http://schemas.microsoft.com/office/drawing/2014/main" id="{4EC46671-AF5A-4CB8-9D66-6E0987A647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48654" y="3486815"/>
              <a:ext cx="4679950" cy="37623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/>
                <a:t>Determine the unit of analysis</a:t>
              </a:r>
              <a:endParaRPr lang="en-US" altLang="en-US" sz="1800"/>
            </a:p>
          </p:txBody>
        </p:sp>
        <p:sp>
          <p:nvSpPr>
            <p:cNvPr id="7" name="Text Box 8">
              <a:extLst>
                <a:ext uri="{FF2B5EF4-FFF2-40B4-BE49-F238E27FC236}">
                  <a16:creationId xmlns:a16="http://schemas.microsoft.com/office/drawing/2014/main" id="{2A03963F-D947-4513-9F67-514B4C71909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0429" y="2580683"/>
              <a:ext cx="5616401" cy="64633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dirty="0"/>
                <a:t>Determine the types of data to be collected (words (interviews, diaries, field notes), photos, videos, etc)</a:t>
              </a:r>
              <a:endParaRPr lang="en-US" altLang="en-US" sz="1800" dirty="0"/>
            </a:p>
          </p:txBody>
        </p:sp>
        <p:sp>
          <p:nvSpPr>
            <p:cNvPr id="8" name="Text Box 9">
              <a:extLst>
                <a:ext uri="{FF2B5EF4-FFF2-40B4-BE49-F238E27FC236}">
                  <a16:creationId xmlns:a16="http://schemas.microsoft.com/office/drawing/2014/main" id="{A82DF01D-771C-40F1-A67F-BC36FFF98B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48654" y="1944645"/>
              <a:ext cx="4679950" cy="37623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/>
                <a:t>Deciding on a sampling strategy</a:t>
              </a:r>
              <a:endParaRPr lang="en-US" altLang="en-US" sz="1800"/>
            </a:p>
          </p:txBody>
        </p:sp>
        <p:sp>
          <p:nvSpPr>
            <p:cNvPr id="9" name="Text Box 10">
              <a:extLst>
                <a:ext uri="{FF2B5EF4-FFF2-40B4-BE49-F238E27FC236}">
                  <a16:creationId xmlns:a16="http://schemas.microsoft.com/office/drawing/2014/main" id="{4A90DC33-D6AF-42DF-9E90-4F83E1137D6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48654" y="1308607"/>
              <a:ext cx="4679950" cy="37623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/>
                <a:t>Plan data analysis process</a:t>
              </a:r>
              <a:endParaRPr lang="en-US" altLang="en-US" sz="1800"/>
            </a:p>
          </p:txBody>
        </p:sp>
      </p:grpSp>
      <p:sp>
        <p:nvSpPr>
          <p:cNvPr id="10" name="Arrow: Bent-Up 9">
            <a:extLst>
              <a:ext uri="{FF2B5EF4-FFF2-40B4-BE49-F238E27FC236}">
                <a16:creationId xmlns:a16="http://schemas.microsoft.com/office/drawing/2014/main" id="{84946A78-5A92-4023-A442-731298C268C0}"/>
              </a:ext>
            </a:extLst>
          </p:cNvPr>
          <p:cNvSpPr/>
          <p:nvPr/>
        </p:nvSpPr>
        <p:spPr>
          <a:xfrm>
            <a:off x="9232669" y="1429789"/>
            <a:ext cx="1546167" cy="5092931"/>
          </a:xfrm>
          <a:prstGeom prst="bentUp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6214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person writing in notebook while typing on a laptop">
            <a:extLst>
              <a:ext uri="{FF2B5EF4-FFF2-40B4-BE49-F238E27FC236}">
                <a16:creationId xmlns:a16="http://schemas.microsoft.com/office/drawing/2014/main" id="{401E6BAB-8DDC-4D09-9471-DF01CDE92C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98" r="9091" b="7793"/>
          <a:stretch/>
        </p:blipFill>
        <p:spPr>
          <a:xfrm>
            <a:off x="20" y="-1219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6853"/>
            <a:ext cx="8139151" cy="46042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FBB4E-F8B8-4576-9702-9B128A93B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1448586"/>
            <a:ext cx="7160191" cy="1181062"/>
          </a:xfrm>
        </p:spPr>
        <p:txBody>
          <a:bodyPr>
            <a:normAutofit/>
          </a:bodyPr>
          <a:lstStyle/>
          <a:p>
            <a:r>
              <a:rPr lang="en-GB" altLang="en-US" sz="4800" b="1">
                <a:solidFill>
                  <a:srgbClr val="6BCDDF"/>
                </a:solidFill>
              </a:rPr>
              <a:t>Role of the Researcher</a:t>
            </a:r>
            <a:endParaRPr lang="en-GB" sz="4800" b="1">
              <a:solidFill>
                <a:srgbClr val="6BCDD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98B3A-4CE3-4165-BA01-F2D0CD30B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750234"/>
            <a:ext cx="6809876" cy="2633745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solidFill>
                  <a:schemeClr val="tx1"/>
                </a:solidFill>
              </a:rPr>
              <a:t> Maintain physical (emotional?) proximity to research participants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solidFill>
                  <a:schemeClr val="tx1"/>
                </a:solidFill>
              </a:rPr>
              <a:t> Demonstrate ‘theoretical sensitivity’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solidFill>
                  <a:schemeClr val="tx1"/>
                </a:solidFill>
              </a:rPr>
              <a:t> Be insightful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solidFill>
                  <a:schemeClr val="tx1"/>
                </a:solidFill>
              </a:rPr>
              <a:t> Perceive situations holistically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>
                <a:solidFill>
                  <a:schemeClr val="tx1"/>
                </a:solidFill>
              </a:rPr>
              <a:t> Be sensitive to personal bias (reflexivity)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807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2D4D00FE-B397-4830-8208-3C496D275D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0160"/>
            <a:ext cx="10772775" cy="1658198"/>
          </a:xfrm>
        </p:spPr>
        <p:txBody>
          <a:bodyPr/>
          <a:lstStyle/>
          <a:p>
            <a:pPr eaLnBrk="1" hangingPunct="1"/>
            <a:r>
              <a:rPr lang="en-GB" altLang="en-US" b="1" dirty="0"/>
              <a:t>The role of the literature</a:t>
            </a:r>
            <a:endParaRPr lang="en-US" altLang="en-US" b="1" dirty="0"/>
          </a:p>
        </p:txBody>
      </p:sp>
      <p:sp>
        <p:nvSpPr>
          <p:cNvPr id="13315" name="Text Box 4">
            <a:extLst>
              <a:ext uri="{FF2B5EF4-FFF2-40B4-BE49-F238E27FC236}">
                <a16:creationId xmlns:a16="http://schemas.microsoft.com/office/drawing/2014/main" id="{18544552-00EE-44C3-A685-8D155D244C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8939" y="2708275"/>
            <a:ext cx="2016125" cy="1614488"/>
          </a:xfrm>
          <a:prstGeom prst="rect">
            <a:avLst/>
          </a:prstGeom>
          <a:solidFill>
            <a:srgbClr val="CC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The literature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800"/>
              <a:t>   theoretical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800"/>
              <a:t>   empirical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800"/>
              <a:t>   methodological</a:t>
            </a:r>
            <a:endParaRPr lang="en-US" altLang="en-US" sz="1800"/>
          </a:p>
        </p:txBody>
      </p:sp>
      <p:sp>
        <p:nvSpPr>
          <p:cNvPr id="13316" name="Text Box 5">
            <a:extLst>
              <a:ext uri="{FF2B5EF4-FFF2-40B4-BE49-F238E27FC236}">
                <a16:creationId xmlns:a16="http://schemas.microsoft.com/office/drawing/2014/main" id="{0CC3CDC3-BC2B-42A8-9F07-23489A0D9C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3068639"/>
            <a:ext cx="1800225" cy="6508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Data </a:t>
            </a:r>
            <a:br>
              <a:rPr lang="en-GB" altLang="en-US" sz="1800"/>
            </a:br>
            <a:r>
              <a:rPr lang="en-GB" altLang="en-US" sz="1800"/>
              <a:t>gathering</a:t>
            </a:r>
            <a:endParaRPr lang="en-US" altLang="en-US" sz="1800"/>
          </a:p>
        </p:txBody>
      </p:sp>
      <p:sp>
        <p:nvSpPr>
          <p:cNvPr id="13317" name="Text Box 6">
            <a:extLst>
              <a:ext uri="{FF2B5EF4-FFF2-40B4-BE49-F238E27FC236}">
                <a16:creationId xmlns:a16="http://schemas.microsoft.com/office/drawing/2014/main" id="{F59CA9A8-A6ED-49D9-A950-D3049B1B3D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1614" y="3068639"/>
            <a:ext cx="1800225" cy="6508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Data </a:t>
            </a:r>
            <a:br>
              <a:rPr lang="en-GB" altLang="en-US" sz="1800"/>
            </a:br>
            <a:r>
              <a:rPr lang="en-GB" altLang="en-US" sz="1800"/>
              <a:t>gathering</a:t>
            </a:r>
            <a:endParaRPr lang="en-US" altLang="en-US" sz="1800"/>
          </a:p>
        </p:txBody>
      </p:sp>
      <p:sp>
        <p:nvSpPr>
          <p:cNvPr id="13318" name="Text Box 7">
            <a:extLst>
              <a:ext uri="{FF2B5EF4-FFF2-40B4-BE49-F238E27FC236}">
                <a16:creationId xmlns:a16="http://schemas.microsoft.com/office/drawing/2014/main" id="{FA0C06D2-B37D-4F6F-9A18-2496B23059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88389" y="3213100"/>
            <a:ext cx="1800225" cy="376238"/>
          </a:xfrm>
          <a:prstGeom prst="rect">
            <a:avLst/>
          </a:prstGeom>
          <a:solidFill>
            <a:srgbClr val="FF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Analysis</a:t>
            </a:r>
            <a:endParaRPr lang="en-US" altLang="en-US" sz="1800"/>
          </a:p>
        </p:txBody>
      </p:sp>
      <p:sp>
        <p:nvSpPr>
          <p:cNvPr id="13319" name="Line 8">
            <a:extLst>
              <a:ext uri="{FF2B5EF4-FFF2-40B4-BE49-F238E27FC236}">
                <a16:creationId xmlns:a16="http://schemas.microsoft.com/office/drawing/2014/main" id="{FF9A299C-F08D-4897-AC4D-DFADD993954C}"/>
              </a:ext>
            </a:extLst>
          </p:cNvPr>
          <p:cNvSpPr>
            <a:spLocks noChangeShapeType="1"/>
          </p:cNvSpPr>
          <p:nvPr/>
        </p:nvSpPr>
        <p:spPr bwMode="auto">
          <a:xfrm>
            <a:off x="3863976" y="3429000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0" name="Line 9">
            <a:extLst>
              <a:ext uri="{FF2B5EF4-FFF2-40B4-BE49-F238E27FC236}">
                <a16:creationId xmlns:a16="http://schemas.microsoft.com/office/drawing/2014/main" id="{7BFCFA29-F3DB-405E-A506-90D67786856A}"/>
              </a:ext>
            </a:extLst>
          </p:cNvPr>
          <p:cNvSpPr>
            <a:spLocks noChangeShapeType="1"/>
          </p:cNvSpPr>
          <p:nvPr/>
        </p:nvSpPr>
        <p:spPr bwMode="auto">
          <a:xfrm>
            <a:off x="6240464" y="3429000"/>
            <a:ext cx="2873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1" name="Line 10">
            <a:extLst>
              <a:ext uri="{FF2B5EF4-FFF2-40B4-BE49-F238E27FC236}">
                <a16:creationId xmlns:a16="http://schemas.microsoft.com/office/drawing/2014/main" id="{43799AA2-81A4-4BF5-80B2-8D6CEA163757}"/>
              </a:ext>
            </a:extLst>
          </p:cNvPr>
          <p:cNvSpPr>
            <a:spLocks noChangeShapeType="1"/>
          </p:cNvSpPr>
          <p:nvPr/>
        </p:nvSpPr>
        <p:spPr bwMode="auto">
          <a:xfrm>
            <a:off x="8328026" y="3429000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2" name="Line 11">
            <a:extLst>
              <a:ext uri="{FF2B5EF4-FFF2-40B4-BE49-F238E27FC236}">
                <a16:creationId xmlns:a16="http://schemas.microsoft.com/office/drawing/2014/main" id="{3F8E9BAB-218C-443A-BC71-1BAFEE6CA24F}"/>
              </a:ext>
            </a:extLst>
          </p:cNvPr>
          <p:cNvSpPr>
            <a:spLocks noChangeShapeType="1"/>
          </p:cNvSpPr>
          <p:nvPr/>
        </p:nvSpPr>
        <p:spPr bwMode="auto">
          <a:xfrm>
            <a:off x="5303838" y="4329114"/>
            <a:ext cx="0" cy="612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3" name="Line 12">
            <a:extLst>
              <a:ext uri="{FF2B5EF4-FFF2-40B4-BE49-F238E27FC236}">
                <a16:creationId xmlns:a16="http://schemas.microsoft.com/office/drawing/2014/main" id="{5EC40421-5164-4900-8CA6-221361D0E52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855914" y="4937125"/>
            <a:ext cx="2447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4" name="Line 13">
            <a:extLst>
              <a:ext uri="{FF2B5EF4-FFF2-40B4-BE49-F238E27FC236}">
                <a16:creationId xmlns:a16="http://schemas.microsoft.com/office/drawing/2014/main" id="{C2B07703-3269-4CFE-988A-9F4C8EF398C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855913" y="3716338"/>
            <a:ext cx="0" cy="1225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5" name="Line 14">
            <a:extLst>
              <a:ext uri="{FF2B5EF4-FFF2-40B4-BE49-F238E27FC236}">
                <a16:creationId xmlns:a16="http://schemas.microsoft.com/office/drawing/2014/main" id="{FC25AD29-EB4D-4968-8045-B73326531CC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464425" y="2060576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6" name="Line 15">
            <a:extLst>
              <a:ext uri="{FF2B5EF4-FFF2-40B4-BE49-F238E27FC236}">
                <a16:creationId xmlns:a16="http://schemas.microsoft.com/office/drawing/2014/main" id="{992F6C3E-A7D8-4D81-9EFC-422DAEE44F0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03839" y="2060575"/>
            <a:ext cx="21605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7" name="Line 16">
            <a:extLst>
              <a:ext uri="{FF2B5EF4-FFF2-40B4-BE49-F238E27FC236}">
                <a16:creationId xmlns:a16="http://schemas.microsoft.com/office/drawing/2014/main" id="{4F7EB7A0-8A7A-40B3-8C8D-BACA6F25237F}"/>
              </a:ext>
            </a:extLst>
          </p:cNvPr>
          <p:cNvSpPr>
            <a:spLocks noChangeShapeType="1"/>
          </p:cNvSpPr>
          <p:nvPr/>
        </p:nvSpPr>
        <p:spPr bwMode="auto">
          <a:xfrm>
            <a:off x="5303838" y="206057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8" name="Line 17">
            <a:extLst>
              <a:ext uri="{FF2B5EF4-FFF2-40B4-BE49-F238E27FC236}">
                <a16:creationId xmlns:a16="http://schemas.microsoft.com/office/drawing/2014/main" id="{A5A2DC10-0521-459D-81A3-224CB8865C7C}"/>
              </a:ext>
            </a:extLst>
          </p:cNvPr>
          <p:cNvSpPr>
            <a:spLocks noChangeShapeType="1"/>
          </p:cNvSpPr>
          <p:nvPr/>
        </p:nvSpPr>
        <p:spPr bwMode="auto">
          <a:xfrm>
            <a:off x="9625013" y="3573464"/>
            <a:ext cx="0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29" name="Line 18">
            <a:extLst>
              <a:ext uri="{FF2B5EF4-FFF2-40B4-BE49-F238E27FC236}">
                <a16:creationId xmlns:a16="http://schemas.microsoft.com/office/drawing/2014/main" id="{6DF1E9C9-18BB-48C2-9828-C5C8DF73D1C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591175" y="4941888"/>
            <a:ext cx="40338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30" name="Line 19">
            <a:extLst>
              <a:ext uri="{FF2B5EF4-FFF2-40B4-BE49-F238E27FC236}">
                <a16:creationId xmlns:a16="http://schemas.microsoft.com/office/drawing/2014/main" id="{E987BD7D-DAD7-400B-9D79-F4A909268BB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591175" y="4292600"/>
            <a:ext cx="0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31" name="Line 20">
            <a:extLst>
              <a:ext uri="{FF2B5EF4-FFF2-40B4-BE49-F238E27FC236}">
                <a16:creationId xmlns:a16="http://schemas.microsoft.com/office/drawing/2014/main" id="{135F5BA4-B55F-45F8-A94B-DA75FCD1A21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464425" y="3716338"/>
            <a:ext cx="0" cy="1225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32" name="Text Box 21">
            <a:extLst>
              <a:ext uri="{FF2B5EF4-FFF2-40B4-BE49-F238E27FC236}">
                <a16:creationId xmlns:a16="http://schemas.microsoft.com/office/drawing/2014/main" id="{56618545-BA6E-43FF-B772-3254AB14E7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2492376"/>
            <a:ext cx="122396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Start?</a:t>
            </a:r>
            <a:endParaRPr lang="en-US" altLang="en-US" sz="1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rgbClr val="2E30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EB6493-CC65-427B-BB70-9D3C682F2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GB" altLang="en-US" sz="4000" b="1">
                <a:solidFill>
                  <a:srgbClr val="FFFFFF"/>
                </a:solidFill>
              </a:rPr>
              <a:t>Collecting Qualitative Data: Interviewing</a:t>
            </a:r>
            <a:endParaRPr lang="en-GB" sz="4000" b="1">
              <a:solidFill>
                <a:srgbClr val="FFFFFF"/>
              </a:solidFill>
            </a:endParaRPr>
          </a:p>
        </p:txBody>
      </p:sp>
      <p:pic>
        <p:nvPicPr>
          <p:cNvPr id="5" name="Picture 4" descr="Businesswoman at job interview">
            <a:extLst>
              <a:ext uri="{FF2B5EF4-FFF2-40B4-BE49-F238E27FC236}">
                <a16:creationId xmlns:a16="http://schemas.microsoft.com/office/drawing/2014/main" id="{65EB3C7F-480C-4D0C-B3B5-BA3E6A6AC3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57" r="-1" b="-1"/>
          <a:stretch/>
        </p:blipFill>
        <p:spPr>
          <a:xfrm>
            <a:off x="20" y="10"/>
            <a:ext cx="755597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40600-CCAA-419D-B608-213A3BA5D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>
                <a:solidFill>
                  <a:srgbClr val="FFFFFF"/>
                </a:solidFill>
              </a:rPr>
              <a:t>Structured, semi-structured or conversational</a:t>
            </a: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</a:rPr>
              <a:t>Useful for follow-up, probing questions</a:t>
            </a: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</a:rPr>
              <a:t>If unstructured, can generate large amounts of data</a:t>
            </a:r>
            <a:endParaRPr lang="en-US" altLang="en-US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2192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Eye reflecting fiber optic lights">
            <a:extLst>
              <a:ext uri="{FF2B5EF4-FFF2-40B4-BE49-F238E27FC236}">
                <a16:creationId xmlns:a16="http://schemas.microsoft.com/office/drawing/2014/main" id="{93A17E58-6C77-486C-93D4-D1262B35304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5685" b="9088"/>
          <a:stretch/>
        </p:blipFill>
        <p:spPr>
          <a:xfrm>
            <a:off x="20" y="-121910"/>
            <a:ext cx="12191980" cy="6857990"/>
          </a:xfrm>
          <a:prstGeom prst="rect">
            <a:avLst/>
          </a:prstGeom>
        </p:spPr>
      </p:pic>
      <p:sp>
        <p:nvSpPr>
          <p:cNvPr id="15368" name="Rectangle 15367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2849" y="1126853"/>
            <a:ext cx="8139151" cy="46042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47925F44-98CD-4AA2-B7C5-0AC512190D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10074" y="1448586"/>
            <a:ext cx="7160191" cy="11810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100" dirty="0">
                <a:solidFill>
                  <a:srgbClr val="FFB237"/>
                </a:solidFill>
              </a:rPr>
              <a:t>Collecting Qualitative Data: Observation</a:t>
            </a:r>
          </a:p>
        </p:txBody>
      </p:sp>
      <p:sp>
        <p:nvSpPr>
          <p:cNvPr id="15363" name="Rectangle 4">
            <a:extLst>
              <a:ext uri="{FF2B5EF4-FFF2-40B4-BE49-F238E27FC236}">
                <a16:creationId xmlns:a16="http://schemas.microsoft.com/office/drawing/2014/main" id="{00EED4D1-2279-4BFA-9DC4-906E242C967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710074" y="2775669"/>
            <a:ext cx="6809876" cy="263374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 Data collected in ‘natural’ field settings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 Can be overt or covert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 Can involve participation by the researcher in the setting/event or non-participation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8FFD6F65-7C3D-4E2B-935D-80FD93EC93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7225" y="499533"/>
            <a:ext cx="7115176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5000" b="1" dirty="0">
                <a:solidFill>
                  <a:srgbClr val="7A5B52"/>
                </a:solidFill>
              </a:rPr>
              <a:t>Collecting Qualitative Data: </a:t>
            </a:r>
            <a:br>
              <a:rPr lang="en-US" altLang="en-US" sz="5000" b="1" dirty="0">
                <a:solidFill>
                  <a:srgbClr val="7A5B52"/>
                </a:solidFill>
              </a:rPr>
            </a:br>
            <a:r>
              <a:rPr lang="en-US" altLang="en-US" sz="5000" b="1" dirty="0">
                <a:solidFill>
                  <a:srgbClr val="7A5B52"/>
                </a:solidFill>
              </a:rPr>
              <a:t>Using Visual Sources</a:t>
            </a:r>
          </a:p>
        </p:txBody>
      </p:sp>
      <p:sp>
        <p:nvSpPr>
          <p:cNvPr id="16387" name="Rectangle 4">
            <a:extLst>
              <a:ext uri="{FF2B5EF4-FFF2-40B4-BE49-F238E27FC236}">
                <a16:creationId xmlns:a16="http://schemas.microsoft.com/office/drawing/2014/main" id="{10142B9B-DC53-4347-8FE0-D7949FD0C27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76656" y="2011680"/>
            <a:ext cx="6877083" cy="37661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Can include photographs, film, video etc.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Good for documenting peoples’ lifestyles, living and working conditions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But the focus of the camera can be selective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Subjects’ </a:t>
            </a:r>
            <a:r>
              <a:rPr lang="en-US" altLang="en-US" dirty="0" err="1"/>
              <a:t>behaviour</a:t>
            </a:r>
            <a:r>
              <a:rPr lang="en-US" altLang="en-US" dirty="0"/>
              <a:t> may change in front of the camera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dirty="0"/>
          </a:p>
        </p:txBody>
      </p:sp>
      <p:pic>
        <p:nvPicPr>
          <p:cNvPr id="3" name="Picture 2" descr="Video camera on stand recording man presenting and holding laptop with one hand">
            <a:extLst>
              <a:ext uri="{FF2B5EF4-FFF2-40B4-BE49-F238E27FC236}">
                <a16:creationId xmlns:a16="http://schemas.microsoft.com/office/drawing/2014/main" id="{74BAE2AD-6147-4553-8F94-E0B4C56A2B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55" r="29394" b="-2"/>
          <a:stretch/>
        </p:blipFill>
        <p:spPr>
          <a:xfrm>
            <a:off x="8114537" y="10"/>
            <a:ext cx="4077463" cy="686440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Rectangle 19463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rgbClr val="697B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AFD73A5D-AE52-42E9-871C-88DA5B6E18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rgbClr val="FFFFFF"/>
                </a:solidFill>
              </a:rPr>
              <a:t>Ethical checklist in qualitative research</a:t>
            </a:r>
            <a:endParaRPr lang="en-US" altLang="en-US" sz="4000" b="1" dirty="0">
              <a:solidFill>
                <a:srgbClr val="FFFFFF"/>
              </a:solidFill>
            </a:endParaRPr>
          </a:p>
        </p:txBody>
      </p:sp>
      <p:pic>
        <p:nvPicPr>
          <p:cNvPr id="3" name="Picture 2" descr="Statue on top of building">
            <a:extLst>
              <a:ext uri="{FF2B5EF4-FFF2-40B4-BE49-F238E27FC236}">
                <a16:creationId xmlns:a16="http://schemas.microsoft.com/office/drawing/2014/main" id="{3A017115-E961-43AB-8F87-6CE4896283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94" r="4962" b="-1"/>
          <a:stretch/>
        </p:blipFill>
        <p:spPr>
          <a:xfrm>
            <a:off x="20" y="10"/>
            <a:ext cx="7555971" cy="6857990"/>
          </a:xfrm>
          <a:prstGeom prst="rect">
            <a:avLst/>
          </a:prstGeom>
        </p:spPr>
      </p:pic>
      <p:sp>
        <p:nvSpPr>
          <p:cNvPr id="19459" name="Rectangle 3">
            <a:extLst>
              <a:ext uri="{FF2B5EF4-FFF2-40B4-BE49-F238E27FC236}">
                <a16:creationId xmlns:a16="http://schemas.microsoft.com/office/drawing/2014/main" id="{984FCAF8-68C2-4F44-AB06-B0D73EF09A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173212" y="2419773"/>
            <a:ext cx="3401568" cy="3358092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rgbClr val="FFFFFF"/>
                </a:solidFill>
              </a:rPr>
              <a:t>Have I </a:t>
            </a:r>
            <a:r>
              <a:rPr lang="en-US" altLang="en-US" sz="1800" dirty="0" err="1">
                <a:solidFill>
                  <a:srgbClr val="FFFFFF"/>
                </a:solidFill>
              </a:rPr>
              <a:t>honoured</a:t>
            </a:r>
            <a:r>
              <a:rPr lang="en-US" altLang="en-US" sz="1800" dirty="0">
                <a:solidFill>
                  <a:srgbClr val="FFFFFF"/>
                </a:solidFill>
              </a:rPr>
              <a:t> my commitments about confidentiality and privacy?  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rgbClr val="FFFFFF"/>
                </a:solidFill>
              </a:rPr>
              <a:t>Have I acted in the spirit of informed consent?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rgbClr val="FFFFFF"/>
                </a:solidFill>
              </a:rPr>
              <a:t>Have I used my research effectively and morally?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rgbClr val="FFFFFF"/>
                </a:solidFill>
              </a:rPr>
              <a:t>Have I generalized appropriately?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rgbClr val="FFFFFF"/>
                </a:solidFill>
              </a:rPr>
              <a:t>Do I have a responsibility to anticipate how others might use my research and explanations? 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7" name="Rectangle 22536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7A916EA9-25D2-41D7-8CAE-5C5E769BF6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6000">
                <a:solidFill>
                  <a:srgbClr val="FFFFFF"/>
                </a:solidFill>
              </a:rPr>
              <a:t>Qualitative Researchers Need To Be….</a:t>
            </a:r>
            <a:endParaRPr lang="en-US" altLang="en-US" sz="6000">
              <a:solidFill>
                <a:srgbClr val="FFFFFF"/>
              </a:solidFill>
            </a:endParaRPr>
          </a:p>
        </p:txBody>
      </p:sp>
      <p:graphicFrame>
        <p:nvGraphicFramePr>
          <p:cNvPr id="22533" name="Rectangle 3">
            <a:extLst>
              <a:ext uri="{FF2B5EF4-FFF2-40B4-BE49-F238E27FC236}">
                <a16:creationId xmlns:a16="http://schemas.microsoft.com/office/drawing/2014/main" id="{F77E6038-14FA-0E95-6284-29CDF6A51A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1600019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E2141331-F5C8-403F-8AF6-13EB8E1AB3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Designing for Reliability</a:t>
            </a:r>
            <a:endParaRPr lang="en-US" altLang="en-US" b="1" dirty="0"/>
          </a:p>
        </p:txBody>
      </p:sp>
      <p:graphicFrame>
        <p:nvGraphicFramePr>
          <p:cNvPr id="23557" name="Rectangle 3">
            <a:extLst>
              <a:ext uri="{FF2B5EF4-FFF2-40B4-BE49-F238E27FC236}">
                <a16:creationId xmlns:a16="http://schemas.microsoft.com/office/drawing/2014/main" id="{5090B6A7-801F-3A47-1D1C-29AC5806A0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292148"/>
              </p:ext>
            </p:extLst>
          </p:nvPr>
        </p:nvGraphicFramePr>
        <p:xfrm>
          <a:off x="676275" y="2373549"/>
          <a:ext cx="10753725" cy="3599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7E3313C4-189C-48D4-8767-64FE604E74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25" y="22933"/>
            <a:ext cx="6562726" cy="1658198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b="1" dirty="0">
                <a:solidFill>
                  <a:srgbClr val="466469"/>
                </a:solidFill>
              </a:rPr>
              <a:t>Summary</a:t>
            </a:r>
            <a:endParaRPr lang="en-US" altLang="en-US" b="1" dirty="0">
              <a:solidFill>
                <a:srgbClr val="466469"/>
              </a:solidFill>
            </a:endParaRPr>
          </a:p>
        </p:txBody>
      </p:sp>
      <p:pic>
        <p:nvPicPr>
          <p:cNvPr id="25605" name="Picture 25604" descr="Close up of beakers with solutions on a shelf in a lab">
            <a:extLst>
              <a:ext uri="{FF2B5EF4-FFF2-40B4-BE49-F238E27FC236}">
                <a16:creationId xmlns:a16="http://schemas.microsoft.com/office/drawing/2014/main" id="{2ECF7654-1A39-88FA-5CF5-AF2B02B5C4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24" r="54726" b="-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25603" name="Rectangle 3">
            <a:extLst>
              <a:ext uri="{FF2B5EF4-FFF2-40B4-BE49-F238E27FC236}">
                <a16:creationId xmlns:a16="http://schemas.microsoft.com/office/drawing/2014/main" id="{2F5021B2-C52A-4C1F-9DB3-B1EA1AC29C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25" y="1296785"/>
            <a:ext cx="6428994" cy="5347855"/>
          </a:xfrm>
        </p:spPr>
        <p:txBody>
          <a:bodyPr>
            <a:normAutofit fontScale="92500"/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/>
              <a:t> In qualitative research researchers are closer to the fields or settings they are trying to research – it is highly contextual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/>
              <a:t> Qualitative research is not built upon a unified theory or methodological approach – hence its variety and flexibility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/>
              <a:t> In qualitative research data analysis does not necessarily follow data gathering – there can be a number of iterations between the two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/>
              <a:t> Even though there are various schools of qualitative research include grounded theory, ethnomethodology, narrative analysis and ethnography, they all have one element in common – generally, an inductive approach (although deduction or prior questions cannot be ruled out)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/>
              <a:t> Methods of collecting qualitative data include interview transcripts, field notes from observations, photographs, video and unobtrusive data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/>
              <a:t> Decisions on whether to attempt generalization need to be built into the research design paying particular attention to sampling strategies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1800" dirty="0"/>
              <a:t> Qualitative approaches to achieving </a:t>
            </a:r>
            <a:r>
              <a:rPr lang="en-US" altLang="en-US" sz="1800" dirty="0" err="1"/>
              <a:t>rigour</a:t>
            </a:r>
            <a:r>
              <a:rPr lang="en-US" altLang="en-US" sz="1800" dirty="0"/>
              <a:t> include building trustworthiness, authenticity, creditability, transferability, dependability and confirmability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E49B64E2-BCB9-4BC6-8FEA-63B19EDA55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72" b="1265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067122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7" ma:contentTypeDescription="Create a new document." ma:contentTypeScope="" ma:versionID="36b0a88ff9b868c5ef2fb7cf5b8267f0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d7d1f00b0fe9a49dfec86277e351e6f4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AA6D247-63FF-468E-8D25-DD60BA2C71F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40E4BF0-8936-4D46-BCF0-E60EE308C3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54880abc-2d15-448d-80f0-341d280be7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D2D001-4A49-4FA4-8A9E-5706685FDFCF}">
  <ds:schemaRefs>
    <ds:schemaRef ds:uri="http://purl.org/dc/elements/1.1/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54880abc-2d15-448d-80f0-341d280be7c9"/>
    <ds:schemaRef ds:uri="http://schemas.microsoft.com/office/infopath/2007/PartnerControls"/>
    <ds:schemaRef ds:uri="124aec4c-f557-4449-874b-c8e427c32989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908</Words>
  <Application>Microsoft Office PowerPoint</Application>
  <PresentationFormat>Widescreen</PresentationFormat>
  <Paragraphs>98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Wingdings</vt:lpstr>
      <vt:lpstr>Metropolitan</vt:lpstr>
      <vt:lpstr>BMBM6020  Independent Project  Session 6</vt:lpstr>
      <vt:lpstr>Chapter 3  Methodology</vt:lpstr>
      <vt:lpstr>What To Consider……</vt:lpstr>
      <vt:lpstr>What Did You Use? </vt:lpstr>
      <vt:lpstr>PowerPoint Presentation</vt:lpstr>
      <vt:lpstr>Characteristics of Qualitative Research</vt:lpstr>
      <vt:lpstr>Qualitative Paradigms and Perspectives</vt:lpstr>
      <vt:lpstr>Qualitative Strategies of Inquiry</vt:lpstr>
      <vt:lpstr>Approaches to Qualitative Inquiry</vt:lpstr>
      <vt:lpstr>Role of the Researcher</vt:lpstr>
      <vt:lpstr>The role of the literature</vt:lpstr>
      <vt:lpstr>Collecting Qualitative Data: Interviewing</vt:lpstr>
      <vt:lpstr>Collecting Qualitative Data: Observation</vt:lpstr>
      <vt:lpstr>Collecting Qualitative Data:  Using Visual Sources</vt:lpstr>
      <vt:lpstr>Ethical checklist in qualitative research</vt:lpstr>
      <vt:lpstr>Qualitative Researchers Need To Be….</vt:lpstr>
      <vt:lpstr>Designing for Reliability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BMBM6020  Independent Project  Session 6</dc:title>
  <dc:creator>Davina Wyn Evans</dc:creator>
  <cp:lastModifiedBy>Davina Wyn Evans</cp:lastModifiedBy>
  <cp:revision>2</cp:revision>
  <dcterms:created xsi:type="dcterms:W3CDTF">2022-11-08T22:21:59Z</dcterms:created>
  <dcterms:modified xsi:type="dcterms:W3CDTF">2023-10-11T10:07:01Z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</Properties>
</file>