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C39290-C457-2F34-002A-2EC29ECA3ED0}" v="104" dt="2026-03-23T00:01:06.114"/>
    <p1510:client id="{0DFEB673-099E-3170-721D-0B6D153E8A22}" v="271" dt="2026-03-22T18:10:04.981"/>
    <p1510:client id="{37804E25-86FC-EA4E-A65A-E21CCB7FF524}" v="208" dt="2026-03-22T22:37:37.539"/>
    <p1510:client id="{96262D0A-3586-D19D-BF63-F2C0795DD511}" v="45" dt="2026-03-23T00:43:28.354"/>
    <p1510:client id="{A5BE037D-A2C4-52F7-5E1F-2D33A7BAC147}" v="16" dt="2026-03-23T00:46:41.408"/>
    <p1510:client id="{D6F0B384-2F55-C34D-3216-93A2A8978A0C}" v="88" dt="2026-03-22T22:25:04.39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right Ogiefo (2422982)" userId="S::2422982@student.uwtsd.ac.uk::5b45ad29-38ad-4e32-adc9-7141f5b311d1" providerId="AD" clId="Web-{08C39290-C457-2F34-002A-2EC29ECA3ED0}"/>
    <pc:docChg chg="modSld">
      <pc:chgData name="Bright Ogiefo (2422982)" userId="S::2422982@student.uwtsd.ac.uk::5b45ad29-38ad-4e32-adc9-7141f5b311d1" providerId="AD" clId="Web-{08C39290-C457-2F34-002A-2EC29ECA3ED0}" dt="2026-03-23T00:01:06.114" v="104"/>
      <pc:docMkLst>
        <pc:docMk/>
      </pc:docMkLst>
      <pc:sldChg chg="addSp delSp modSp mod modShow">
        <pc:chgData name="Bright Ogiefo (2422982)" userId="S::2422982@student.uwtsd.ac.uk::5b45ad29-38ad-4e32-adc9-7141f5b311d1" providerId="AD" clId="Web-{08C39290-C457-2F34-002A-2EC29ECA3ED0}" dt="2026-03-23T00:01:06.114" v="104"/>
        <pc:sldMkLst>
          <pc:docMk/>
          <pc:sldMk cId="2472990000" sldId="257"/>
        </pc:sldMkLst>
        <pc:spChg chg="mod">
          <ac:chgData name="Bright Ogiefo (2422982)" userId="S::2422982@student.uwtsd.ac.uk::5b45ad29-38ad-4e32-adc9-7141f5b311d1" providerId="AD" clId="Web-{08C39290-C457-2F34-002A-2EC29ECA3ED0}" dt="2026-03-22T23:45:45.626" v="86" actId="20577"/>
          <ac:spMkLst>
            <pc:docMk/>
            <pc:sldMk cId="2472990000" sldId="257"/>
            <ac:spMk id="3" creationId="{AE2372F1-204B-4064-58E5-DE428382C4CC}"/>
          </ac:spMkLst>
        </pc:spChg>
        <pc:picChg chg="add del mod">
          <ac:chgData name="Bright Ogiefo (2422982)" userId="S::2422982@student.uwtsd.ac.uk::5b45ad29-38ad-4e32-adc9-7141f5b311d1" providerId="AD" clId="Web-{08C39290-C457-2F34-002A-2EC29ECA3ED0}" dt="2026-03-22T23:52:14.945" v="90"/>
          <ac:picMkLst>
            <pc:docMk/>
            <pc:sldMk cId="2472990000" sldId="257"/>
            <ac:picMk id="4" creationId="{6D675010-577A-EF64-7937-EC8A44E8BB03}"/>
          </ac:picMkLst>
        </pc:picChg>
        <pc:picChg chg="add del mod modCrop">
          <ac:chgData name="Bright Ogiefo (2422982)" userId="S::2422982@student.uwtsd.ac.uk::5b45ad29-38ad-4e32-adc9-7141f5b311d1" providerId="AD" clId="Web-{08C39290-C457-2F34-002A-2EC29ECA3ED0}" dt="2026-03-23T00:01:06.114" v="104"/>
          <ac:picMkLst>
            <pc:docMk/>
            <pc:sldMk cId="2472990000" sldId="257"/>
            <ac:picMk id="5" creationId="{69FCBCF9-B124-98C1-F325-3D1FD297C935}"/>
          </ac:picMkLst>
        </pc:picChg>
      </pc:sldChg>
    </pc:docChg>
  </pc:docChgLst>
  <pc:docChgLst>
    <pc:chgData name="Bright Ogiefo (2422982)" userId="5b45ad29-38ad-4e32-adc9-7141f5b311d1" providerId="ADAL" clId="{C87B5987-EED2-4CEF-AEDB-0F0D9313C0A8}"/>
    <pc:docChg chg="undo custSel mod addSld delSld modSld addMainMaster delMainMaster">
      <pc:chgData name="Bright Ogiefo (2422982)" userId="5b45ad29-38ad-4e32-adc9-7141f5b311d1" providerId="ADAL" clId="{C87B5987-EED2-4CEF-AEDB-0F0D9313C0A8}" dt="2026-03-22T23:30:24.773" v="854" actId="1076"/>
      <pc:docMkLst>
        <pc:docMk/>
      </pc:docMkLst>
      <pc:sldChg chg="modSp mod">
        <pc:chgData name="Bright Ogiefo (2422982)" userId="5b45ad29-38ad-4e32-adc9-7141f5b311d1" providerId="ADAL" clId="{C87B5987-EED2-4CEF-AEDB-0F0D9313C0A8}" dt="2026-03-22T22:34:34.725" v="103" actId="27636"/>
        <pc:sldMkLst>
          <pc:docMk/>
          <pc:sldMk cId="1797410626" sldId="260"/>
        </pc:sldMkLst>
        <pc:spChg chg="mod">
          <ac:chgData name="Bright Ogiefo (2422982)" userId="5b45ad29-38ad-4e32-adc9-7141f5b311d1" providerId="ADAL" clId="{C87B5987-EED2-4CEF-AEDB-0F0D9313C0A8}" dt="2026-03-22T22:34:34.725" v="103" actId="27636"/>
          <ac:spMkLst>
            <pc:docMk/>
            <pc:sldMk cId="1797410626" sldId="260"/>
            <ac:spMk id="5" creationId="{01DBD570-BF2F-7913-12BF-5A98777DBB24}"/>
          </ac:spMkLst>
        </pc:spChg>
      </pc:sldChg>
      <pc:sldChg chg="addSp modSp mod setBg">
        <pc:chgData name="Bright Ogiefo (2422982)" userId="5b45ad29-38ad-4e32-adc9-7141f5b311d1" providerId="ADAL" clId="{C87B5987-EED2-4CEF-AEDB-0F0D9313C0A8}" dt="2026-03-22T22:34:34.650" v="102" actId="26606"/>
        <pc:sldMkLst>
          <pc:docMk/>
          <pc:sldMk cId="2909255843" sldId="261"/>
        </pc:sldMkLst>
        <pc:spChg chg="mod">
          <ac:chgData name="Bright Ogiefo (2422982)" userId="5b45ad29-38ad-4e32-adc9-7141f5b311d1" providerId="ADAL" clId="{C87B5987-EED2-4CEF-AEDB-0F0D9313C0A8}" dt="2026-03-22T22:34:34.650" v="102" actId="26606"/>
          <ac:spMkLst>
            <pc:docMk/>
            <pc:sldMk cId="2909255843" sldId="261"/>
            <ac:spMk id="2" creationId="{6060CD49-B42F-A931-4323-8A8BFBA0C137}"/>
          </ac:spMkLst>
        </pc:spChg>
        <pc:spChg chg="mod">
          <ac:chgData name="Bright Ogiefo (2422982)" userId="5b45ad29-38ad-4e32-adc9-7141f5b311d1" providerId="ADAL" clId="{C87B5987-EED2-4CEF-AEDB-0F0D9313C0A8}" dt="2026-03-22T22:34:34.650" v="102" actId="26606"/>
          <ac:spMkLst>
            <pc:docMk/>
            <pc:sldMk cId="2909255843" sldId="261"/>
            <ac:spMk id="3" creationId="{435DEB94-CB32-9063-F67F-CBF6146FA7E3}"/>
          </ac:spMkLst>
        </pc:spChg>
        <pc:spChg chg="add">
          <ac:chgData name="Bright Ogiefo (2422982)" userId="5b45ad29-38ad-4e32-adc9-7141f5b311d1" providerId="ADAL" clId="{C87B5987-EED2-4CEF-AEDB-0F0D9313C0A8}" dt="2026-03-22T22:34:34.650" v="102" actId="26606"/>
          <ac:spMkLst>
            <pc:docMk/>
            <pc:sldMk cId="2909255843" sldId="261"/>
            <ac:spMk id="10" creationId="{EDDBB197-D710-4A4F-A9CA-FD2177498BE8}"/>
          </ac:spMkLst>
        </pc:spChg>
        <pc:spChg chg="add">
          <ac:chgData name="Bright Ogiefo (2422982)" userId="5b45ad29-38ad-4e32-adc9-7141f5b311d1" providerId="ADAL" clId="{C87B5987-EED2-4CEF-AEDB-0F0D9313C0A8}" dt="2026-03-22T22:34:34.650" v="102" actId="26606"/>
          <ac:spMkLst>
            <pc:docMk/>
            <pc:sldMk cId="2909255843" sldId="261"/>
            <ac:spMk id="12" creationId="{975D1CFA-2CDB-4B64-BD9F-85744E8DA12F}"/>
          </ac:spMkLst>
        </pc:spChg>
        <pc:grpChg chg="add">
          <ac:chgData name="Bright Ogiefo (2422982)" userId="5b45ad29-38ad-4e32-adc9-7141f5b311d1" providerId="ADAL" clId="{C87B5987-EED2-4CEF-AEDB-0F0D9313C0A8}" dt="2026-03-22T22:34:34.650" v="102" actId="26606"/>
          <ac:grpSpMkLst>
            <pc:docMk/>
            <pc:sldMk cId="2909255843" sldId="261"/>
            <ac:grpSpMk id="14" creationId="{25EE5136-01F1-466C-962D-BA9B4C6757AA}"/>
          </ac:grpSpMkLst>
        </pc:grpChg>
        <pc:picChg chg="add">
          <ac:chgData name="Bright Ogiefo (2422982)" userId="5b45ad29-38ad-4e32-adc9-7141f5b311d1" providerId="ADAL" clId="{C87B5987-EED2-4CEF-AEDB-0F0D9313C0A8}" dt="2026-03-22T22:34:34.650" v="102" actId="26606"/>
          <ac:picMkLst>
            <pc:docMk/>
            <pc:sldMk cId="2909255843" sldId="261"/>
            <ac:picMk id="7" creationId="{913DA5C5-75F5-02DE-A7A9-3CE76ECF6E3D}"/>
          </ac:picMkLst>
        </pc:picChg>
      </pc:sldChg>
      <pc:sldChg chg="addSp modSp mod setBg">
        <pc:chgData name="Bright Ogiefo (2422982)" userId="5b45ad29-38ad-4e32-adc9-7141f5b311d1" providerId="ADAL" clId="{C87B5987-EED2-4CEF-AEDB-0F0D9313C0A8}" dt="2026-03-22T22:34:44.744" v="104" actId="26606"/>
        <pc:sldMkLst>
          <pc:docMk/>
          <pc:sldMk cId="1671415471" sldId="262"/>
        </pc:sldMkLst>
        <pc:spChg chg="mod">
          <ac:chgData name="Bright Ogiefo (2422982)" userId="5b45ad29-38ad-4e32-adc9-7141f5b311d1" providerId="ADAL" clId="{C87B5987-EED2-4CEF-AEDB-0F0D9313C0A8}" dt="2026-03-22T22:34:44.744" v="104" actId="26606"/>
          <ac:spMkLst>
            <pc:docMk/>
            <pc:sldMk cId="1671415471" sldId="262"/>
            <ac:spMk id="2" creationId="{0529E0DA-1F10-251F-5703-BDB5EAAE16D3}"/>
          </ac:spMkLst>
        </pc:spChg>
        <pc:spChg chg="mod">
          <ac:chgData name="Bright Ogiefo (2422982)" userId="5b45ad29-38ad-4e32-adc9-7141f5b311d1" providerId="ADAL" clId="{C87B5987-EED2-4CEF-AEDB-0F0D9313C0A8}" dt="2026-03-22T22:34:44.744" v="104" actId="26606"/>
          <ac:spMkLst>
            <pc:docMk/>
            <pc:sldMk cId="1671415471" sldId="262"/>
            <ac:spMk id="3" creationId="{1EDA185C-5282-FB3C-2AE0-A7CFC08E83BB}"/>
          </ac:spMkLst>
        </pc:spChg>
        <pc:spChg chg="add">
          <ac:chgData name="Bright Ogiefo (2422982)" userId="5b45ad29-38ad-4e32-adc9-7141f5b311d1" providerId="ADAL" clId="{C87B5987-EED2-4CEF-AEDB-0F0D9313C0A8}" dt="2026-03-22T22:34:44.744" v="104" actId="26606"/>
          <ac:spMkLst>
            <pc:docMk/>
            <pc:sldMk cId="1671415471" sldId="262"/>
            <ac:spMk id="10" creationId="{EDDBB197-D710-4A4F-A9CA-FD2177498BE8}"/>
          </ac:spMkLst>
        </pc:spChg>
        <pc:spChg chg="add">
          <ac:chgData name="Bright Ogiefo (2422982)" userId="5b45ad29-38ad-4e32-adc9-7141f5b311d1" providerId="ADAL" clId="{C87B5987-EED2-4CEF-AEDB-0F0D9313C0A8}" dt="2026-03-22T22:34:44.744" v="104" actId="26606"/>
          <ac:spMkLst>
            <pc:docMk/>
            <pc:sldMk cId="1671415471" sldId="262"/>
            <ac:spMk id="12" creationId="{975D1CFA-2CDB-4B64-BD9F-85744E8DA12F}"/>
          </ac:spMkLst>
        </pc:spChg>
        <pc:grpChg chg="add">
          <ac:chgData name="Bright Ogiefo (2422982)" userId="5b45ad29-38ad-4e32-adc9-7141f5b311d1" providerId="ADAL" clId="{C87B5987-EED2-4CEF-AEDB-0F0D9313C0A8}" dt="2026-03-22T22:34:44.744" v="104" actId="26606"/>
          <ac:grpSpMkLst>
            <pc:docMk/>
            <pc:sldMk cId="1671415471" sldId="262"/>
            <ac:grpSpMk id="14" creationId="{25EE5136-01F1-466C-962D-BA9B4C6757AA}"/>
          </ac:grpSpMkLst>
        </pc:grpChg>
        <pc:picChg chg="add">
          <ac:chgData name="Bright Ogiefo (2422982)" userId="5b45ad29-38ad-4e32-adc9-7141f5b311d1" providerId="ADAL" clId="{C87B5987-EED2-4CEF-AEDB-0F0D9313C0A8}" dt="2026-03-22T22:34:44.744" v="104" actId="26606"/>
          <ac:picMkLst>
            <pc:docMk/>
            <pc:sldMk cId="1671415471" sldId="262"/>
            <ac:picMk id="7" creationId="{53E2003B-CDE2-C61F-096A-73CD246D46D8}"/>
          </ac:picMkLst>
        </pc:picChg>
      </pc:sldChg>
      <pc:sldChg chg="addSp modSp mod setBg">
        <pc:chgData name="Bright Ogiefo (2422982)" userId="5b45ad29-38ad-4e32-adc9-7141f5b311d1" providerId="ADAL" clId="{C87B5987-EED2-4CEF-AEDB-0F0D9313C0A8}" dt="2026-03-22T22:34:50.449" v="105" actId="26606"/>
        <pc:sldMkLst>
          <pc:docMk/>
          <pc:sldMk cId="1295713735" sldId="263"/>
        </pc:sldMkLst>
        <pc:spChg chg="mod">
          <ac:chgData name="Bright Ogiefo (2422982)" userId="5b45ad29-38ad-4e32-adc9-7141f5b311d1" providerId="ADAL" clId="{C87B5987-EED2-4CEF-AEDB-0F0D9313C0A8}" dt="2026-03-22T22:34:50.449" v="105" actId="26606"/>
          <ac:spMkLst>
            <pc:docMk/>
            <pc:sldMk cId="1295713735" sldId="263"/>
            <ac:spMk id="2" creationId="{E8114900-8FED-B645-4FE1-400F04E0B70B}"/>
          </ac:spMkLst>
        </pc:spChg>
        <pc:spChg chg="mod">
          <ac:chgData name="Bright Ogiefo (2422982)" userId="5b45ad29-38ad-4e32-adc9-7141f5b311d1" providerId="ADAL" clId="{C87B5987-EED2-4CEF-AEDB-0F0D9313C0A8}" dt="2026-03-22T22:34:50.449" v="105" actId="26606"/>
          <ac:spMkLst>
            <pc:docMk/>
            <pc:sldMk cId="1295713735" sldId="263"/>
            <ac:spMk id="3" creationId="{281B3E48-2F11-59DE-5055-ACE4694F928F}"/>
          </ac:spMkLst>
        </pc:spChg>
        <pc:spChg chg="add">
          <ac:chgData name="Bright Ogiefo (2422982)" userId="5b45ad29-38ad-4e32-adc9-7141f5b311d1" providerId="ADAL" clId="{C87B5987-EED2-4CEF-AEDB-0F0D9313C0A8}" dt="2026-03-22T22:34:50.449" v="105" actId="26606"/>
          <ac:spMkLst>
            <pc:docMk/>
            <pc:sldMk cId="1295713735" sldId="263"/>
            <ac:spMk id="8" creationId="{4BC99CB9-DDAD-44A2-8A1C-E3AF4E72DF5C}"/>
          </ac:spMkLst>
        </pc:spChg>
        <pc:spChg chg="add">
          <ac:chgData name="Bright Ogiefo (2422982)" userId="5b45ad29-38ad-4e32-adc9-7141f5b311d1" providerId="ADAL" clId="{C87B5987-EED2-4CEF-AEDB-0F0D9313C0A8}" dt="2026-03-22T22:34:50.449" v="105" actId="26606"/>
          <ac:spMkLst>
            <pc:docMk/>
            <pc:sldMk cId="1295713735" sldId="263"/>
            <ac:spMk id="10" creationId="{64053CBF-3932-45FF-8285-EE5146085F3A}"/>
          </ac:spMkLst>
        </pc:spChg>
        <pc:grpChg chg="add">
          <ac:chgData name="Bright Ogiefo (2422982)" userId="5b45ad29-38ad-4e32-adc9-7141f5b311d1" providerId="ADAL" clId="{C87B5987-EED2-4CEF-AEDB-0F0D9313C0A8}" dt="2026-03-22T22:34:50.449" v="105" actId="26606"/>
          <ac:grpSpMkLst>
            <pc:docMk/>
            <pc:sldMk cId="1295713735" sldId="263"/>
            <ac:grpSpMk id="12" creationId="{2E751C04-BEA6-446B-A678-9C74819EBD4C}"/>
          </ac:grpSpMkLst>
        </pc:grpChg>
        <pc:grpChg chg="add">
          <ac:chgData name="Bright Ogiefo (2422982)" userId="5b45ad29-38ad-4e32-adc9-7141f5b311d1" providerId="ADAL" clId="{C87B5987-EED2-4CEF-AEDB-0F0D9313C0A8}" dt="2026-03-22T22:34:50.449" v="105" actId="26606"/>
          <ac:grpSpMkLst>
            <pc:docMk/>
            <pc:sldMk cId="1295713735" sldId="263"/>
            <ac:grpSpMk id="18" creationId="{B63ACBA3-DEFD-4C6D-BBA0-64468FA99C2D}"/>
          </ac:grpSpMkLst>
        </pc:grpChg>
      </pc:sldChg>
      <pc:sldChg chg="addSp modSp mod setBg">
        <pc:chgData name="Bright Ogiefo (2422982)" userId="5b45ad29-38ad-4e32-adc9-7141f5b311d1" providerId="ADAL" clId="{C87B5987-EED2-4CEF-AEDB-0F0D9313C0A8}" dt="2026-03-22T22:34:06.094" v="98" actId="26606"/>
        <pc:sldMkLst>
          <pc:docMk/>
          <pc:sldMk cId="1164266798" sldId="264"/>
        </pc:sldMkLst>
        <pc:spChg chg="mod">
          <ac:chgData name="Bright Ogiefo (2422982)" userId="5b45ad29-38ad-4e32-adc9-7141f5b311d1" providerId="ADAL" clId="{C87B5987-EED2-4CEF-AEDB-0F0D9313C0A8}" dt="2026-03-22T22:34:06.094" v="98" actId="26606"/>
          <ac:spMkLst>
            <pc:docMk/>
            <pc:sldMk cId="1164266798" sldId="264"/>
            <ac:spMk id="2" creationId="{4DD475A1-AA54-FF9A-3E66-2AED21F80CF5}"/>
          </ac:spMkLst>
        </pc:spChg>
        <pc:spChg chg="mod">
          <ac:chgData name="Bright Ogiefo (2422982)" userId="5b45ad29-38ad-4e32-adc9-7141f5b311d1" providerId="ADAL" clId="{C87B5987-EED2-4CEF-AEDB-0F0D9313C0A8}" dt="2026-03-22T22:34:06.094" v="98" actId="26606"/>
          <ac:spMkLst>
            <pc:docMk/>
            <pc:sldMk cId="1164266798" sldId="264"/>
            <ac:spMk id="3" creationId="{841D86B9-44AC-8C46-10F0-427CA6AAD77F}"/>
          </ac:spMkLst>
        </pc:spChg>
        <pc:spChg chg="add">
          <ac:chgData name="Bright Ogiefo (2422982)" userId="5b45ad29-38ad-4e32-adc9-7141f5b311d1" providerId="ADAL" clId="{C87B5987-EED2-4CEF-AEDB-0F0D9313C0A8}" dt="2026-03-22T22:34:06.094" v="98" actId="26606"/>
          <ac:spMkLst>
            <pc:docMk/>
            <pc:sldMk cId="1164266798" sldId="264"/>
            <ac:spMk id="8" creationId="{815925C2-A704-4D47-B1C1-3FCA52512EC1}"/>
          </ac:spMkLst>
        </pc:spChg>
        <pc:spChg chg="add">
          <ac:chgData name="Bright Ogiefo (2422982)" userId="5b45ad29-38ad-4e32-adc9-7141f5b311d1" providerId="ADAL" clId="{C87B5987-EED2-4CEF-AEDB-0F0D9313C0A8}" dt="2026-03-22T22:34:06.094" v="98" actId="26606"/>
          <ac:spMkLst>
            <pc:docMk/>
            <pc:sldMk cId="1164266798" sldId="264"/>
            <ac:spMk id="10" creationId="{01D4315C-C23C-4FD3-98DF-08C29E2292A8}"/>
          </ac:spMkLst>
        </pc:spChg>
        <pc:grpChg chg="add">
          <ac:chgData name="Bright Ogiefo (2422982)" userId="5b45ad29-38ad-4e32-adc9-7141f5b311d1" providerId="ADAL" clId="{C87B5987-EED2-4CEF-AEDB-0F0D9313C0A8}" dt="2026-03-22T22:34:06.094" v="98" actId="26606"/>
          <ac:grpSpMkLst>
            <pc:docMk/>
            <pc:sldMk cId="1164266798" sldId="264"/>
            <ac:grpSpMk id="12" creationId="{5E6B47BC-43FD-4C91-8BFF-B41B99A8A39E}"/>
          </ac:grpSpMkLst>
        </pc:grpChg>
        <pc:grpChg chg="add">
          <ac:chgData name="Bright Ogiefo (2422982)" userId="5b45ad29-38ad-4e32-adc9-7141f5b311d1" providerId="ADAL" clId="{C87B5987-EED2-4CEF-AEDB-0F0D9313C0A8}" dt="2026-03-22T22:34:06.094" v="98" actId="26606"/>
          <ac:grpSpMkLst>
            <pc:docMk/>
            <pc:sldMk cId="1164266798" sldId="264"/>
            <ac:grpSpMk id="16" creationId="{43F5E015-E085-4624-B431-B42414448684}"/>
          </ac:grpSpMkLst>
        </pc:grpChg>
      </pc:sldChg>
      <pc:sldChg chg="addSp modSp mod setBg">
        <pc:chgData name="Bright Ogiefo (2422982)" userId="5b45ad29-38ad-4e32-adc9-7141f5b311d1" providerId="ADAL" clId="{C87B5987-EED2-4CEF-AEDB-0F0D9313C0A8}" dt="2026-03-22T22:34:09.124" v="99" actId="26606"/>
        <pc:sldMkLst>
          <pc:docMk/>
          <pc:sldMk cId="1001559032" sldId="265"/>
        </pc:sldMkLst>
        <pc:spChg chg="mod">
          <ac:chgData name="Bright Ogiefo (2422982)" userId="5b45ad29-38ad-4e32-adc9-7141f5b311d1" providerId="ADAL" clId="{C87B5987-EED2-4CEF-AEDB-0F0D9313C0A8}" dt="2026-03-22T22:34:09.124" v="99" actId="26606"/>
          <ac:spMkLst>
            <pc:docMk/>
            <pc:sldMk cId="1001559032" sldId="265"/>
            <ac:spMk id="2" creationId="{757C7529-0ED2-0DCD-F52B-B26DBCA26CFA}"/>
          </ac:spMkLst>
        </pc:spChg>
        <pc:spChg chg="mod">
          <ac:chgData name="Bright Ogiefo (2422982)" userId="5b45ad29-38ad-4e32-adc9-7141f5b311d1" providerId="ADAL" clId="{C87B5987-EED2-4CEF-AEDB-0F0D9313C0A8}" dt="2026-03-22T22:34:09.124" v="99" actId="26606"/>
          <ac:spMkLst>
            <pc:docMk/>
            <pc:sldMk cId="1001559032" sldId="265"/>
            <ac:spMk id="3" creationId="{6B84DA63-CA6D-5016-88D1-302D0E3DDD04}"/>
          </ac:spMkLst>
        </pc:spChg>
        <pc:spChg chg="add">
          <ac:chgData name="Bright Ogiefo (2422982)" userId="5b45ad29-38ad-4e32-adc9-7141f5b311d1" providerId="ADAL" clId="{C87B5987-EED2-4CEF-AEDB-0F0D9313C0A8}" dt="2026-03-22T22:34:09.124" v="99" actId="26606"/>
          <ac:spMkLst>
            <pc:docMk/>
            <pc:sldMk cId="1001559032" sldId="265"/>
            <ac:spMk id="8" creationId="{C2554CA6-288E-4202-BC52-2E5A8F0C0AED}"/>
          </ac:spMkLst>
        </pc:spChg>
        <pc:spChg chg="add">
          <ac:chgData name="Bright Ogiefo (2422982)" userId="5b45ad29-38ad-4e32-adc9-7141f5b311d1" providerId="ADAL" clId="{C87B5987-EED2-4CEF-AEDB-0F0D9313C0A8}" dt="2026-03-22T22:34:09.124" v="99" actId="26606"/>
          <ac:spMkLst>
            <pc:docMk/>
            <pc:sldMk cId="1001559032" sldId="265"/>
            <ac:spMk id="10" creationId="{B10BB131-AC8E-4A8E-A5D1-36260F720C3B}"/>
          </ac:spMkLst>
        </pc:spChg>
        <pc:spChg chg="add">
          <ac:chgData name="Bright Ogiefo (2422982)" userId="5b45ad29-38ad-4e32-adc9-7141f5b311d1" providerId="ADAL" clId="{C87B5987-EED2-4CEF-AEDB-0F0D9313C0A8}" dt="2026-03-22T22:34:09.124" v="99" actId="26606"/>
          <ac:spMkLst>
            <pc:docMk/>
            <pc:sldMk cId="1001559032" sldId="265"/>
            <ac:spMk id="12" creationId="{5B7778FC-632E-4DCA-A7CB-0D7731CCF970}"/>
          </ac:spMkLst>
        </pc:spChg>
        <pc:spChg chg="add">
          <ac:chgData name="Bright Ogiefo (2422982)" userId="5b45ad29-38ad-4e32-adc9-7141f5b311d1" providerId="ADAL" clId="{C87B5987-EED2-4CEF-AEDB-0F0D9313C0A8}" dt="2026-03-22T22:34:09.124" v="99" actId="26606"/>
          <ac:spMkLst>
            <pc:docMk/>
            <pc:sldMk cId="1001559032" sldId="265"/>
            <ac:spMk id="14" creationId="{FA23A907-97FB-4A8F-880A-DD77401C4296}"/>
          </ac:spMkLst>
        </pc:spChg>
      </pc:sldChg>
      <pc:sldChg chg="addSp delSp modSp mod setBg">
        <pc:chgData name="Bright Ogiefo (2422982)" userId="5b45ad29-38ad-4e32-adc9-7141f5b311d1" providerId="ADAL" clId="{C87B5987-EED2-4CEF-AEDB-0F0D9313C0A8}" dt="2026-03-22T22:34:00.629" v="97" actId="26606"/>
        <pc:sldMkLst>
          <pc:docMk/>
          <pc:sldMk cId="675674843" sldId="266"/>
        </pc:sldMkLst>
        <pc:spChg chg="mod">
          <ac:chgData name="Bright Ogiefo (2422982)" userId="5b45ad29-38ad-4e32-adc9-7141f5b311d1" providerId="ADAL" clId="{C87B5987-EED2-4CEF-AEDB-0F0D9313C0A8}" dt="2026-03-22T22:34:00.629" v="97" actId="26606"/>
          <ac:spMkLst>
            <pc:docMk/>
            <pc:sldMk cId="675674843" sldId="266"/>
            <ac:spMk id="2" creationId="{969F4793-73D6-009A-216E-04A9B3E42AF9}"/>
          </ac:spMkLst>
        </pc:spChg>
        <pc:spChg chg="mod">
          <ac:chgData name="Bright Ogiefo (2422982)" userId="5b45ad29-38ad-4e32-adc9-7141f5b311d1" providerId="ADAL" clId="{C87B5987-EED2-4CEF-AEDB-0F0D9313C0A8}" dt="2026-03-22T22:34:00.629" v="97" actId="26606"/>
          <ac:spMkLst>
            <pc:docMk/>
            <pc:sldMk cId="675674843" sldId="266"/>
            <ac:spMk id="3" creationId="{3FE665FB-0E7A-436D-B620-9CEF676B8871}"/>
          </ac:spMkLst>
        </pc:spChg>
        <pc:spChg chg="add del">
          <ac:chgData name="Bright Ogiefo (2422982)" userId="5b45ad29-38ad-4e32-adc9-7141f5b311d1" providerId="ADAL" clId="{C87B5987-EED2-4CEF-AEDB-0F0D9313C0A8}" dt="2026-03-22T22:34:00.615" v="96" actId="26606"/>
          <ac:spMkLst>
            <pc:docMk/>
            <pc:sldMk cId="675674843" sldId="266"/>
            <ac:spMk id="8" creationId="{3AD318CC-E2A8-4E27-9548-A047A78999B1}"/>
          </ac:spMkLst>
        </pc:spChg>
        <pc:spChg chg="add del">
          <ac:chgData name="Bright Ogiefo (2422982)" userId="5b45ad29-38ad-4e32-adc9-7141f5b311d1" providerId="ADAL" clId="{C87B5987-EED2-4CEF-AEDB-0F0D9313C0A8}" dt="2026-03-22T22:34:00.615" v="96" actId="26606"/>
          <ac:spMkLst>
            <pc:docMk/>
            <pc:sldMk cId="675674843" sldId="266"/>
            <ac:spMk id="14" creationId="{2C1BBA94-3F40-40AA-8BB9-E69E25E537C1}"/>
          </ac:spMkLst>
        </pc:spChg>
        <pc:spChg chg="add">
          <ac:chgData name="Bright Ogiefo (2422982)" userId="5b45ad29-38ad-4e32-adc9-7141f5b311d1" providerId="ADAL" clId="{C87B5987-EED2-4CEF-AEDB-0F0D9313C0A8}" dt="2026-03-22T22:34:00.629" v="97" actId="26606"/>
          <ac:spMkLst>
            <pc:docMk/>
            <pc:sldMk cId="675674843" sldId="266"/>
            <ac:spMk id="16" creationId="{777A147A-9ED8-46B4-8660-1B3C2AA880B5}"/>
          </ac:spMkLst>
        </pc:spChg>
        <pc:spChg chg="add">
          <ac:chgData name="Bright Ogiefo (2422982)" userId="5b45ad29-38ad-4e32-adc9-7141f5b311d1" providerId="ADAL" clId="{C87B5987-EED2-4CEF-AEDB-0F0D9313C0A8}" dt="2026-03-22T22:34:00.629" v="97" actId="26606"/>
          <ac:spMkLst>
            <pc:docMk/>
            <pc:sldMk cId="675674843" sldId="266"/>
            <ac:spMk id="17" creationId="{5D6C15A0-C087-4593-8414-2B4EC1CDC3DE}"/>
          </ac:spMkLst>
        </pc:spChg>
        <pc:grpChg chg="add del">
          <ac:chgData name="Bright Ogiefo (2422982)" userId="5b45ad29-38ad-4e32-adc9-7141f5b311d1" providerId="ADAL" clId="{C87B5987-EED2-4CEF-AEDB-0F0D9313C0A8}" dt="2026-03-22T22:34:00.615" v="96" actId="26606"/>
          <ac:grpSpMkLst>
            <pc:docMk/>
            <pc:sldMk cId="675674843" sldId="266"/>
            <ac:grpSpMk id="10" creationId="{B14B560F-9DD7-4302-A60B-EBD3EF59B073}"/>
          </ac:grpSpMkLst>
        </pc:grpChg>
      </pc:sldChg>
      <pc:sldChg chg="addSp delSp modSp mod setBg">
        <pc:chgData name="Bright Ogiefo (2422982)" userId="5b45ad29-38ad-4e32-adc9-7141f5b311d1" providerId="ADAL" clId="{C87B5987-EED2-4CEF-AEDB-0F0D9313C0A8}" dt="2026-03-22T22:33:45.816" v="94" actId="26606"/>
        <pc:sldMkLst>
          <pc:docMk/>
          <pc:sldMk cId="528851821" sldId="267"/>
        </pc:sldMkLst>
        <pc:spChg chg="mod">
          <ac:chgData name="Bright Ogiefo (2422982)" userId="5b45ad29-38ad-4e32-adc9-7141f5b311d1" providerId="ADAL" clId="{C87B5987-EED2-4CEF-AEDB-0F0D9313C0A8}" dt="2026-03-22T22:33:45.816" v="94" actId="26606"/>
          <ac:spMkLst>
            <pc:docMk/>
            <pc:sldMk cId="528851821" sldId="267"/>
            <ac:spMk id="2" creationId="{720956B9-ED5B-5403-192D-8E923BB6614E}"/>
          </ac:spMkLst>
        </pc:spChg>
        <pc:spChg chg="mod ord">
          <ac:chgData name="Bright Ogiefo (2422982)" userId="5b45ad29-38ad-4e32-adc9-7141f5b311d1" providerId="ADAL" clId="{C87B5987-EED2-4CEF-AEDB-0F0D9313C0A8}" dt="2026-03-22T22:33:45.816" v="94" actId="26606"/>
          <ac:spMkLst>
            <pc:docMk/>
            <pc:sldMk cId="528851821" sldId="267"/>
            <ac:spMk id="3" creationId="{2EDB054D-F442-AAE3-2D1B-BA53DA210D31}"/>
          </ac:spMkLst>
        </pc:spChg>
        <pc:spChg chg="add del">
          <ac:chgData name="Bright Ogiefo (2422982)" userId="5b45ad29-38ad-4e32-adc9-7141f5b311d1" providerId="ADAL" clId="{C87B5987-EED2-4CEF-AEDB-0F0D9313C0A8}" dt="2026-03-22T22:33:37.935" v="85" actId="26606"/>
          <ac:spMkLst>
            <pc:docMk/>
            <pc:sldMk cId="528851821" sldId="267"/>
            <ac:spMk id="9" creationId="{979E27D9-03C7-44E2-9FF8-15D0C8506AF7}"/>
          </ac:spMkLst>
        </pc:spChg>
        <pc:spChg chg="add del">
          <ac:chgData name="Bright Ogiefo (2422982)" userId="5b45ad29-38ad-4e32-adc9-7141f5b311d1" providerId="ADAL" clId="{C87B5987-EED2-4CEF-AEDB-0F0D9313C0A8}" dt="2026-03-22T22:33:37.935" v="85" actId="26606"/>
          <ac:spMkLst>
            <pc:docMk/>
            <pc:sldMk cId="528851821" sldId="267"/>
            <ac:spMk id="11" creationId="{EEBF1590-3B36-48EE-A89D-3B6F3CB256AB}"/>
          </ac:spMkLst>
        </pc:spChg>
        <pc:spChg chg="add del">
          <ac:chgData name="Bright Ogiefo (2422982)" userId="5b45ad29-38ad-4e32-adc9-7141f5b311d1" providerId="ADAL" clId="{C87B5987-EED2-4CEF-AEDB-0F0D9313C0A8}" dt="2026-03-22T22:33:37.935" v="85" actId="26606"/>
          <ac:spMkLst>
            <pc:docMk/>
            <pc:sldMk cId="528851821" sldId="267"/>
            <ac:spMk id="13" creationId="{AC8F6C8C-AB5A-4548-942D-E3FD40ACBC49}"/>
          </ac:spMkLst>
        </pc:spChg>
        <pc:spChg chg="add del">
          <ac:chgData name="Bright Ogiefo (2422982)" userId="5b45ad29-38ad-4e32-adc9-7141f5b311d1" providerId="ADAL" clId="{C87B5987-EED2-4CEF-AEDB-0F0D9313C0A8}" dt="2026-03-22T22:33:39.123" v="87" actId="26606"/>
          <ac:spMkLst>
            <pc:docMk/>
            <pc:sldMk cId="528851821" sldId="267"/>
            <ac:spMk id="15" creationId="{743AA782-23D1-4521-8CAD-47662984AA08}"/>
          </ac:spMkLst>
        </pc:spChg>
        <pc:spChg chg="add del">
          <ac:chgData name="Bright Ogiefo (2422982)" userId="5b45ad29-38ad-4e32-adc9-7141f5b311d1" providerId="ADAL" clId="{C87B5987-EED2-4CEF-AEDB-0F0D9313C0A8}" dt="2026-03-22T22:33:39.123" v="87" actId="26606"/>
          <ac:spMkLst>
            <pc:docMk/>
            <pc:sldMk cId="528851821" sldId="267"/>
            <ac:spMk id="16" creationId="{71877DBC-BB60-40F0-AC93-2ACDBAAE60CE}"/>
          </ac:spMkLst>
        </pc:spChg>
        <pc:spChg chg="add del">
          <ac:chgData name="Bright Ogiefo (2422982)" userId="5b45ad29-38ad-4e32-adc9-7141f5b311d1" providerId="ADAL" clId="{C87B5987-EED2-4CEF-AEDB-0F0D9313C0A8}" dt="2026-03-22T22:33:41.505" v="89" actId="26606"/>
          <ac:spMkLst>
            <pc:docMk/>
            <pc:sldMk cId="528851821" sldId="267"/>
            <ac:spMk id="18" creationId="{058A14AF-9FB5-4CC7-BA35-E8E85D3EDF0E}"/>
          </ac:spMkLst>
        </pc:spChg>
        <pc:spChg chg="add del">
          <ac:chgData name="Bright Ogiefo (2422982)" userId="5b45ad29-38ad-4e32-adc9-7141f5b311d1" providerId="ADAL" clId="{C87B5987-EED2-4CEF-AEDB-0F0D9313C0A8}" dt="2026-03-22T22:33:41.505" v="89" actId="26606"/>
          <ac:spMkLst>
            <pc:docMk/>
            <pc:sldMk cId="528851821" sldId="267"/>
            <ac:spMk id="19" creationId="{3A9A4357-BD1D-4622-A4FE-766E6AB8DE84}"/>
          </ac:spMkLst>
        </pc:spChg>
        <pc:spChg chg="add del">
          <ac:chgData name="Bright Ogiefo (2422982)" userId="5b45ad29-38ad-4e32-adc9-7141f5b311d1" providerId="ADAL" clId="{C87B5987-EED2-4CEF-AEDB-0F0D9313C0A8}" dt="2026-03-22T22:33:41.505" v="89" actId="26606"/>
          <ac:spMkLst>
            <pc:docMk/>
            <pc:sldMk cId="528851821" sldId="267"/>
            <ac:spMk id="20" creationId="{E659831F-0D9A-4C63-9EBB-8435B85A440F}"/>
          </ac:spMkLst>
        </pc:spChg>
        <pc:spChg chg="add del">
          <ac:chgData name="Bright Ogiefo (2422982)" userId="5b45ad29-38ad-4e32-adc9-7141f5b311d1" providerId="ADAL" clId="{C87B5987-EED2-4CEF-AEDB-0F0D9313C0A8}" dt="2026-03-22T22:33:41.505" v="89" actId="26606"/>
          <ac:spMkLst>
            <pc:docMk/>
            <pc:sldMk cId="528851821" sldId="267"/>
            <ac:spMk id="21" creationId="{E6995CE5-F890-4ABA-82A2-26507CE8D2A3}"/>
          </ac:spMkLst>
        </pc:spChg>
        <pc:spChg chg="add del">
          <ac:chgData name="Bright Ogiefo (2422982)" userId="5b45ad29-38ad-4e32-adc9-7141f5b311d1" providerId="ADAL" clId="{C87B5987-EED2-4CEF-AEDB-0F0D9313C0A8}" dt="2026-03-22T22:33:43.123" v="91" actId="26606"/>
          <ac:spMkLst>
            <pc:docMk/>
            <pc:sldMk cId="528851821" sldId="267"/>
            <ac:spMk id="23" creationId="{3346177D-ADC4-4968-B747-5CFCD390B5B9}"/>
          </ac:spMkLst>
        </pc:spChg>
        <pc:spChg chg="add del">
          <ac:chgData name="Bright Ogiefo (2422982)" userId="5b45ad29-38ad-4e32-adc9-7141f5b311d1" providerId="ADAL" clId="{C87B5987-EED2-4CEF-AEDB-0F0D9313C0A8}" dt="2026-03-22T22:33:43.123" v="91" actId="26606"/>
          <ac:spMkLst>
            <pc:docMk/>
            <pc:sldMk cId="528851821" sldId="267"/>
            <ac:spMk id="24" creationId="{0844A943-BF79-4FEA-ABB1-3BD54D236606}"/>
          </ac:spMkLst>
        </pc:spChg>
        <pc:spChg chg="add del">
          <ac:chgData name="Bright Ogiefo (2422982)" userId="5b45ad29-38ad-4e32-adc9-7141f5b311d1" providerId="ADAL" clId="{C87B5987-EED2-4CEF-AEDB-0F0D9313C0A8}" dt="2026-03-22T22:33:43.123" v="91" actId="26606"/>
          <ac:spMkLst>
            <pc:docMk/>
            <pc:sldMk cId="528851821" sldId="267"/>
            <ac:spMk id="25" creationId="{6437CC72-F4A8-4DC3-AFAB-D22C482C8100}"/>
          </ac:spMkLst>
        </pc:spChg>
        <pc:spChg chg="add del">
          <ac:chgData name="Bright Ogiefo (2422982)" userId="5b45ad29-38ad-4e32-adc9-7141f5b311d1" providerId="ADAL" clId="{C87B5987-EED2-4CEF-AEDB-0F0D9313C0A8}" dt="2026-03-22T22:33:45.805" v="93" actId="26606"/>
          <ac:spMkLst>
            <pc:docMk/>
            <pc:sldMk cId="528851821" sldId="267"/>
            <ac:spMk id="27" creationId="{058A14AF-9FB5-4CC7-BA35-E8E85D3EDF0E}"/>
          </ac:spMkLst>
        </pc:spChg>
        <pc:spChg chg="add del">
          <ac:chgData name="Bright Ogiefo (2422982)" userId="5b45ad29-38ad-4e32-adc9-7141f5b311d1" providerId="ADAL" clId="{C87B5987-EED2-4CEF-AEDB-0F0D9313C0A8}" dt="2026-03-22T22:33:45.805" v="93" actId="26606"/>
          <ac:spMkLst>
            <pc:docMk/>
            <pc:sldMk cId="528851821" sldId="267"/>
            <ac:spMk id="28" creationId="{3A9A4357-BD1D-4622-A4FE-766E6AB8DE84}"/>
          </ac:spMkLst>
        </pc:spChg>
        <pc:spChg chg="add del">
          <ac:chgData name="Bright Ogiefo (2422982)" userId="5b45ad29-38ad-4e32-adc9-7141f5b311d1" providerId="ADAL" clId="{C87B5987-EED2-4CEF-AEDB-0F0D9313C0A8}" dt="2026-03-22T22:33:45.805" v="93" actId="26606"/>
          <ac:spMkLst>
            <pc:docMk/>
            <pc:sldMk cId="528851821" sldId="267"/>
            <ac:spMk id="29" creationId="{E659831F-0D9A-4C63-9EBB-8435B85A440F}"/>
          </ac:spMkLst>
        </pc:spChg>
        <pc:spChg chg="add del">
          <ac:chgData name="Bright Ogiefo (2422982)" userId="5b45ad29-38ad-4e32-adc9-7141f5b311d1" providerId="ADAL" clId="{C87B5987-EED2-4CEF-AEDB-0F0D9313C0A8}" dt="2026-03-22T22:33:45.805" v="93" actId="26606"/>
          <ac:spMkLst>
            <pc:docMk/>
            <pc:sldMk cId="528851821" sldId="267"/>
            <ac:spMk id="30" creationId="{E6995CE5-F890-4ABA-82A2-26507CE8D2A3}"/>
          </ac:spMkLst>
        </pc:spChg>
        <pc:spChg chg="add">
          <ac:chgData name="Bright Ogiefo (2422982)" userId="5b45ad29-38ad-4e32-adc9-7141f5b311d1" providerId="ADAL" clId="{C87B5987-EED2-4CEF-AEDB-0F0D9313C0A8}" dt="2026-03-22T22:33:45.816" v="94" actId="26606"/>
          <ac:spMkLst>
            <pc:docMk/>
            <pc:sldMk cId="528851821" sldId="267"/>
            <ac:spMk id="32" creationId="{743AA782-23D1-4521-8CAD-47662984AA08}"/>
          </ac:spMkLst>
        </pc:spChg>
        <pc:spChg chg="add">
          <ac:chgData name="Bright Ogiefo (2422982)" userId="5b45ad29-38ad-4e32-adc9-7141f5b311d1" providerId="ADAL" clId="{C87B5987-EED2-4CEF-AEDB-0F0D9313C0A8}" dt="2026-03-22T22:33:45.816" v="94" actId="26606"/>
          <ac:spMkLst>
            <pc:docMk/>
            <pc:sldMk cId="528851821" sldId="267"/>
            <ac:spMk id="33" creationId="{71877DBC-BB60-40F0-AC93-2ACDBAAE60CE}"/>
          </ac:spMkLst>
        </pc:spChg>
        <pc:picChg chg="add mod">
          <ac:chgData name="Bright Ogiefo (2422982)" userId="5b45ad29-38ad-4e32-adc9-7141f5b311d1" providerId="ADAL" clId="{C87B5987-EED2-4CEF-AEDB-0F0D9313C0A8}" dt="2026-03-22T22:33:45.816" v="94" actId="26606"/>
          <ac:picMkLst>
            <pc:docMk/>
            <pc:sldMk cId="528851821" sldId="267"/>
            <ac:picMk id="4" creationId="{9FDBC96B-5A6C-6CA8-3A4D-23FECF6E7B23}"/>
          </ac:picMkLst>
        </pc:picChg>
      </pc:sldChg>
      <pc:sldChg chg="addSp delSp modSp mod setBg">
        <pc:chgData name="Bright Ogiefo (2422982)" userId="5b45ad29-38ad-4e32-adc9-7141f5b311d1" providerId="ADAL" clId="{C87B5987-EED2-4CEF-AEDB-0F0D9313C0A8}" dt="2026-03-22T23:28:36.737" v="829" actId="26606"/>
        <pc:sldMkLst>
          <pc:docMk/>
          <pc:sldMk cId="3932540386" sldId="268"/>
        </pc:sldMkLst>
        <pc:spChg chg="mod">
          <ac:chgData name="Bright Ogiefo (2422982)" userId="5b45ad29-38ad-4e32-adc9-7141f5b311d1" providerId="ADAL" clId="{C87B5987-EED2-4CEF-AEDB-0F0D9313C0A8}" dt="2026-03-22T23:28:36.737" v="829" actId="26606"/>
          <ac:spMkLst>
            <pc:docMk/>
            <pc:sldMk cId="3932540386" sldId="268"/>
            <ac:spMk id="2" creationId="{74C9DB30-04A6-07E9-8005-D5AFCE3BCDD7}"/>
          </ac:spMkLst>
        </pc:spChg>
        <pc:spChg chg="mod">
          <ac:chgData name="Bright Ogiefo (2422982)" userId="5b45ad29-38ad-4e32-adc9-7141f5b311d1" providerId="ADAL" clId="{C87B5987-EED2-4CEF-AEDB-0F0D9313C0A8}" dt="2026-03-22T23:28:36.737" v="829" actId="26606"/>
          <ac:spMkLst>
            <pc:docMk/>
            <pc:sldMk cId="3932540386" sldId="268"/>
            <ac:spMk id="3" creationId="{C359B968-213C-E9E8-853C-A24AEB284D9D}"/>
          </ac:spMkLst>
        </pc:spChg>
        <pc:spChg chg="add del">
          <ac:chgData name="Bright Ogiefo (2422982)" userId="5b45ad29-38ad-4e32-adc9-7141f5b311d1" providerId="ADAL" clId="{C87B5987-EED2-4CEF-AEDB-0F0D9313C0A8}" dt="2026-03-22T23:28:36.714" v="828" actId="26606"/>
          <ac:spMkLst>
            <pc:docMk/>
            <pc:sldMk cId="3932540386" sldId="268"/>
            <ac:spMk id="8" creationId="{5C8908E2-EE49-44D2-9428-A28D2312A8D5}"/>
          </ac:spMkLst>
        </pc:spChg>
        <pc:spChg chg="add del">
          <ac:chgData name="Bright Ogiefo (2422982)" userId="5b45ad29-38ad-4e32-adc9-7141f5b311d1" providerId="ADAL" clId="{C87B5987-EED2-4CEF-AEDB-0F0D9313C0A8}" dt="2026-03-22T23:28:36.714" v="828" actId="26606"/>
          <ac:spMkLst>
            <pc:docMk/>
            <pc:sldMk cId="3932540386" sldId="268"/>
            <ac:spMk id="14" creationId="{BD92035A-AA2F-4CD8-A556-1CE8BDEC75BD}"/>
          </ac:spMkLst>
        </pc:spChg>
        <pc:spChg chg="add del">
          <ac:chgData name="Bright Ogiefo (2422982)" userId="5b45ad29-38ad-4e32-adc9-7141f5b311d1" providerId="ADAL" clId="{C87B5987-EED2-4CEF-AEDB-0F0D9313C0A8}" dt="2026-03-22T23:28:36.714" v="828" actId="26606"/>
          <ac:spMkLst>
            <pc:docMk/>
            <pc:sldMk cId="3932540386" sldId="268"/>
            <ac:spMk id="16" creationId="{ED888B23-07FA-482A-96DF-47E31AF1A603}"/>
          </ac:spMkLst>
        </pc:spChg>
        <pc:spChg chg="add">
          <ac:chgData name="Bright Ogiefo (2422982)" userId="5b45ad29-38ad-4e32-adc9-7141f5b311d1" providerId="ADAL" clId="{C87B5987-EED2-4CEF-AEDB-0F0D9313C0A8}" dt="2026-03-22T23:28:36.737" v="829" actId="26606"/>
          <ac:spMkLst>
            <pc:docMk/>
            <pc:sldMk cId="3932540386" sldId="268"/>
            <ac:spMk id="23" creationId="{D038248A-211C-4EEC-8401-C761B929FB52}"/>
          </ac:spMkLst>
        </pc:spChg>
        <pc:spChg chg="add">
          <ac:chgData name="Bright Ogiefo (2422982)" userId="5b45ad29-38ad-4e32-adc9-7141f5b311d1" providerId="ADAL" clId="{C87B5987-EED2-4CEF-AEDB-0F0D9313C0A8}" dt="2026-03-22T23:28:36.737" v="829" actId="26606"/>
          <ac:spMkLst>
            <pc:docMk/>
            <pc:sldMk cId="3932540386" sldId="268"/>
            <ac:spMk id="24" creationId="{C30A849F-66D9-40C8-BEC8-35AFF8F4568F}"/>
          </ac:spMkLst>
        </pc:spChg>
        <pc:grpChg chg="add del">
          <ac:chgData name="Bright Ogiefo (2422982)" userId="5b45ad29-38ad-4e32-adc9-7141f5b311d1" providerId="ADAL" clId="{C87B5987-EED2-4CEF-AEDB-0F0D9313C0A8}" dt="2026-03-22T23:28:36.714" v="828" actId="26606"/>
          <ac:grpSpMkLst>
            <pc:docMk/>
            <pc:sldMk cId="3932540386" sldId="268"/>
            <ac:grpSpMk id="10" creationId="{5D1A9D8B-3117-4D9D-BDA4-DD81895098B0}"/>
          </ac:grpSpMkLst>
        </pc:grpChg>
        <pc:grpChg chg="add">
          <ac:chgData name="Bright Ogiefo (2422982)" userId="5b45ad29-38ad-4e32-adc9-7141f5b311d1" providerId="ADAL" clId="{C87B5987-EED2-4CEF-AEDB-0F0D9313C0A8}" dt="2026-03-22T23:28:36.737" v="829" actId="26606"/>
          <ac:grpSpMkLst>
            <pc:docMk/>
            <pc:sldMk cId="3932540386" sldId="268"/>
            <ac:grpSpMk id="18" creationId="{2A5C9C35-2375-49EB-B99C-17C87D42FE7C}"/>
          </ac:grpSpMkLst>
        </pc:grpChg>
        <pc:grpChg chg="add">
          <ac:chgData name="Bright Ogiefo (2422982)" userId="5b45ad29-38ad-4e32-adc9-7141f5b311d1" providerId="ADAL" clId="{C87B5987-EED2-4CEF-AEDB-0F0D9313C0A8}" dt="2026-03-22T23:28:36.737" v="829" actId="26606"/>
          <ac:grpSpMkLst>
            <pc:docMk/>
            <pc:sldMk cId="3932540386" sldId="268"/>
            <ac:grpSpMk id="25" creationId="{04542298-A2B1-480F-A11C-A40EDD19B857}"/>
          </ac:grpSpMkLst>
        </pc:grpChg>
      </pc:sldChg>
      <pc:sldChg chg="addSp modSp mod setBg">
        <pc:chgData name="Bright Ogiefo (2422982)" userId="5b45ad29-38ad-4e32-adc9-7141f5b311d1" providerId="ADAL" clId="{C87B5987-EED2-4CEF-AEDB-0F0D9313C0A8}" dt="2026-03-22T23:28:41.960" v="830" actId="26606"/>
        <pc:sldMkLst>
          <pc:docMk/>
          <pc:sldMk cId="865273959" sldId="269"/>
        </pc:sldMkLst>
        <pc:spChg chg="mod">
          <ac:chgData name="Bright Ogiefo (2422982)" userId="5b45ad29-38ad-4e32-adc9-7141f5b311d1" providerId="ADAL" clId="{C87B5987-EED2-4CEF-AEDB-0F0D9313C0A8}" dt="2026-03-22T23:28:41.960" v="830" actId="26606"/>
          <ac:spMkLst>
            <pc:docMk/>
            <pc:sldMk cId="865273959" sldId="269"/>
            <ac:spMk id="2" creationId="{71FC6172-1626-AE63-8DE3-A200D38EEBFF}"/>
          </ac:spMkLst>
        </pc:spChg>
        <pc:spChg chg="mod">
          <ac:chgData name="Bright Ogiefo (2422982)" userId="5b45ad29-38ad-4e32-adc9-7141f5b311d1" providerId="ADAL" clId="{C87B5987-EED2-4CEF-AEDB-0F0D9313C0A8}" dt="2026-03-22T23:28:41.960" v="830" actId="26606"/>
          <ac:spMkLst>
            <pc:docMk/>
            <pc:sldMk cId="865273959" sldId="269"/>
            <ac:spMk id="3" creationId="{6BB6E8A2-B248-A8B8-2E9C-289D2FDCE8A9}"/>
          </ac:spMkLst>
        </pc:spChg>
        <pc:spChg chg="add">
          <ac:chgData name="Bright Ogiefo (2422982)" userId="5b45ad29-38ad-4e32-adc9-7141f5b311d1" providerId="ADAL" clId="{C87B5987-EED2-4CEF-AEDB-0F0D9313C0A8}" dt="2026-03-22T23:28:41.960" v="830" actId="26606"/>
          <ac:spMkLst>
            <pc:docMk/>
            <pc:sldMk cId="865273959" sldId="269"/>
            <ac:spMk id="9" creationId="{70DFA0FD-AB28-4B25-B870-4D2BBC35BA1D}"/>
          </ac:spMkLst>
        </pc:spChg>
        <pc:grpChg chg="add">
          <ac:chgData name="Bright Ogiefo (2422982)" userId="5b45ad29-38ad-4e32-adc9-7141f5b311d1" providerId="ADAL" clId="{C87B5987-EED2-4CEF-AEDB-0F0D9313C0A8}" dt="2026-03-22T23:28:41.960" v="830" actId="26606"/>
          <ac:grpSpMkLst>
            <pc:docMk/>
            <pc:sldMk cId="865273959" sldId="269"/>
            <ac:grpSpMk id="11" creationId="{0D628DFB-9CD1-4E2B-8B44-9FDF7E80F6D9}"/>
          </ac:grpSpMkLst>
        </pc:grpChg>
        <pc:picChg chg="add">
          <ac:chgData name="Bright Ogiefo (2422982)" userId="5b45ad29-38ad-4e32-adc9-7141f5b311d1" providerId="ADAL" clId="{C87B5987-EED2-4CEF-AEDB-0F0D9313C0A8}" dt="2026-03-22T23:28:41.960" v="830" actId="26606"/>
          <ac:picMkLst>
            <pc:docMk/>
            <pc:sldMk cId="865273959" sldId="269"/>
            <ac:picMk id="5" creationId="{33C0258F-0623-4463-9C4B-935817F20E1B}"/>
          </ac:picMkLst>
        </pc:picChg>
      </pc:sldChg>
      <pc:sldChg chg="addSp modSp mod setBg">
        <pc:chgData name="Bright Ogiefo (2422982)" userId="5b45ad29-38ad-4e32-adc9-7141f5b311d1" providerId="ADAL" clId="{C87B5987-EED2-4CEF-AEDB-0F0D9313C0A8}" dt="2026-03-22T23:28:53.035" v="831" actId="26606"/>
        <pc:sldMkLst>
          <pc:docMk/>
          <pc:sldMk cId="3205004411" sldId="270"/>
        </pc:sldMkLst>
        <pc:spChg chg="mod">
          <ac:chgData name="Bright Ogiefo (2422982)" userId="5b45ad29-38ad-4e32-adc9-7141f5b311d1" providerId="ADAL" clId="{C87B5987-EED2-4CEF-AEDB-0F0D9313C0A8}" dt="2026-03-22T23:28:53.035" v="831" actId="26606"/>
          <ac:spMkLst>
            <pc:docMk/>
            <pc:sldMk cId="3205004411" sldId="270"/>
            <ac:spMk id="2" creationId="{D4F1E0E7-C975-9B53-560F-112551B63C0D}"/>
          </ac:spMkLst>
        </pc:spChg>
        <pc:spChg chg="mod">
          <ac:chgData name="Bright Ogiefo (2422982)" userId="5b45ad29-38ad-4e32-adc9-7141f5b311d1" providerId="ADAL" clId="{C87B5987-EED2-4CEF-AEDB-0F0D9313C0A8}" dt="2026-03-22T23:28:53.035" v="831" actId="26606"/>
          <ac:spMkLst>
            <pc:docMk/>
            <pc:sldMk cId="3205004411" sldId="270"/>
            <ac:spMk id="3" creationId="{5610278A-DF66-3719-60E0-060A624DCE0B}"/>
          </ac:spMkLst>
        </pc:spChg>
        <pc:spChg chg="add">
          <ac:chgData name="Bright Ogiefo (2422982)" userId="5b45ad29-38ad-4e32-adc9-7141f5b311d1" providerId="ADAL" clId="{C87B5987-EED2-4CEF-AEDB-0F0D9313C0A8}" dt="2026-03-22T23:28:53.035" v="831" actId="26606"/>
          <ac:spMkLst>
            <pc:docMk/>
            <pc:sldMk cId="3205004411" sldId="270"/>
            <ac:spMk id="10" creationId="{245A9F99-D9B1-4094-A2E2-B90AC1DB7B9C}"/>
          </ac:spMkLst>
        </pc:spChg>
        <pc:spChg chg="add">
          <ac:chgData name="Bright Ogiefo (2422982)" userId="5b45ad29-38ad-4e32-adc9-7141f5b311d1" providerId="ADAL" clId="{C87B5987-EED2-4CEF-AEDB-0F0D9313C0A8}" dt="2026-03-22T23:28:53.035" v="831" actId="26606"/>
          <ac:spMkLst>
            <pc:docMk/>
            <pc:sldMk cId="3205004411" sldId="270"/>
            <ac:spMk id="12" creationId="{B7FAF607-473A-4A43-A23D-BBFF5C4117BB}"/>
          </ac:spMkLst>
        </pc:spChg>
        <pc:grpChg chg="add">
          <ac:chgData name="Bright Ogiefo (2422982)" userId="5b45ad29-38ad-4e32-adc9-7141f5b311d1" providerId="ADAL" clId="{C87B5987-EED2-4CEF-AEDB-0F0D9313C0A8}" dt="2026-03-22T23:28:53.035" v="831" actId="26606"/>
          <ac:grpSpMkLst>
            <pc:docMk/>
            <pc:sldMk cId="3205004411" sldId="270"/>
            <ac:grpSpMk id="14" creationId="{C5F6476F-D303-44D3-B30F-1BA348F0F64A}"/>
          </ac:grpSpMkLst>
        </pc:grpChg>
        <pc:picChg chg="add">
          <ac:chgData name="Bright Ogiefo (2422982)" userId="5b45ad29-38ad-4e32-adc9-7141f5b311d1" providerId="ADAL" clId="{C87B5987-EED2-4CEF-AEDB-0F0D9313C0A8}" dt="2026-03-22T23:28:53.035" v="831" actId="26606"/>
          <ac:picMkLst>
            <pc:docMk/>
            <pc:sldMk cId="3205004411" sldId="270"/>
            <ac:picMk id="7" creationId="{A730F112-3D43-DFD5-DCC6-2511CF4F3888}"/>
          </ac:picMkLst>
        </pc:picChg>
      </pc:sldChg>
      <pc:sldChg chg="addSp delSp modSp new mod modClrScheme chgLayout">
        <pc:chgData name="Bright Ogiefo (2422982)" userId="5b45ad29-38ad-4e32-adc9-7141f5b311d1" providerId="ADAL" clId="{C87B5987-EED2-4CEF-AEDB-0F0D9313C0A8}" dt="2026-03-22T23:30:24.773" v="854" actId="1076"/>
        <pc:sldMkLst>
          <pc:docMk/>
          <pc:sldMk cId="78054462" sldId="271"/>
        </pc:sldMkLst>
        <pc:spChg chg="mod ord">
          <ac:chgData name="Bright Ogiefo (2422982)" userId="5b45ad29-38ad-4e32-adc9-7141f5b311d1" providerId="ADAL" clId="{C87B5987-EED2-4CEF-AEDB-0F0D9313C0A8}" dt="2026-03-22T23:30:19.443" v="853" actId="20577"/>
          <ac:spMkLst>
            <pc:docMk/>
            <pc:sldMk cId="78054462" sldId="271"/>
            <ac:spMk id="2" creationId="{A314F3C1-BC7D-A830-0C48-73FE511458FA}"/>
          </ac:spMkLst>
        </pc:spChg>
        <pc:spChg chg="del mod">
          <ac:chgData name="Bright Ogiefo (2422982)" userId="5b45ad29-38ad-4e32-adc9-7141f5b311d1" providerId="ADAL" clId="{C87B5987-EED2-4CEF-AEDB-0F0D9313C0A8}" dt="2026-03-22T23:26:15.236" v="796" actId="700"/>
          <ac:spMkLst>
            <pc:docMk/>
            <pc:sldMk cId="78054462" sldId="271"/>
            <ac:spMk id="3" creationId="{6ED38113-CBE3-D6C9-57C6-2B8C63E91562}"/>
          </ac:spMkLst>
        </pc:spChg>
        <pc:spChg chg="add del">
          <ac:chgData name="Bright Ogiefo (2422982)" userId="5b45ad29-38ad-4e32-adc9-7141f5b311d1" providerId="ADAL" clId="{C87B5987-EED2-4CEF-AEDB-0F0D9313C0A8}" dt="2026-03-22T23:26:08.379" v="795" actId="139"/>
          <ac:spMkLst>
            <pc:docMk/>
            <pc:sldMk cId="78054462" sldId="271"/>
            <ac:spMk id="4" creationId="{8568A96C-A751-5EC2-8E6C-25A13A6D0FFA}"/>
          </ac:spMkLst>
        </pc:spChg>
        <pc:spChg chg="add mod ord">
          <ac:chgData name="Bright Ogiefo (2422982)" userId="5b45ad29-38ad-4e32-adc9-7141f5b311d1" providerId="ADAL" clId="{C87B5987-EED2-4CEF-AEDB-0F0D9313C0A8}" dt="2026-03-22T23:30:24.773" v="854" actId="1076"/>
          <ac:spMkLst>
            <pc:docMk/>
            <pc:sldMk cId="78054462" sldId="271"/>
            <ac:spMk id="5" creationId="{3F3D8C2A-AC70-373C-D5CB-65DF25059EA9}"/>
          </ac:spMkLst>
        </pc:spChg>
      </pc:sldChg>
      <pc:sldChg chg="new del">
        <pc:chgData name="Bright Ogiefo (2422982)" userId="5b45ad29-38ad-4e32-adc9-7141f5b311d1" providerId="ADAL" clId="{C87B5987-EED2-4CEF-AEDB-0F0D9313C0A8}" dt="2026-03-22T23:25:52.294" v="793" actId="2696"/>
        <pc:sldMkLst>
          <pc:docMk/>
          <pc:sldMk cId="1945183918" sldId="272"/>
        </pc:sldMkLst>
      </pc:sldChg>
    </pc:docChg>
  </pc:docChgLst>
  <pc:docChgLst>
    <pc:chgData name="Bright Ogiefo (2422982)" userId="S::2422982@student.uwtsd.ac.uk::5b45ad29-38ad-4e32-adc9-7141f5b311d1" providerId="AD" clId="Web-{0DFEB673-099E-3170-721D-0B6D153E8A22}"/>
    <pc:docChg chg="addSld delSld modSld">
      <pc:chgData name="Bright Ogiefo (2422982)" userId="S::2422982@student.uwtsd.ac.uk::5b45ad29-38ad-4e32-adc9-7141f5b311d1" providerId="AD" clId="Web-{0DFEB673-099E-3170-721D-0B6D153E8A22}" dt="2026-03-22T18:10:04.981" v="285" actId="20577"/>
      <pc:docMkLst>
        <pc:docMk/>
      </pc:docMkLst>
      <pc:sldChg chg="modSp new">
        <pc:chgData name="Bright Ogiefo (2422982)" userId="S::2422982@student.uwtsd.ac.uk::5b45ad29-38ad-4e32-adc9-7141f5b311d1" providerId="AD" clId="Web-{0DFEB673-099E-3170-721D-0B6D153E8A22}" dt="2026-03-21T15:55:02.334" v="22" actId="20577"/>
        <pc:sldMkLst>
          <pc:docMk/>
          <pc:sldMk cId="2472990000" sldId="257"/>
        </pc:sldMkLst>
        <pc:spChg chg="mod">
          <ac:chgData name="Bright Ogiefo (2422982)" userId="S::2422982@student.uwtsd.ac.uk::5b45ad29-38ad-4e32-adc9-7141f5b311d1" providerId="AD" clId="Web-{0DFEB673-099E-3170-721D-0B6D153E8A22}" dt="2026-03-21T15:52:22.263" v="2" actId="20577"/>
          <ac:spMkLst>
            <pc:docMk/>
            <pc:sldMk cId="2472990000" sldId="257"/>
            <ac:spMk id="2" creationId="{14781BD8-2721-5AFC-D8CC-4A1C9860CC89}"/>
          </ac:spMkLst>
        </pc:spChg>
        <pc:spChg chg="mod">
          <ac:chgData name="Bright Ogiefo (2422982)" userId="S::2422982@student.uwtsd.ac.uk::5b45ad29-38ad-4e32-adc9-7141f5b311d1" providerId="AD" clId="Web-{0DFEB673-099E-3170-721D-0B6D153E8A22}" dt="2026-03-21T15:55:02.334" v="22" actId="20577"/>
          <ac:spMkLst>
            <pc:docMk/>
            <pc:sldMk cId="2472990000" sldId="257"/>
            <ac:spMk id="3" creationId="{AE2372F1-204B-4064-58E5-DE428382C4CC}"/>
          </ac:spMkLst>
        </pc:spChg>
      </pc:sldChg>
      <pc:sldChg chg="addSp delSp modSp new mod setBg">
        <pc:chgData name="Bright Ogiefo (2422982)" userId="S::2422982@student.uwtsd.ac.uk::5b45ad29-38ad-4e32-adc9-7141f5b311d1" providerId="AD" clId="Web-{0DFEB673-099E-3170-721D-0B6D153E8A22}" dt="2026-03-22T17:25:18.540" v="140"/>
        <pc:sldMkLst>
          <pc:docMk/>
          <pc:sldMk cId="3403219832" sldId="258"/>
        </pc:sldMkLst>
        <pc:spChg chg="mod">
          <ac:chgData name="Bright Ogiefo (2422982)" userId="S::2422982@student.uwtsd.ac.uk::5b45ad29-38ad-4e32-adc9-7141f5b311d1" providerId="AD" clId="Web-{0DFEB673-099E-3170-721D-0B6D153E8A22}" dt="2026-03-22T17:25:18.540" v="140"/>
          <ac:spMkLst>
            <pc:docMk/>
            <pc:sldMk cId="3403219832" sldId="258"/>
            <ac:spMk id="2" creationId="{C93E22B0-C8D3-1E96-4221-6C63E01DA2C2}"/>
          </ac:spMkLst>
        </pc:spChg>
        <pc:spChg chg="add del mod">
          <ac:chgData name="Bright Ogiefo (2422982)" userId="S::2422982@student.uwtsd.ac.uk::5b45ad29-38ad-4e32-adc9-7141f5b311d1" providerId="AD" clId="Web-{0DFEB673-099E-3170-721D-0B6D153E8A22}" dt="2026-03-22T17:25:18.540" v="140"/>
          <ac:spMkLst>
            <pc:docMk/>
            <pc:sldMk cId="3403219832" sldId="258"/>
            <ac:spMk id="3" creationId="{FEDA8491-D440-D40E-2DB5-DC2ED17D40CA}"/>
          </ac:spMkLst>
        </pc:spChg>
        <pc:spChg chg="add del">
          <ac:chgData name="Bright Ogiefo (2422982)" userId="S::2422982@student.uwtsd.ac.uk::5b45ad29-38ad-4e32-adc9-7141f5b311d1" providerId="AD" clId="Web-{0DFEB673-099E-3170-721D-0B6D153E8A22}" dt="2026-03-22T17:25:13.290" v="135"/>
          <ac:spMkLst>
            <pc:docMk/>
            <pc:sldMk cId="3403219832" sldId="258"/>
            <ac:spMk id="8" creationId="{907EF6B7-1338-4443-8C46-6A318D952DFD}"/>
          </ac:spMkLst>
        </pc:spChg>
        <pc:spChg chg="add">
          <ac:chgData name="Bright Ogiefo (2422982)" userId="S::2422982@student.uwtsd.ac.uk::5b45ad29-38ad-4e32-adc9-7141f5b311d1" providerId="AD" clId="Web-{0DFEB673-099E-3170-721D-0B6D153E8A22}" dt="2026-03-22T17:25:18.540" v="140"/>
          <ac:spMkLst>
            <pc:docMk/>
            <pc:sldMk cId="3403219832" sldId="258"/>
            <ac:spMk id="9" creationId="{BACC6370-2D7E-4714-9D71-7542949D7D5D}"/>
          </ac:spMkLst>
        </pc:spChg>
        <pc:spChg chg="add del">
          <ac:chgData name="Bright Ogiefo (2422982)" userId="S::2422982@student.uwtsd.ac.uk::5b45ad29-38ad-4e32-adc9-7141f5b311d1" providerId="AD" clId="Web-{0DFEB673-099E-3170-721D-0B6D153E8A22}" dt="2026-03-22T17:25:13.290" v="135"/>
          <ac:spMkLst>
            <pc:docMk/>
            <pc:sldMk cId="3403219832" sldId="258"/>
            <ac:spMk id="10" creationId="{DAAE4CDD-124C-4DCF-9584-B6033B545DD5}"/>
          </ac:spMkLst>
        </pc:spChg>
        <pc:spChg chg="add">
          <ac:chgData name="Bright Ogiefo (2422982)" userId="S::2422982@student.uwtsd.ac.uk::5b45ad29-38ad-4e32-adc9-7141f5b311d1" providerId="AD" clId="Web-{0DFEB673-099E-3170-721D-0B6D153E8A22}" dt="2026-03-22T17:25:18.540" v="140"/>
          <ac:spMkLst>
            <pc:docMk/>
            <pc:sldMk cId="3403219832" sldId="258"/>
            <ac:spMk id="11" creationId="{256B2C21-A230-48C0-8DF1-C46611373C44}"/>
          </ac:spMkLst>
        </pc:spChg>
        <pc:spChg chg="add del">
          <ac:chgData name="Bright Ogiefo (2422982)" userId="S::2422982@student.uwtsd.ac.uk::5b45ad29-38ad-4e32-adc9-7141f5b311d1" providerId="AD" clId="Web-{0DFEB673-099E-3170-721D-0B6D153E8A22}" dt="2026-03-22T17:25:13.290" v="135"/>
          <ac:spMkLst>
            <pc:docMk/>
            <pc:sldMk cId="3403219832" sldId="258"/>
            <ac:spMk id="12" creationId="{081E4A58-353D-44AE-B2FC-2A74E2E400F7}"/>
          </ac:spMkLst>
        </pc:spChg>
        <pc:spChg chg="add">
          <ac:chgData name="Bright Ogiefo (2422982)" userId="S::2422982@student.uwtsd.ac.uk::5b45ad29-38ad-4e32-adc9-7141f5b311d1" providerId="AD" clId="Web-{0DFEB673-099E-3170-721D-0B6D153E8A22}" dt="2026-03-22T17:25:18.540" v="140"/>
          <ac:spMkLst>
            <pc:docMk/>
            <pc:sldMk cId="3403219832" sldId="258"/>
            <ac:spMk id="13" creationId="{3847E18C-932D-4C95-AABA-FEC7C9499AD7}"/>
          </ac:spMkLst>
        </pc:spChg>
        <pc:spChg chg="add del">
          <ac:chgData name="Bright Ogiefo (2422982)" userId="S::2422982@student.uwtsd.ac.uk::5b45ad29-38ad-4e32-adc9-7141f5b311d1" providerId="AD" clId="Web-{0DFEB673-099E-3170-721D-0B6D153E8A22}" dt="2026-03-22T17:25:15.978" v="137"/>
          <ac:spMkLst>
            <pc:docMk/>
            <pc:sldMk cId="3403219832" sldId="258"/>
            <ac:spMk id="14" creationId="{B50AB553-2A96-4A92-96F2-93548E096954}"/>
          </ac:spMkLst>
        </pc:spChg>
        <pc:spChg chg="add">
          <ac:chgData name="Bright Ogiefo (2422982)" userId="S::2422982@student.uwtsd.ac.uk::5b45ad29-38ad-4e32-adc9-7141f5b311d1" providerId="AD" clId="Web-{0DFEB673-099E-3170-721D-0B6D153E8A22}" dt="2026-03-22T17:25:18.540" v="140"/>
          <ac:spMkLst>
            <pc:docMk/>
            <pc:sldMk cId="3403219832" sldId="258"/>
            <ac:spMk id="15" creationId="{3150CB11-0C61-439E-910F-5787759E72A0}"/>
          </ac:spMkLst>
        </pc:spChg>
        <pc:spChg chg="add del">
          <ac:chgData name="Bright Ogiefo (2422982)" userId="S::2422982@student.uwtsd.ac.uk::5b45ad29-38ad-4e32-adc9-7141f5b311d1" providerId="AD" clId="Web-{0DFEB673-099E-3170-721D-0B6D153E8A22}" dt="2026-03-22T17:25:18.509" v="139"/>
          <ac:spMkLst>
            <pc:docMk/>
            <pc:sldMk cId="3403219832" sldId="258"/>
            <ac:spMk id="17" creationId="{18873D23-2DCF-4B31-A009-95721C06E8E1}"/>
          </ac:spMkLst>
        </pc:spChg>
        <pc:spChg chg="add del">
          <ac:chgData name="Bright Ogiefo (2422982)" userId="S::2422982@student.uwtsd.ac.uk::5b45ad29-38ad-4e32-adc9-7141f5b311d1" providerId="AD" clId="Web-{0DFEB673-099E-3170-721D-0B6D153E8A22}" dt="2026-03-22T17:25:18.509" v="139"/>
          <ac:spMkLst>
            <pc:docMk/>
            <pc:sldMk cId="3403219832" sldId="258"/>
            <ac:spMk id="18" creationId="{C13EF075-D4EF-4929-ADBC-91B27DA19955}"/>
          </ac:spMkLst>
        </pc:spChg>
        <pc:spChg chg="add del">
          <ac:chgData name="Bright Ogiefo (2422982)" userId="S::2422982@student.uwtsd.ac.uk::5b45ad29-38ad-4e32-adc9-7141f5b311d1" providerId="AD" clId="Web-{0DFEB673-099E-3170-721D-0B6D153E8A22}" dt="2026-03-22T17:25:18.509" v="139"/>
          <ac:spMkLst>
            <pc:docMk/>
            <pc:sldMk cId="3403219832" sldId="258"/>
            <ac:spMk id="21" creationId="{FEDA8491-D440-D40E-2DB5-DC2ED17D40CA}"/>
          </ac:spMkLst>
        </pc:spChg>
        <pc:spChg chg="add">
          <ac:chgData name="Bright Ogiefo (2422982)" userId="S::2422982@student.uwtsd.ac.uk::5b45ad29-38ad-4e32-adc9-7141f5b311d1" providerId="AD" clId="Web-{0DFEB673-099E-3170-721D-0B6D153E8A22}" dt="2026-03-22T17:25:18.540" v="140"/>
          <ac:spMkLst>
            <pc:docMk/>
            <pc:sldMk cId="3403219832" sldId="258"/>
            <ac:spMk id="23" creationId="{43F8A58B-5155-44CE-A5FF-7647B47D0A7A}"/>
          </ac:spMkLst>
        </pc:spChg>
        <pc:spChg chg="add">
          <ac:chgData name="Bright Ogiefo (2422982)" userId="S::2422982@student.uwtsd.ac.uk::5b45ad29-38ad-4e32-adc9-7141f5b311d1" providerId="AD" clId="Web-{0DFEB673-099E-3170-721D-0B6D153E8A22}" dt="2026-03-22T17:25:18.540" v="140"/>
          <ac:spMkLst>
            <pc:docMk/>
            <pc:sldMk cId="3403219832" sldId="258"/>
            <ac:spMk id="24" creationId="{443F2ACA-E6D6-4028-82DD-F03C262D5DE6}"/>
          </ac:spMkLst>
        </pc:spChg>
        <pc:grpChg chg="add del">
          <ac:chgData name="Bright Ogiefo (2422982)" userId="S::2422982@student.uwtsd.ac.uk::5b45ad29-38ad-4e32-adc9-7141f5b311d1" providerId="AD" clId="Web-{0DFEB673-099E-3170-721D-0B6D153E8A22}" dt="2026-03-22T17:25:18.509" v="139"/>
          <ac:grpSpMkLst>
            <pc:docMk/>
            <pc:sldMk cId="3403219832" sldId="258"/>
            <ac:grpSpMk id="19" creationId="{DAA26DFA-AAB2-4973-9C17-16D587C7B198}"/>
          </ac:grpSpMkLst>
        </pc:grpChg>
        <pc:graphicFrameChg chg="add del">
          <ac:chgData name="Bright Ogiefo (2422982)" userId="S::2422982@student.uwtsd.ac.uk::5b45ad29-38ad-4e32-adc9-7141f5b311d1" providerId="AD" clId="Web-{0DFEB673-099E-3170-721D-0B6D153E8A22}" dt="2026-03-22T17:25:15.978" v="137"/>
          <ac:graphicFrameMkLst>
            <pc:docMk/>
            <pc:sldMk cId="3403219832" sldId="258"/>
            <ac:graphicFrameMk id="5" creationId="{E54E2D3A-C711-9BE7-0F29-C98B70AA9A8A}"/>
          </ac:graphicFrameMkLst>
        </pc:graphicFrameChg>
        <pc:graphicFrameChg chg="add">
          <ac:chgData name="Bright Ogiefo (2422982)" userId="S::2422982@student.uwtsd.ac.uk::5b45ad29-38ad-4e32-adc9-7141f5b311d1" providerId="AD" clId="Web-{0DFEB673-099E-3170-721D-0B6D153E8A22}" dt="2026-03-22T17:25:18.540" v="140"/>
          <ac:graphicFrameMkLst>
            <pc:docMk/>
            <pc:sldMk cId="3403219832" sldId="258"/>
            <ac:graphicFrameMk id="25" creationId="{F021A8C2-C341-55FB-E175-7B7244CAEC0B}"/>
          </ac:graphicFrameMkLst>
        </pc:graphicFrameChg>
        <pc:picChg chg="add del">
          <ac:chgData name="Bright Ogiefo (2422982)" userId="S::2422982@student.uwtsd.ac.uk::5b45ad29-38ad-4e32-adc9-7141f5b311d1" providerId="AD" clId="Web-{0DFEB673-099E-3170-721D-0B6D153E8A22}" dt="2026-03-22T17:25:15.978" v="137"/>
          <ac:picMkLst>
            <pc:docMk/>
            <pc:sldMk cId="3403219832" sldId="258"/>
            <ac:picMk id="6" creationId="{56FABCD7-1787-5C36-387B-77C71601ED67}"/>
          </ac:picMkLst>
        </pc:picChg>
      </pc:sldChg>
      <pc:sldChg chg="addSp delSp modSp new mod setBg">
        <pc:chgData name="Bright Ogiefo (2422982)" userId="S::2422982@student.uwtsd.ac.uk::5b45ad29-38ad-4e32-adc9-7141f5b311d1" providerId="AD" clId="Web-{0DFEB673-099E-3170-721D-0B6D153E8A22}" dt="2026-03-22T17:24:54.790" v="133"/>
        <pc:sldMkLst>
          <pc:docMk/>
          <pc:sldMk cId="1060474023" sldId="259"/>
        </pc:sldMkLst>
        <pc:spChg chg="mod">
          <ac:chgData name="Bright Ogiefo (2422982)" userId="S::2422982@student.uwtsd.ac.uk::5b45ad29-38ad-4e32-adc9-7141f5b311d1" providerId="AD" clId="Web-{0DFEB673-099E-3170-721D-0B6D153E8A22}" dt="2026-03-22T17:24:54.790" v="133"/>
          <ac:spMkLst>
            <pc:docMk/>
            <pc:sldMk cId="1060474023" sldId="259"/>
            <ac:spMk id="2" creationId="{8C81E27D-A277-723E-15B0-26BD3D9DA26A}"/>
          </ac:spMkLst>
        </pc:spChg>
        <pc:spChg chg="del mod">
          <ac:chgData name="Bright Ogiefo (2422982)" userId="S::2422982@student.uwtsd.ac.uk::5b45ad29-38ad-4e32-adc9-7141f5b311d1" providerId="AD" clId="Web-{0DFEB673-099E-3170-721D-0B6D153E8A22}" dt="2026-03-22T17:24:54.790" v="133"/>
          <ac:spMkLst>
            <pc:docMk/>
            <pc:sldMk cId="1060474023" sldId="259"/>
            <ac:spMk id="3" creationId="{2C78D3FA-0441-C5FA-0FA1-9DAFF2AB1EB1}"/>
          </ac:spMkLst>
        </pc:spChg>
        <pc:spChg chg="add">
          <ac:chgData name="Bright Ogiefo (2422982)" userId="S::2422982@student.uwtsd.ac.uk::5b45ad29-38ad-4e32-adc9-7141f5b311d1" providerId="AD" clId="Web-{0DFEB673-099E-3170-721D-0B6D153E8A22}" dt="2026-03-22T17:24:54.790" v="133"/>
          <ac:spMkLst>
            <pc:docMk/>
            <pc:sldMk cId="1060474023" sldId="259"/>
            <ac:spMk id="10" creationId="{B50AB553-2A96-4A92-96F2-93548E096954}"/>
          </ac:spMkLst>
        </pc:spChg>
        <pc:graphicFrameChg chg="add">
          <ac:chgData name="Bright Ogiefo (2422982)" userId="S::2422982@student.uwtsd.ac.uk::5b45ad29-38ad-4e32-adc9-7141f5b311d1" providerId="AD" clId="Web-{0DFEB673-099E-3170-721D-0B6D153E8A22}" dt="2026-03-22T17:24:54.790" v="133"/>
          <ac:graphicFrameMkLst>
            <pc:docMk/>
            <pc:sldMk cId="1060474023" sldId="259"/>
            <ac:graphicFrameMk id="5" creationId="{49A9B6CD-2E04-C9BB-BEB6-2FEDC7AD8FCD}"/>
          </ac:graphicFrameMkLst>
        </pc:graphicFrameChg>
        <pc:picChg chg="add">
          <ac:chgData name="Bright Ogiefo (2422982)" userId="S::2422982@student.uwtsd.ac.uk::5b45ad29-38ad-4e32-adc9-7141f5b311d1" providerId="AD" clId="Web-{0DFEB673-099E-3170-721D-0B6D153E8A22}" dt="2026-03-22T17:24:54.790" v="133"/>
          <ac:picMkLst>
            <pc:docMk/>
            <pc:sldMk cId="1060474023" sldId="259"/>
            <ac:picMk id="6" creationId="{D562F883-A1A6-EC79-8D04-CED8B81B3D56}"/>
          </ac:picMkLst>
        </pc:picChg>
      </pc:sldChg>
      <pc:sldChg chg="addSp delSp modSp new mod setBg">
        <pc:chgData name="Bright Ogiefo (2422982)" userId="S::2422982@student.uwtsd.ac.uk::5b45ad29-38ad-4e32-adc9-7141f5b311d1" providerId="AD" clId="Web-{0DFEB673-099E-3170-721D-0B6D153E8A22}" dt="2026-03-22T17:24:46.431" v="132"/>
        <pc:sldMkLst>
          <pc:docMk/>
          <pc:sldMk cId="1797410626" sldId="260"/>
        </pc:sldMkLst>
        <pc:spChg chg="mod">
          <ac:chgData name="Bright Ogiefo (2422982)" userId="S::2422982@student.uwtsd.ac.uk::5b45ad29-38ad-4e32-adc9-7141f5b311d1" providerId="AD" clId="Web-{0DFEB673-099E-3170-721D-0B6D153E8A22}" dt="2026-03-22T17:24:46.431" v="132"/>
          <ac:spMkLst>
            <pc:docMk/>
            <pc:sldMk cId="1797410626" sldId="260"/>
            <ac:spMk id="2" creationId="{9C6D9D26-BAC6-6B18-8A7D-C34394EFE8F0}"/>
          </ac:spMkLst>
        </pc:spChg>
        <pc:spChg chg="mod ord">
          <ac:chgData name="Bright Ogiefo (2422982)" userId="S::2422982@student.uwtsd.ac.uk::5b45ad29-38ad-4e32-adc9-7141f5b311d1" providerId="AD" clId="Web-{0DFEB673-099E-3170-721D-0B6D153E8A22}" dt="2026-03-22T17:24:46.431" v="132"/>
          <ac:spMkLst>
            <pc:docMk/>
            <pc:sldMk cId="1797410626" sldId="260"/>
            <ac:spMk id="3" creationId="{ED9A2A40-6180-E4BD-1598-CCE13FBF11CC}"/>
          </ac:spMkLst>
        </pc:spChg>
        <pc:spChg chg="add mod">
          <ac:chgData name="Bright Ogiefo (2422982)" userId="S::2422982@student.uwtsd.ac.uk::5b45ad29-38ad-4e32-adc9-7141f5b311d1" providerId="AD" clId="Web-{0DFEB673-099E-3170-721D-0B6D153E8A22}" dt="2026-03-22T17:24:46.431" v="132"/>
          <ac:spMkLst>
            <pc:docMk/>
            <pc:sldMk cId="1797410626" sldId="260"/>
            <ac:spMk id="5" creationId="{01DBD570-BF2F-7913-12BF-5A98777DBB24}"/>
          </ac:spMkLst>
        </pc:spChg>
        <pc:spChg chg="add del">
          <ac:chgData name="Bright Ogiefo (2422982)" userId="S::2422982@student.uwtsd.ac.uk::5b45ad29-38ad-4e32-adc9-7141f5b311d1" providerId="AD" clId="Web-{0DFEB673-099E-3170-721D-0B6D153E8A22}" dt="2026-03-22T17:24:44.024" v="129"/>
          <ac:spMkLst>
            <pc:docMk/>
            <pc:sldMk cId="1797410626" sldId="260"/>
            <ac:spMk id="10" creationId="{058A14AF-9FB5-4CC7-BA35-E8E85D3EDF0E}"/>
          </ac:spMkLst>
        </pc:spChg>
        <pc:spChg chg="add del">
          <ac:chgData name="Bright Ogiefo (2422982)" userId="S::2422982@student.uwtsd.ac.uk::5b45ad29-38ad-4e32-adc9-7141f5b311d1" providerId="AD" clId="Web-{0DFEB673-099E-3170-721D-0B6D153E8A22}" dt="2026-03-22T17:24:44.024" v="129"/>
          <ac:spMkLst>
            <pc:docMk/>
            <pc:sldMk cId="1797410626" sldId="260"/>
            <ac:spMk id="12" creationId="{3A9A4357-BD1D-4622-A4FE-766E6AB8DE84}"/>
          </ac:spMkLst>
        </pc:spChg>
        <pc:spChg chg="add del">
          <ac:chgData name="Bright Ogiefo (2422982)" userId="S::2422982@student.uwtsd.ac.uk::5b45ad29-38ad-4e32-adc9-7141f5b311d1" providerId="AD" clId="Web-{0DFEB673-099E-3170-721D-0B6D153E8A22}" dt="2026-03-22T17:24:44.024" v="129"/>
          <ac:spMkLst>
            <pc:docMk/>
            <pc:sldMk cId="1797410626" sldId="260"/>
            <ac:spMk id="14" creationId="{E659831F-0D9A-4C63-9EBB-8435B85A440F}"/>
          </ac:spMkLst>
        </pc:spChg>
        <pc:spChg chg="add del">
          <ac:chgData name="Bright Ogiefo (2422982)" userId="S::2422982@student.uwtsd.ac.uk::5b45ad29-38ad-4e32-adc9-7141f5b311d1" providerId="AD" clId="Web-{0DFEB673-099E-3170-721D-0B6D153E8A22}" dt="2026-03-22T17:24:44.024" v="129"/>
          <ac:spMkLst>
            <pc:docMk/>
            <pc:sldMk cId="1797410626" sldId="260"/>
            <ac:spMk id="16" creationId="{E6995CE5-F890-4ABA-82A2-26507CE8D2A3}"/>
          </ac:spMkLst>
        </pc:spChg>
        <pc:spChg chg="add del">
          <ac:chgData name="Bright Ogiefo (2422982)" userId="S::2422982@student.uwtsd.ac.uk::5b45ad29-38ad-4e32-adc9-7141f5b311d1" providerId="AD" clId="Web-{0DFEB673-099E-3170-721D-0B6D153E8A22}" dt="2026-03-22T17:24:46.431" v="131"/>
          <ac:spMkLst>
            <pc:docMk/>
            <pc:sldMk cId="1797410626" sldId="260"/>
            <ac:spMk id="18" creationId="{700E0F77-E936-4985-B7B1-B9823486AC33}"/>
          </ac:spMkLst>
        </pc:spChg>
        <pc:spChg chg="add del">
          <ac:chgData name="Bright Ogiefo (2422982)" userId="S::2422982@student.uwtsd.ac.uk::5b45ad29-38ad-4e32-adc9-7141f5b311d1" providerId="AD" clId="Web-{0DFEB673-099E-3170-721D-0B6D153E8A22}" dt="2026-03-22T17:24:46.431" v="131"/>
          <ac:spMkLst>
            <pc:docMk/>
            <pc:sldMk cId="1797410626" sldId="260"/>
            <ac:spMk id="19" creationId="{95C8260E-968F-44E8-A823-ABB431311926}"/>
          </ac:spMkLst>
        </pc:spChg>
        <pc:spChg chg="add del">
          <ac:chgData name="Bright Ogiefo (2422982)" userId="S::2422982@student.uwtsd.ac.uk::5b45ad29-38ad-4e32-adc9-7141f5b311d1" providerId="AD" clId="Web-{0DFEB673-099E-3170-721D-0B6D153E8A22}" dt="2026-03-22T17:24:46.431" v="131"/>
          <ac:spMkLst>
            <pc:docMk/>
            <pc:sldMk cId="1797410626" sldId="260"/>
            <ac:spMk id="20" creationId="{2C1BBA94-3F40-40AA-8BB9-E69E25E537C1}"/>
          </ac:spMkLst>
        </pc:spChg>
        <pc:spChg chg="add del">
          <ac:chgData name="Bright Ogiefo (2422982)" userId="S::2422982@student.uwtsd.ac.uk::5b45ad29-38ad-4e32-adc9-7141f5b311d1" providerId="AD" clId="Web-{0DFEB673-099E-3170-721D-0B6D153E8A22}" dt="2026-03-22T17:24:46.431" v="131"/>
          <ac:spMkLst>
            <pc:docMk/>
            <pc:sldMk cId="1797410626" sldId="260"/>
            <ac:spMk id="21" creationId="{FE43805F-24A6-46A4-B19B-54F28347355C}"/>
          </ac:spMkLst>
        </pc:spChg>
        <pc:picChg chg="add mod">
          <ac:chgData name="Bright Ogiefo (2422982)" userId="S::2422982@student.uwtsd.ac.uk::5b45ad29-38ad-4e32-adc9-7141f5b311d1" providerId="AD" clId="Web-{0DFEB673-099E-3170-721D-0B6D153E8A22}" dt="2026-03-22T17:24:46.431" v="132"/>
          <ac:picMkLst>
            <pc:docMk/>
            <pc:sldMk cId="1797410626" sldId="260"/>
            <ac:picMk id="4" creationId="{80426C47-04B0-0537-4DFD-274FBC48448B}"/>
          </ac:picMkLst>
        </pc:picChg>
      </pc:sldChg>
      <pc:sldChg chg="modSp new">
        <pc:chgData name="Bright Ogiefo (2422982)" userId="S::2422982@student.uwtsd.ac.uk::5b45ad29-38ad-4e32-adc9-7141f5b311d1" providerId="AD" clId="Web-{0DFEB673-099E-3170-721D-0B6D153E8A22}" dt="2026-03-22T17:40:46.847" v="190" actId="20577"/>
        <pc:sldMkLst>
          <pc:docMk/>
          <pc:sldMk cId="2909255843" sldId="261"/>
        </pc:sldMkLst>
        <pc:spChg chg="mod">
          <ac:chgData name="Bright Ogiefo (2422982)" userId="S::2422982@student.uwtsd.ac.uk::5b45ad29-38ad-4e32-adc9-7141f5b311d1" providerId="AD" clId="Web-{0DFEB673-099E-3170-721D-0B6D153E8A22}" dt="2026-03-22T17:26:10.714" v="145" actId="20577"/>
          <ac:spMkLst>
            <pc:docMk/>
            <pc:sldMk cId="2909255843" sldId="261"/>
            <ac:spMk id="2" creationId="{6060CD49-B42F-A931-4323-8A8BFBA0C137}"/>
          </ac:spMkLst>
        </pc:spChg>
        <pc:spChg chg="mod">
          <ac:chgData name="Bright Ogiefo (2422982)" userId="S::2422982@student.uwtsd.ac.uk::5b45ad29-38ad-4e32-adc9-7141f5b311d1" providerId="AD" clId="Web-{0DFEB673-099E-3170-721D-0B6D153E8A22}" dt="2026-03-22T17:40:46.847" v="190" actId="20577"/>
          <ac:spMkLst>
            <pc:docMk/>
            <pc:sldMk cId="2909255843" sldId="261"/>
            <ac:spMk id="3" creationId="{435DEB94-CB32-9063-F67F-CBF6146FA7E3}"/>
          </ac:spMkLst>
        </pc:spChg>
      </pc:sldChg>
      <pc:sldChg chg="modSp new">
        <pc:chgData name="Bright Ogiefo (2422982)" userId="S::2422982@student.uwtsd.ac.uk::5b45ad29-38ad-4e32-adc9-7141f5b311d1" providerId="AD" clId="Web-{0DFEB673-099E-3170-721D-0B6D153E8A22}" dt="2026-03-22T18:06:33.288" v="272" actId="20577"/>
        <pc:sldMkLst>
          <pc:docMk/>
          <pc:sldMk cId="1671415471" sldId="262"/>
        </pc:sldMkLst>
        <pc:spChg chg="mod">
          <ac:chgData name="Bright Ogiefo (2422982)" userId="S::2422982@student.uwtsd.ac.uk::5b45ad29-38ad-4e32-adc9-7141f5b311d1" providerId="AD" clId="Web-{0DFEB673-099E-3170-721D-0B6D153E8A22}" dt="2026-03-22T17:27:15.816" v="150" actId="20577"/>
          <ac:spMkLst>
            <pc:docMk/>
            <pc:sldMk cId="1671415471" sldId="262"/>
            <ac:spMk id="2" creationId="{0529E0DA-1F10-251F-5703-BDB5EAAE16D3}"/>
          </ac:spMkLst>
        </pc:spChg>
        <pc:spChg chg="mod">
          <ac:chgData name="Bright Ogiefo (2422982)" userId="S::2422982@student.uwtsd.ac.uk::5b45ad29-38ad-4e32-adc9-7141f5b311d1" providerId="AD" clId="Web-{0DFEB673-099E-3170-721D-0B6D153E8A22}" dt="2026-03-22T18:06:33.288" v="272" actId="20577"/>
          <ac:spMkLst>
            <pc:docMk/>
            <pc:sldMk cId="1671415471" sldId="262"/>
            <ac:spMk id="3" creationId="{1EDA185C-5282-FB3C-2AE0-A7CFC08E83BB}"/>
          </ac:spMkLst>
        </pc:spChg>
      </pc:sldChg>
      <pc:sldChg chg="modSp new">
        <pc:chgData name="Bright Ogiefo (2422982)" userId="S::2422982@student.uwtsd.ac.uk::5b45ad29-38ad-4e32-adc9-7141f5b311d1" providerId="AD" clId="Web-{0DFEB673-099E-3170-721D-0B6D153E8A22}" dt="2026-03-22T18:08:32.276" v="276" actId="20577"/>
        <pc:sldMkLst>
          <pc:docMk/>
          <pc:sldMk cId="1295713735" sldId="263"/>
        </pc:sldMkLst>
        <pc:spChg chg="mod">
          <ac:chgData name="Bright Ogiefo (2422982)" userId="S::2422982@student.uwtsd.ac.uk::5b45ad29-38ad-4e32-adc9-7141f5b311d1" providerId="AD" clId="Web-{0DFEB673-099E-3170-721D-0B6D153E8A22}" dt="2026-03-22T17:28:37.386" v="155" actId="20577"/>
          <ac:spMkLst>
            <pc:docMk/>
            <pc:sldMk cId="1295713735" sldId="263"/>
            <ac:spMk id="2" creationId="{E8114900-8FED-B645-4FE1-400F04E0B70B}"/>
          </ac:spMkLst>
        </pc:spChg>
        <pc:spChg chg="mod">
          <ac:chgData name="Bright Ogiefo (2422982)" userId="S::2422982@student.uwtsd.ac.uk::5b45ad29-38ad-4e32-adc9-7141f5b311d1" providerId="AD" clId="Web-{0DFEB673-099E-3170-721D-0B6D153E8A22}" dt="2026-03-22T18:08:32.276" v="276" actId="20577"/>
          <ac:spMkLst>
            <pc:docMk/>
            <pc:sldMk cId="1295713735" sldId="263"/>
            <ac:spMk id="3" creationId="{281B3E48-2F11-59DE-5055-ACE4694F928F}"/>
          </ac:spMkLst>
        </pc:spChg>
      </pc:sldChg>
      <pc:sldChg chg="modSp new">
        <pc:chgData name="Bright Ogiefo (2422982)" userId="S::2422982@student.uwtsd.ac.uk::5b45ad29-38ad-4e32-adc9-7141f5b311d1" providerId="AD" clId="Web-{0DFEB673-099E-3170-721D-0B6D153E8A22}" dt="2026-03-22T18:10:04.981" v="285" actId="20577"/>
        <pc:sldMkLst>
          <pc:docMk/>
          <pc:sldMk cId="1164266798" sldId="264"/>
        </pc:sldMkLst>
        <pc:spChg chg="mod">
          <ac:chgData name="Bright Ogiefo (2422982)" userId="S::2422982@student.uwtsd.ac.uk::5b45ad29-38ad-4e32-adc9-7141f5b311d1" providerId="AD" clId="Web-{0DFEB673-099E-3170-721D-0B6D153E8A22}" dt="2026-03-22T18:10:04.981" v="285" actId="20577"/>
          <ac:spMkLst>
            <pc:docMk/>
            <pc:sldMk cId="1164266798" sldId="264"/>
            <ac:spMk id="2" creationId="{4DD475A1-AA54-FF9A-3E66-2AED21F80CF5}"/>
          </ac:spMkLst>
        </pc:spChg>
      </pc:sldChg>
      <pc:sldChg chg="modSp new">
        <pc:chgData name="Bright Ogiefo (2422982)" userId="S::2422982@student.uwtsd.ac.uk::5b45ad29-38ad-4e32-adc9-7141f5b311d1" providerId="AD" clId="Web-{0DFEB673-099E-3170-721D-0B6D153E8A22}" dt="2026-03-22T18:09:54.075" v="284" actId="20577"/>
        <pc:sldMkLst>
          <pc:docMk/>
          <pc:sldMk cId="1001559032" sldId="265"/>
        </pc:sldMkLst>
        <pc:spChg chg="mod">
          <ac:chgData name="Bright Ogiefo (2422982)" userId="S::2422982@student.uwtsd.ac.uk::5b45ad29-38ad-4e32-adc9-7141f5b311d1" providerId="AD" clId="Web-{0DFEB673-099E-3170-721D-0B6D153E8A22}" dt="2026-03-22T18:09:54.075" v="284" actId="20577"/>
          <ac:spMkLst>
            <pc:docMk/>
            <pc:sldMk cId="1001559032" sldId="265"/>
            <ac:spMk id="2" creationId="{757C7529-0ED2-0DCD-F52B-B26DBCA26CFA}"/>
          </ac:spMkLst>
        </pc:spChg>
      </pc:sldChg>
      <pc:sldChg chg="modSp new">
        <pc:chgData name="Bright Ogiefo (2422982)" userId="S::2422982@student.uwtsd.ac.uk::5b45ad29-38ad-4e32-adc9-7141f5b311d1" providerId="AD" clId="Web-{0DFEB673-099E-3170-721D-0B6D153E8A22}" dt="2026-03-22T18:09:47.543" v="283" actId="20577"/>
        <pc:sldMkLst>
          <pc:docMk/>
          <pc:sldMk cId="675674843" sldId="266"/>
        </pc:sldMkLst>
        <pc:spChg chg="mod">
          <ac:chgData name="Bright Ogiefo (2422982)" userId="S::2422982@student.uwtsd.ac.uk::5b45ad29-38ad-4e32-adc9-7141f5b311d1" providerId="AD" clId="Web-{0DFEB673-099E-3170-721D-0B6D153E8A22}" dt="2026-03-22T18:09:47.543" v="283" actId="20577"/>
          <ac:spMkLst>
            <pc:docMk/>
            <pc:sldMk cId="675674843" sldId="266"/>
            <ac:spMk id="2" creationId="{969F4793-73D6-009A-216E-04A9B3E42AF9}"/>
          </ac:spMkLst>
        </pc:spChg>
      </pc:sldChg>
      <pc:sldChg chg="modSp new">
        <pc:chgData name="Bright Ogiefo (2422982)" userId="S::2422982@student.uwtsd.ac.uk::5b45ad29-38ad-4e32-adc9-7141f5b311d1" providerId="AD" clId="Web-{0DFEB673-099E-3170-721D-0B6D153E8A22}" dt="2026-03-22T18:09:39.184" v="282" actId="20577"/>
        <pc:sldMkLst>
          <pc:docMk/>
          <pc:sldMk cId="528851821" sldId="267"/>
        </pc:sldMkLst>
        <pc:spChg chg="mod">
          <ac:chgData name="Bright Ogiefo (2422982)" userId="S::2422982@student.uwtsd.ac.uk::5b45ad29-38ad-4e32-adc9-7141f5b311d1" providerId="AD" clId="Web-{0DFEB673-099E-3170-721D-0B6D153E8A22}" dt="2026-03-22T18:09:39.184" v="282" actId="20577"/>
          <ac:spMkLst>
            <pc:docMk/>
            <pc:sldMk cId="528851821" sldId="267"/>
            <ac:spMk id="2" creationId="{720956B9-ED5B-5403-192D-8E923BB6614E}"/>
          </ac:spMkLst>
        </pc:spChg>
      </pc:sldChg>
      <pc:sldChg chg="modSp new">
        <pc:chgData name="Bright Ogiefo (2422982)" userId="S::2422982@student.uwtsd.ac.uk::5b45ad29-38ad-4e32-adc9-7141f5b311d1" providerId="AD" clId="Web-{0DFEB673-099E-3170-721D-0B6D153E8A22}" dt="2026-03-22T17:30:47.347" v="170" actId="20577"/>
        <pc:sldMkLst>
          <pc:docMk/>
          <pc:sldMk cId="3932540386" sldId="268"/>
        </pc:sldMkLst>
        <pc:spChg chg="mod">
          <ac:chgData name="Bright Ogiefo (2422982)" userId="S::2422982@student.uwtsd.ac.uk::5b45ad29-38ad-4e32-adc9-7141f5b311d1" providerId="AD" clId="Web-{0DFEB673-099E-3170-721D-0B6D153E8A22}" dt="2026-03-22T17:30:47.347" v="170" actId="20577"/>
          <ac:spMkLst>
            <pc:docMk/>
            <pc:sldMk cId="3932540386" sldId="268"/>
            <ac:spMk id="2" creationId="{74C9DB30-04A6-07E9-8005-D5AFCE3BCDD7}"/>
          </ac:spMkLst>
        </pc:spChg>
      </pc:sldChg>
      <pc:sldChg chg="modSp new">
        <pc:chgData name="Bright Ogiefo (2422982)" userId="S::2422982@student.uwtsd.ac.uk::5b45ad29-38ad-4e32-adc9-7141f5b311d1" providerId="AD" clId="Web-{0DFEB673-099E-3170-721D-0B6D153E8A22}" dt="2026-03-22T17:30:29.393" v="168" actId="20577"/>
        <pc:sldMkLst>
          <pc:docMk/>
          <pc:sldMk cId="865273959" sldId="269"/>
        </pc:sldMkLst>
        <pc:spChg chg="mod">
          <ac:chgData name="Bright Ogiefo (2422982)" userId="S::2422982@student.uwtsd.ac.uk::5b45ad29-38ad-4e32-adc9-7141f5b311d1" providerId="AD" clId="Web-{0DFEB673-099E-3170-721D-0B6D153E8A22}" dt="2026-03-22T17:30:29.393" v="168" actId="20577"/>
          <ac:spMkLst>
            <pc:docMk/>
            <pc:sldMk cId="865273959" sldId="269"/>
            <ac:spMk id="2" creationId="{71FC6172-1626-AE63-8DE3-A200D38EEBFF}"/>
          </ac:spMkLst>
        </pc:spChg>
      </pc:sldChg>
      <pc:sldChg chg="modSp new">
        <pc:chgData name="Bright Ogiefo (2422982)" userId="S::2422982@student.uwtsd.ac.uk::5b45ad29-38ad-4e32-adc9-7141f5b311d1" providerId="AD" clId="Web-{0DFEB673-099E-3170-721D-0B6D153E8A22}" dt="2026-03-22T17:30:10.705" v="165" actId="20577"/>
        <pc:sldMkLst>
          <pc:docMk/>
          <pc:sldMk cId="3205004411" sldId="270"/>
        </pc:sldMkLst>
        <pc:spChg chg="mod">
          <ac:chgData name="Bright Ogiefo (2422982)" userId="S::2422982@student.uwtsd.ac.uk::5b45ad29-38ad-4e32-adc9-7141f5b311d1" providerId="AD" clId="Web-{0DFEB673-099E-3170-721D-0B6D153E8A22}" dt="2026-03-22T17:30:10.705" v="165" actId="20577"/>
          <ac:spMkLst>
            <pc:docMk/>
            <pc:sldMk cId="3205004411" sldId="270"/>
            <ac:spMk id="2" creationId="{D4F1E0E7-C975-9B53-560F-112551B63C0D}"/>
          </ac:spMkLst>
        </pc:spChg>
      </pc:sldChg>
      <pc:sldChg chg="modSp new del">
        <pc:chgData name="Bright Ogiefo (2422982)" userId="S::2422982@student.uwtsd.ac.uk::5b45ad29-38ad-4e32-adc9-7141f5b311d1" providerId="AD" clId="Web-{0DFEB673-099E-3170-721D-0B6D153E8A22}" dt="2026-03-22T17:38:23.704" v="176"/>
        <pc:sldMkLst>
          <pc:docMk/>
          <pc:sldMk cId="3493568434" sldId="271"/>
        </pc:sldMkLst>
        <pc:spChg chg="mod">
          <ac:chgData name="Bright Ogiefo (2422982)" userId="S::2422982@student.uwtsd.ac.uk::5b45ad29-38ad-4e32-adc9-7141f5b311d1" providerId="AD" clId="Web-{0DFEB673-099E-3170-721D-0B6D153E8A22}" dt="2026-03-22T17:31:04.770" v="172" actId="20577"/>
          <ac:spMkLst>
            <pc:docMk/>
            <pc:sldMk cId="3493568434" sldId="271"/>
            <ac:spMk id="2" creationId="{FCB532A9-BEFF-8132-8334-151A9F55839E}"/>
          </ac:spMkLst>
        </pc:spChg>
      </pc:sldChg>
    </pc:docChg>
  </pc:docChgLst>
  <pc:docChgLst>
    <pc:chgData name="Bright Ogiefo (2422982)" userId="S::2422982@student.uwtsd.ac.uk::5b45ad29-38ad-4e32-adc9-7141f5b311d1" providerId="AD" clId="Web-{96262D0A-3586-D19D-BF63-F2C0795DD511}"/>
    <pc:docChg chg="modSld">
      <pc:chgData name="Bright Ogiefo (2422982)" userId="S::2422982@student.uwtsd.ac.uk::5b45ad29-38ad-4e32-adc9-7141f5b311d1" providerId="AD" clId="Web-{96262D0A-3586-D19D-BF63-F2C0795DD511}" dt="2026-03-23T00:43:28.354" v="46"/>
      <pc:docMkLst>
        <pc:docMk/>
      </pc:docMkLst>
      <pc:sldChg chg="addSp modSp modMedia addAnim">
        <pc:chgData name="Bright Ogiefo (2422982)" userId="S::2422982@student.uwtsd.ac.uk::5b45ad29-38ad-4e32-adc9-7141f5b311d1" providerId="AD" clId="Web-{96262D0A-3586-D19D-BF63-F2C0795DD511}" dt="2026-03-23T00:32:24.995" v="2" actId="1076"/>
        <pc:sldMkLst>
          <pc:docMk/>
          <pc:sldMk cId="2472990000" sldId="257"/>
        </pc:sldMkLst>
        <pc:picChg chg="add mod">
          <ac:chgData name="Bright Ogiefo (2422982)" userId="S::2422982@student.uwtsd.ac.uk::5b45ad29-38ad-4e32-adc9-7141f5b311d1" providerId="AD" clId="Web-{96262D0A-3586-D19D-BF63-F2C0795DD511}" dt="2026-03-23T00:32:24.995" v="2" actId="1076"/>
          <ac:picMkLst>
            <pc:docMk/>
            <pc:sldMk cId="2472990000" sldId="257"/>
            <ac:picMk id="4" creationId="{5BCCED3C-0953-31C8-6D75-683BD8BD4044}"/>
          </ac:picMkLst>
        </pc:picChg>
      </pc:sldChg>
      <pc:sldChg chg="addSp modSp modMedia addAnim">
        <pc:chgData name="Bright Ogiefo (2422982)" userId="S::2422982@student.uwtsd.ac.uk::5b45ad29-38ad-4e32-adc9-7141f5b311d1" providerId="AD" clId="Web-{96262D0A-3586-D19D-BF63-F2C0795DD511}" dt="2026-03-23T00:33:21.688" v="9" actId="1076"/>
        <pc:sldMkLst>
          <pc:docMk/>
          <pc:sldMk cId="3403219832" sldId="258"/>
        </pc:sldMkLst>
        <pc:picChg chg="add mod">
          <ac:chgData name="Bright Ogiefo (2422982)" userId="S::2422982@student.uwtsd.ac.uk::5b45ad29-38ad-4e32-adc9-7141f5b311d1" providerId="AD" clId="Web-{96262D0A-3586-D19D-BF63-F2C0795DD511}" dt="2026-03-23T00:33:21.688" v="9" actId="1076"/>
          <ac:picMkLst>
            <pc:docMk/>
            <pc:sldMk cId="3403219832" sldId="258"/>
            <ac:picMk id="14" creationId="{C4FC4394-D9E2-DFC4-D645-DEAF2A28C51A}"/>
          </ac:picMkLst>
        </pc:picChg>
      </pc:sldChg>
      <pc:sldChg chg="addSp modSp modMedia addAnim">
        <pc:chgData name="Bright Ogiefo (2422982)" userId="S::2422982@student.uwtsd.ac.uk::5b45ad29-38ad-4e32-adc9-7141f5b311d1" providerId="AD" clId="Web-{96262D0A-3586-D19D-BF63-F2C0795DD511}" dt="2026-03-23T00:34:28.680" v="14" actId="1076"/>
        <pc:sldMkLst>
          <pc:docMk/>
          <pc:sldMk cId="1060474023" sldId="259"/>
        </pc:sldMkLst>
        <pc:graphicFrameChg chg="mod">
          <ac:chgData name="Bright Ogiefo (2422982)" userId="S::2422982@student.uwtsd.ac.uk::5b45ad29-38ad-4e32-adc9-7141f5b311d1" providerId="AD" clId="Web-{96262D0A-3586-D19D-BF63-F2C0795DD511}" dt="2026-03-23T00:34:12.725" v="11" actId="1076"/>
          <ac:graphicFrameMkLst>
            <pc:docMk/>
            <pc:sldMk cId="1060474023" sldId="259"/>
            <ac:graphicFrameMk id="5" creationId="{49A9B6CD-2E04-C9BB-BEB6-2FEDC7AD8FCD}"/>
          </ac:graphicFrameMkLst>
        </pc:graphicFrameChg>
        <pc:picChg chg="add mod">
          <ac:chgData name="Bright Ogiefo (2422982)" userId="S::2422982@student.uwtsd.ac.uk::5b45ad29-38ad-4e32-adc9-7141f5b311d1" providerId="AD" clId="Web-{96262D0A-3586-D19D-BF63-F2C0795DD511}" dt="2026-03-23T00:34:28.680" v="14" actId="1076"/>
          <ac:picMkLst>
            <pc:docMk/>
            <pc:sldMk cId="1060474023" sldId="259"/>
            <ac:picMk id="36" creationId="{ED174DF9-6D01-D92E-EA3A-879292283C3D}"/>
          </ac:picMkLst>
        </pc:picChg>
      </pc:sldChg>
      <pc:sldChg chg="addSp modSp modMedia addAnim">
        <pc:chgData name="Bright Ogiefo (2422982)" userId="S::2422982@student.uwtsd.ac.uk::5b45ad29-38ad-4e32-adc9-7141f5b311d1" providerId="AD" clId="Web-{96262D0A-3586-D19D-BF63-F2C0795DD511}" dt="2026-03-23T00:34:49.885" v="19" actId="1076"/>
        <pc:sldMkLst>
          <pc:docMk/>
          <pc:sldMk cId="1797410626" sldId="260"/>
        </pc:sldMkLst>
        <pc:picChg chg="add mod">
          <ac:chgData name="Bright Ogiefo (2422982)" userId="S::2422982@student.uwtsd.ac.uk::5b45ad29-38ad-4e32-adc9-7141f5b311d1" providerId="AD" clId="Web-{96262D0A-3586-D19D-BF63-F2C0795DD511}" dt="2026-03-23T00:34:49.885" v="19" actId="1076"/>
          <ac:picMkLst>
            <pc:docMk/>
            <pc:sldMk cId="1797410626" sldId="260"/>
            <ac:picMk id="6" creationId="{43807A48-3768-7E7C-38EC-2655A8638BD0}"/>
          </ac:picMkLst>
        </pc:picChg>
      </pc:sldChg>
      <pc:sldChg chg="addSp modSp modMedia addAnim">
        <pc:chgData name="Bright Ogiefo (2422982)" userId="S::2422982@student.uwtsd.ac.uk::5b45ad29-38ad-4e32-adc9-7141f5b311d1" providerId="AD" clId="Web-{96262D0A-3586-D19D-BF63-F2C0795DD511}" dt="2026-03-23T00:35:59.376" v="24" actId="1076"/>
        <pc:sldMkLst>
          <pc:docMk/>
          <pc:sldMk cId="2909255843" sldId="261"/>
        </pc:sldMkLst>
        <pc:picChg chg="add mod">
          <ac:chgData name="Bright Ogiefo (2422982)" userId="S::2422982@student.uwtsd.ac.uk::5b45ad29-38ad-4e32-adc9-7141f5b311d1" providerId="AD" clId="Web-{96262D0A-3586-D19D-BF63-F2C0795DD511}" dt="2026-03-23T00:35:59.376" v="24" actId="1076"/>
          <ac:picMkLst>
            <pc:docMk/>
            <pc:sldMk cId="2909255843" sldId="261"/>
            <ac:picMk id="4" creationId="{48AC8A41-7548-CC4B-AC56-C61B2B5856F0}"/>
          </ac:picMkLst>
        </pc:picChg>
      </pc:sldChg>
      <pc:sldChg chg="addSp modSp modMedia addAnim">
        <pc:chgData name="Bright Ogiefo (2422982)" userId="S::2422982@student.uwtsd.ac.uk::5b45ad29-38ad-4e32-adc9-7141f5b311d1" providerId="AD" clId="Web-{96262D0A-3586-D19D-BF63-F2C0795DD511}" dt="2026-03-23T00:36:33.647" v="27" actId="1076"/>
        <pc:sldMkLst>
          <pc:docMk/>
          <pc:sldMk cId="1671415471" sldId="262"/>
        </pc:sldMkLst>
        <pc:picChg chg="add mod">
          <ac:chgData name="Bright Ogiefo (2422982)" userId="S::2422982@student.uwtsd.ac.uk::5b45ad29-38ad-4e32-adc9-7141f5b311d1" providerId="AD" clId="Web-{96262D0A-3586-D19D-BF63-F2C0795DD511}" dt="2026-03-23T00:36:33.647" v="27" actId="1076"/>
          <ac:picMkLst>
            <pc:docMk/>
            <pc:sldMk cId="1671415471" sldId="262"/>
            <ac:picMk id="4" creationId="{E36354AA-6FD9-4AB2-A051-A052A64581B9}"/>
          </ac:picMkLst>
        </pc:picChg>
      </pc:sldChg>
      <pc:sldChg chg="addSp modSp modMedia addAnim">
        <pc:chgData name="Bright Ogiefo (2422982)" userId="S::2422982@student.uwtsd.ac.uk::5b45ad29-38ad-4e32-adc9-7141f5b311d1" providerId="AD" clId="Web-{96262D0A-3586-D19D-BF63-F2C0795DD511}" dt="2026-03-23T00:37:57.559" v="30" actId="1076"/>
        <pc:sldMkLst>
          <pc:docMk/>
          <pc:sldMk cId="1295713735" sldId="263"/>
        </pc:sldMkLst>
        <pc:picChg chg="add mod">
          <ac:chgData name="Bright Ogiefo (2422982)" userId="S::2422982@student.uwtsd.ac.uk::5b45ad29-38ad-4e32-adc9-7141f5b311d1" providerId="AD" clId="Web-{96262D0A-3586-D19D-BF63-F2C0795DD511}" dt="2026-03-23T00:37:57.559" v="30" actId="1076"/>
          <ac:picMkLst>
            <pc:docMk/>
            <pc:sldMk cId="1295713735" sldId="263"/>
            <ac:picMk id="4" creationId="{E0078BC9-4655-8988-8F69-239C83CA04C3}"/>
          </ac:picMkLst>
        </pc:picChg>
      </pc:sldChg>
      <pc:sldChg chg="addSp modSp modMedia addAnim">
        <pc:chgData name="Bright Ogiefo (2422982)" userId="S::2422982@student.uwtsd.ac.uk::5b45ad29-38ad-4e32-adc9-7141f5b311d1" providerId="AD" clId="Web-{96262D0A-3586-D19D-BF63-F2C0795DD511}" dt="2026-03-23T00:38:39.953" v="35" actId="1076"/>
        <pc:sldMkLst>
          <pc:docMk/>
          <pc:sldMk cId="1164266798" sldId="264"/>
        </pc:sldMkLst>
        <pc:picChg chg="add mod">
          <ac:chgData name="Bright Ogiefo (2422982)" userId="S::2422982@student.uwtsd.ac.uk::5b45ad29-38ad-4e32-adc9-7141f5b311d1" providerId="AD" clId="Web-{96262D0A-3586-D19D-BF63-F2C0795DD511}" dt="2026-03-23T00:38:39.953" v="35" actId="1076"/>
          <ac:picMkLst>
            <pc:docMk/>
            <pc:sldMk cId="1164266798" sldId="264"/>
            <ac:picMk id="4" creationId="{9CE7D168-8662-61D4-4721-20F68CBDDFFD}"/>
          </ac:picMkLst>
        </pc:picChg>
      </pc:sldChg>
      <pc:sldChg chg="addSp modSp modMedia addAnim">
        <pc:chgData name="Bright Ogiefo (2422982)" userId="S::2422982@student.uwtsd.ac.uk::5b45ad29-38ad-4e32-adc9-7141f5b311d1" providerId="AD" clId="Web-{96262D0A-3586-D19D-BF63-F2C0795DD511}" dt="2026-03-23T00:40:33.848" v="41" actId="1076"/>
        <pc:sldMkLst>
          <pc:docMk/>
          <pc:sldMk cId="1001559032" sldId="265"/>
        </pc:sldMkLst>
        <pc:picChg chg="add mod">
          <ac:chgData name="Bright Ogiefo (2422982)" userId="S::2422982@student.uwtsd.ac.uk::5b45ad29-38ad-4e32-adc9-7141f5b311d1" providerId="AD" clId="Web-{96262D0A-3586-D19D-BF63-F2C0795DD511}" dt="2026-03-23T00:40:33.848" v="41" actId="1076"/>
          <ac:picMkLst>
            <pc:docMk/>
            <pc:sldMk cId="1001559032" sldId="265"/>
            <ac:picMk id="4" creationId="{332CE44B-872D-4730-E658-36FA4459D9DB}"/>
          </ac:picMkLst>
        </pc:picChg>
      </pc:sldChg>
      <pc:sldChg chg="addSp modSp modMedia addAnim">
        <pc:chgData name="Bright Ogiefo (2422982)" userId="S::2422982@student.uwtsd.ac.uk::5b45ad29-38ad-4e32-adc9-7141f5b311d1" providerId="AD" clId="Web-{96262D0A-3586-D19D-BF63-F2C0795DD511}" dt="2026-03-23T00:41:27.850" v="45" actId="1076"/>
        <pc:sldMkLst>
          <pc:docMk/>
          <pc:sldMk cId="675674843" sldId="266"/>
        </pc:sldMkLst>
        <pc:picChg chg="add mod">
          <ac:chgData name="Bright Ogiefo (2422982)" userId="S::2422982@student.uwtsd.ac.uk::5b45ad29-38ad-4e32-adc9-7141f5b311d1" providerId="AD" clId="Web-{96262D0A-3586-D19D-BF63-F2C0795DD511}" dt="2026-03-23T00:41:27.850" v="45" actId="1076"/>
          <ac:picMkLst>
            <pc:docMk/>
            <pc:sldMk cId="675674843" sldId="266"/>
            <ac:picMk id="4" creationId="{3CD06B88-825D-4F83-ECC9-76EA393A3857}"/>
          </ac:picMkLst>
        </pc:picChg>
      </pc:sldChg>
      <pc:sldChg chg="addSp modSp modMedia addAnim">
        <pc:chgData name="Bright Ogiefo (2422982)" userId="S::2422982@student.uwtsd.ac.uk::5b45ad29-38ad-4e32-adc9-7141f5b311d1" providerId="AD" clId="Web-{96262D0A-3586-D19D-BF63-F2C0795DD511}" dt="2026-03-23T00:43:28.354" v="46"/>
        <pc:sldMkLst>
          <pc:docMk/>
          <pc:sldMk cId="528851821" sldId="267"/>
        </pc:sldMkLst>
        <pc:picChg chg="add mod">
          <ac:chgData name="Bright Ogiefo (2422982)" userId="S::2422982@student.uwtsd.ac.uk::5b45ad29-38ad-4e32-adc9-7141f5b311d1" providerId="AD" clId="Web-{96262D0A-3586-D19D-BF63-F2C0795DD511}" dt="2026-03-23T00:43:28.354" v="46"/>
          <ac:picMkLst>
            <pc:docMk/>
            <pc:sldMk cId="528851821" sldId="267"/>
            <ac:picMk id="5" creationId="{E0C412C0-673F-B412-8599-7844CE8A3361}"/>
          </ac:picMkLst>
        </pc:picChg>
      </pc:sldChg>
    </pc:docChg>
  </pc:docChgLst>
  <pc:docChgLst>
    <pc:chgData name="Bright Ogiefo (2422982)" userId="S::2422982@student.uwtsd.ac.uk::5b45ad29-38ad-4e32-adc9-7141f5b311d1" providerId="AD" clId="Web-{A5BE037D-A2C4-52F7-5E1F-2D33A7BAC147}"/>
    <pc:docChg chg="modSld">
      <pc:chgData name="Bright Ogiefo (2422982)" userId="S::2422982@student.uwtsd.ac.uk::5b45ad29-38ad-4e32-adc9-7141f5b311d1" providerId="AD" clId="Web-{A5BE037D-A2C4-52F7-5E1F-2D33A7BAC147}" dt="2026-03-23T00:46:41.408" v="15" actId="1076"/>
      <pc:docMkLst>
        <pc:docMk/>
      </pc:docMkLst>
      <pc:sldChg chg="modSp">
        <pc:chgData name="Bright Ogiefo (2422982)" userId="S::2422982@student.uwtsd.ac.uk::5b45ad29-38ad-4e32-adc9-7141f5b311d1" providerId="AD" clId="Web-{A5BE037D-A2C4-52F7-5E1F-2D33A7BAC147}" dt="2026-03-23T00:44:15.282" v="2" actId="1076"/>
        <pc:sldMkLst>
          <pc:docMk/>
          <pc:sldMk cId="528851821" sldId="267"/>
        </pc:sldMkLst>
        <pc:picChg chg="mod">
          <ac:chgData name="Bright Ogiefo (2422982)" userId="S::2422982@student.uwtsd.ac.uk::5b45ad29-38ad-4e32-adc9-7141f5b311d1" providerId="AD" clId="Web-{A5BE037D-A2C4-52F7-5E1F-2D33A7BAC147}" dt="2026-03-23T00:44:15.282" v="2" actId="1076"/>
          <ac:picMkLst>
            <pc:docMk/>
            <pc:sldMk cId="528851821" sldId="267"/>
            <ac:picMk id="5" creationId="{E0C412C0-673F-B412-8599-7844CE8A3361}"/>
          </ac:picMkLst>
        </pc:picChg>
      </pc:sldChg>
      <pc:sldChg chg="addSp modSp modMedia addAnim">
        <pc:chgData name="Bright Ogiefo (2422982)" userId="S::2422982@student.uwtsd.ac.uk::5b45ad29-38ad-4e32-adc9-7141f5b311d1" providerId="AD" clId="Web-{A5BE037D-A2C4-52F7-5E1F-2D33A7BAC147}" dt="2026-03-23T00:45:21.549" v="7" actId="1076"/>
        <pc:sldMkLst>
          <pc:docMk/>
          <pc:sldMk cId="3932540386" sldId="268"/>
        </pc:sldMkLst>
        <pc:picChg chg="add mod">
          <ac:chgData name="Bright Ogiefo (2422982)" userId="S::2422982@student.uwtsd.ac.uk::5b45ad29-38ad-4e32-adc9-7141f5b311d1" providerId="AD" clId="Web-{A5BE037D-A2C4-52F7-5E1F-2D33A7BAC147}" dt="2026-03-23T00:45:21.549" v="7" actId="1076"/>
          <ac:picMkLst>
            <pc:docMk/>
            <pc:sldMk cId="3932540386" sldId="268"/>
            <ac:picMk id="4" creationId="{23F74057-31FF-CD1F-8C16-576579AEB330}"/>
          </ac:picMkLst>
        </pc:picChg>
      </pc:sldChg>
      <pc:sldChg chg="addSp modSp modMedia addAnim">
        <pc:chgData name="Bright Ogiefo (2422982)" userId="S::2422982@student.uwtsd.ac.uk::5b45ad29-38ad-4e32-adc9-7141f5b311d1" providerId="AD" clId="Web-{A5BE037D-A2C4-52F7-5E1F-2D33A7BAC147}" dt="2026-03-23T00:46:09.199" v="11" actId="1076"/>
        <pc:sldMkLst>
          <pc:docMk/>
          <pc:sldMk cId="865273959" sldId="269"/>
        </pc:sldMkLst>
        <pc:picChg chg="add mod">
          <ac:chgData name="Bright Ogiefo (2422982)" userId="S::2422982@student.uwtsd.ac.uk::5b45ad29-38ad-4e32-adc9-7141f5b311d1" providerId="AD" clId="Web-{A5BE037D-A2C4-52F7-5E1F-2D33A7BAC147}" dt="2026-03-23T00:46:09.199" v="11" actId="1076"/>
          <ac:picMkLst>
            <pc:docMk/>
            <pc:sldMk cId="865273959" sldId="269"/>
            <ac:picMk id="4" creationId="{2A9B5A39-7DDB-C126-6CA5-A9AFA62CA008}"/>
          </ac:picMkLst>
        </pc:picChg>
      </pc:sldChg>
      <pc:sldChg chg="addSp modSp modMedia addAnim">
        <pc:chgData name="Bright Ogiefo (2422982)" userId="S::2422982@student.uwtsd.ac.uk::5b45ad29-38ad-4e32-adc9-7141f5b311d1" providerId="AD" clId="Web-{A5BE037D-A2C4-52F7-5E1F-2D33A7BAC147}" dt="2026-03-23T00:46:41.408" v="15" actId="1076"/>
        <pc:sldMkLst>
          <pc:docMk/>
          <pc:sldMk cId="3205004411" sldId="270"/>
        </pc:sldMkLst>
        <pc:picChg chg="add mod">
          <ac:chgData name="Bright Ogiefo (2422982)" userId="S::2422982@student.uwtsd.ac.uk::5b45ad29-38ad-4e32-adc9-7141f5b311d1" providerId="AD" clId="Web-{A5BE037D-A2C4-52F7-5E1F-2D33A7BAC147}" dt="2026-03-23T00:46:41.408" v="15" actId="1076"/>
          <ac:picMkLst>
            <pc:docMk/>
            <pc:sldMk cId="3205004411" sldId="270"/>
            <ac:picMk id="4" creationId="{4AECBF2B-AED8-FDA3-E74F-9DC0789BD8E2}"/>
          </ac:picMkLst>
        </pc:picChg>
      </pc:sldChg>
    </pc:docChg>
  </pc:docChgLst>
  <pc:docChgLst>
    <pc:chgData name="Bright Ogiefo (2422982)" userId="S::2422982@student.uwtsd.ac.uk::5b45ad29-38ad-4e32-adc9-7141f5b311d1" providerId="AD" clId="Web-{D6F0B384-2F55-C34D-3216-93A2A8978A0C}"/>
    <pc:docChg chg="modSld">
      <pc:chgData name="Bright Ogiefo (2422982)" userId="S::2422982@student.uwtsd.ac.uk::5b45ad29-38ad-4e32-adc9-7141f5b311d1" providerId="AD" clId="Web-{D6F0B384-2F55-C34D-3216-93A2A8978A0C}" dt="2026-03-22T22:25:04.399" v="87" actId="20577"/>
      <pc:docMkLst>
        <pc:docMk/>
      </pc:docMkLst>
      <pc:sldChg chg="modSp">
        <pc:chgData name="Bright Ogiefo (2422982)" userId="S::2422982@student.uwtsd.ac.uk::5b45ad29-38ad-4e32-adc9-7141f5b311d1" providerId="AD" clId="Web-{D6F0B384-2F55-C34D-3216-93A2A8978A0C}" dt="2026-03-22T21:46:28.537" v="15" actId="20577"/>
        <pc:sldMkLst>
          <pc:docMk/>
          <pc:sldMk cId="1164266798" sldId="264"/>
        </pc:sldMkLst>
        <pc:spChg chg="mod">
          <ac:chgData name="Bright Ogiefo (2422982)" userId="S::2422982@student.uwtsd.ac.uk::5b45ad29-38ad-4e32-adc9-7141f5b311d1" providerId="AD" clId="Web-{D6F0B384-2F55-C34D-3216-93A2A8978A0C}" dt="2026-03-22T21:46:28.537" v="15" actId="20577"/>
          <ac:spMkLst>
            <pc:docMk/>
            <pc:sldMk cId="1164266798" sldId="264"/>
            <ac:spMk id="3" creationId="{841D86B9-44AC-8C46-10F0-427CA6AAD77F}"/>
          </ac:spMkLst>
        </pc:spChg>
      </pc:sldChg>
      <pc:sldChg chg="modSp">
        <pc:chgData name="Bright Ogiefo (2422982)" userId="S::2422982@student.uwtsd.ac.uk::5b45ad29-38ad-4e32-adc9-7141f5b311d1" providerId="AD" clId="Web-{D6F0B384-2F55-C34D-3216-93A2A8978A0C}" dt="2026-03-22T21:53:41.562" v="50" actId="20577"/>
        <pc:sldMkLst>
          <pc:docMk/>
          <pc:sldMk cId="1001559032" sldId="265"/>
        </pc:sldMkLst>
        <pc:spChg chg="mod">
          <ac:chgData name="Bright Ogiefo (2422982)" userId="S::2422982@student.uwtsd.ac.uk::5b45ad29-38ad-4e32-adc9-7141f5b311d1" providerId="AD" clId="Web-{D6F0B384-2F55-C34D-3216-93A2A8978A0C}" dt="2026-03-22T21:53:41.562" v="50" actId="20577"/>
          <ac:spMkLst>
            <pc:docMk/>
            <pc:sldMk cId="1001559032" sldId="265"/>
            <ac:spMk id="3" creationId="{6B84DA63-CA6D-5016-88D1-302D0E3DDD04}"/>
          </ac:spMkLst>
        </pc:spChg>
      </pc:sldChg>
      <pc:sldChg chg="modSp">
        <pc:chgData name="Bright Ogiefo (2422982)" userId="S::2422982@student.uwtsd.ac.uk::5b45ad29-38ad-4e32-adc9-7141f5b311d1" providerId="AD" clId="Web-{D6F0B384-2F55-C34D-3216-93A2A8978A0C}" dt="2026-03-22T22:00:47.081" v="64" actId="20577"/>
        <pc:sldMkLst>
          <pc:docMk/>
          <pc:sldMk cId="675674843" sldId="266"/>
        </pc:sldMkLst>
        <pc:spChg chg="mod">
          <ac:chgData name="Bright Ogiefo (2422982)" userId="S::2422982@student.uwtsd.ac.uk::5b45ad29-38ad-4e32-adc9-7141f5b311d1" providerId="AD" clId="Web-{D6F0B384-2F55-C34D-3216-93A2A8978A0C}" dt="2026-03-22T22:00:47.081" v="64" actId="20577"/>
          <ac:spMkLst>
            <pc:docMk/>
            <pc:sldMk cId="675674843" sldId="266"/>
            <ac:spMk id="3" creationId="{3FE665FB-0E7A-436D-B620-9CEF676B8871}"/>
          </ac:spMkLst>
        </pc:spChg>
      </pc:sldChg>
      <pc:sldChg chg="modSp">
        <pc:chgData name="Bright Ogiefo (2422982)" userId="S::2422982@student.uwtsd.ac.uk::5b45ad29-38ad-4e32-adc9-7141f5b311d1" providerId="AD" clId="Web-{D6F0B384-2F55-C34D-3216-93A2A8978A0C}" dt="2026-03-22T22:25:04.399" v="87" actId="20577"/>
        <pc:sldMkLst>
          <pc:docMk/>
          <pc:sldMk cId="528851821" sldId="267"/>
        </pc:sldMkLst>
        <pc:spChg chg="mod">
          <ac:chgData name="Bright Ogiefo (2422982)" userId="S::2422982@student.uwtsd.ac.uk::5b45ad29-38ad-4e32-adc9-7141f5b311d1" providerId="AD" clId="Web-{D6F0B384-2F55-C34D-3216-93A2A8978A0C}" dt="2026-03-22T22:01:16.050" v="65" actId="20577"/>
          <ac:spMkLst>
            <pc:docMk/>
            <pc:sldMk cId="528851821" sldId="267"/>
            <ac:spMk id="2" creationId="{720956B9-ED5B-5403-192D-8E923BB6614E}"/>
          </ac:spMkLst>
        </pc:spChg>
        <pc:spChg chg="mod">
          <ac:chgData name="Bright Ogiefo (2422982)" userId="S::2422982@student.uwtsd.ac.uk::5b45ad29-38ad-4e32-adc9-7141f5b311d1" providerId="AD" clId="Web-{D6F0B384-2F55-C34D-3216-93A2A8978A0C}" dt="2026-03-22T22:25:04.399" v="87" actId="20577"/>
          <ac:spMkLst>
            <pc:docMk/>
            <pc:sldMk cId="528851821" sldId="267"/>
            <ac:spMk id="3" creationId="{2EDB054D-F442-AAE3-2D1B-BA53DA210D31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2B168FE-2153-49D5-8173-38F62BF6DC18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2433B8E-F923-4F39-BCAB-905AEC04B660}">
      <dgm:prSet/>
      <dgm:spPr/>
      <dgm:t>
        <a:bodyPr/>
        <a:lstStyle/>
        <a:p>
          <a:r>
            <a:rPr lang="en-GB"/>
            <a:t>What is COPD?</a:t>
          </a:r>
          <a:endParaRPr lang="en-US"/>
        </a:p>
      </dgm:t>
    </dgm:pt>
    <dgm:pt modelId="{1F20914A-F565-4A4E-8E4B-26E638A4FB4B}" type="parTrans" cxnId="{09D89E22-DE63-4EEF-8950-146AA9848409}">
      <dgm:prSet/>
      <dgm:spPr/>
      <dgm:t>
        <a:bodyPr/>
        <a:lstStyle/>
        <a:p>
          <a:endParaRPr lang="en-US"/>
        </a:p>
      </dgm:t>
    </dgm:pt>
    <dgm:pt modelId="{5CDAA39B-472C-4A77-A989-9BD5DC001306}" type="sibTrans" cxnId="{09D89E22-DE63-4EEF-8950-146AA9848409}">
      <dgm:prSet/>
      <dgm:spPr/>
      <dgm:t>
        <a:bodyPr/>
        <a:lstStyle/>
        <a:p>
          <a:endParaRPr lang="en-US"/>
        </a:p>
      </dgm:t>
    </dgm:pt>
    <dgm:pt modelId="{4935A94D-D452-4C37-AB85-6456B91043D3}">
      <dgm:prSet/>
      <dgm:spPr/>
      <dgm:t>
        <a:bodyPr/>
        <a:lstStyle/>
        <a:p>
          <a:r>
            <a:rPr lang="en-GB"/>
            <a:t>Th​e term "Chronic obstructive pulmonary disease" (COPD) refers to a collection of lung disorders that impair breathing (NHS, 2023)</a:t>
          </a:r>
          <a:endParaRPr lang="en-US"/>
        </a:p>
      </dgm:t>
    </dgm:pt>
    <dgm:pt modelId="{354DBD32-CAD2-4E47-A094-3BA9AEE2FF90}" type="parTrans" cxnId="{F399DC0E-4FC5-4E5F-BB79-DFEAEE1B5B0E}">
      <dgm:prSet/>
      <dgm:spPr/>
      <dgm:t>
        <a:bodyPr/>
        <a:lstStyle/>
        <a:p>
          <a:endParaRPr lang="en-US"/>
        </a:p>
      </dgm:t>
    </dgm:pt>
    <dgm:pt modelId="{DFB6C26E-0037-4061-8E53-FF47F2CB2BBA}" type="sibTrans" cxnId="{F399DC0E-4FC5-4E5F-BB79-DFEAEE1B5B0E}">
      <dgm:prSet/>
      <dgm:spPr/>
      <dgm:t>
        <a:bodyPr/>
        <a:lstStyle/>
        <a:p>
          <a:endParaRPr lang="en-US"/>
        </a:p>
      </dgm:t>
    </dgm:pt>
    <dgm:pt modelId="{36867F3E-925A-4B8F-B057-052AA8C1F878}">
      <dgm:prSet/>
      <dgm:spPr/>
      <dgm:t>
        <a:bodyPr/>
        <a:lstStyle/>
        <a:p>
          <a:r>
            <a:rPr lang="en-GB"/>
            <a:t>COPD is a severe illness that mostly affects middle age or elderly people.</a:t>
          </a:r>
          <a:endParaRPr lang="en-US"/>
        </a:p>
      </dgm:t>
    </dgm:pt>
    <dgm:pt modelId="{68451D2C-C569-4FCE-9B1C-619D8C4316BA}" type="parTrans" cxnId="{59FE9C77-65B9-485E-80B1-9313A1EE59A4}">
      <dgm:prSet/>
      <dgm:spPr/>
      <dgm:t>
        <a:bodyPr/>
        <a:lstStyle/>
        <a:p>
          <a:endParaRPr lang="en-US"/>
        </a:p>
      </dgm:t>
    </dgm:pt>
    <dgm:pt modelId="{49E551E9-BB0B-49A7-8F3B-0E9DD52F0654}" type="sibTrans" cxnId="{59FE9C77-65B9-485E-80B1-9313A1EE59A4}">
      <dgm:prSet/>
      <dgm:spPr/>
      <dgm:t>
        <a:bodyPr/>
        <a:lstStyle/>
        <a:p>
          <a:endParaRPr lang="en-US"/>
        </a:p>
      </dgm:t>
    </dgm:pt>
    <dgm:pt modelId="{ABBD92D5-91C5-4271-B5AE-9EDD54F9A5D3}">
      <dgm:prSet/>
      <dgm:spPr/>
      <dgm:t>
        <a:bodyPr/>
        <a:lstStyle/>
        <a:p>
          <a:r>
            <a:rPr lang="en-GB"/>
            <a:t>The breathing issue tend to worsen over time and can restrict everyday activities.</a:t>
          </a:r>
          <a:endParaRPr lang="en-US"/>
        </a:p>
      </dgm:t>
    </dgm:pt>
    <dgm:pt modelId="{59E1138A-4CE6-4DF7-94FA-CA7B9A3FE40F}" type="parTrans" cxnId="{9963EC7E-CDDE-4C63-95F0-27F3EC201570}">
      <dgm:prSet/>
      <dgm:spPr/>
      <dgm:t>
        <a:bodyPr/>
        <a:lstStyle/>
        <a:p>
          <a:endParaRPr lang="en-US"/>
        </a:p>
      </dgm:t>
    </dgm:pt>
    <dgm:pt modelId="{BAEE01E4-971E-4A37-AACE-ABD3BF9DC56D}" type="sibTrans" cxnId="{9963EC7E-CDDE-4C63-95F0-27F3EC201570}">
      <dgm:prSet/>
      <dgm:spPr/>
      <dgm:t>
        <a:bodyPr/>
        <a:lstStyle/>
        <a:p>
          <a:endParaRPr lang="en-US"/>
        </a:p>
      </dgm:t>
    </dgm:pt>
    <dgm:pt modelId="{43FD2E20-679D-4A16-B17E-FA298F00EA67}">
      <dgm:prSet/>
      <dgm:spPr/>
      <dgm:t>
        <a:bodyPr/>
        <a:lstStyle/>
        <a:p>
          <a:r>
            <a:rPr lang="en-GB"/>
            <a:t>(NHS,2023)</a:t>
          </a:r>
          <a:endParaRPr lang="en-US"/>
        </a:p>
      </dgm:t>
    </dgm:pt>
    <dgm:pt modelId="{D06769DE-2962-4ED6-BC99-B2A1D48F9179}" type="parTrans" cxnId="{96A0036B-F167-4664-98E2-6E255A53B895}">
      <dgm:prSet/>
      <dgm:spPr/>
      <dgm:t>
        <a:bodyPr/>
        <a:lstStyle/>
        <a:p>
          <a:endParaRPr lang="en-US"/>
        </a:p>
      </dgm:t>
    </dgm:pt>
    <dgm:pt modelId="{34D4A83E-4BE9-4E16-B2D4-A499F2E5AD82}" type="sibTrans" cxnId="{96A0036B-F167-4664-98E2-6E255A53B895}">
      <dgm:prSet/>
      <dgm:spPr/>
      <dgm:t>
        <a:bodyPr/>
        <a:lstStyle/>
        <a:p>
          <a:endParaRPr lang="en-US"/>
        </a:p>
      </dgm:t>
    </dgm:pt>
    <dgm:pt modelId="{40EC1132-5D0E-472B-8ABD-5086695D5512}" type="pres">
      <dgm:prSet presAssocID="{C2B168FE-2153-49D5-8173-38F62BF6DC18}" presName="linear" presStyleCnt="0">
        <dgm:presLayoutVars>
          <dgm:animLvl val="lvl"/>
          <dgm:resizeHandles val="exact"/>
        </dgm:presLayoutVars>
      </dgm:prSet>
      <dgm:spPr/>
    </dgm:pt>
    <dgm:pt modelId="{6746CB78-2E87-4AB8-962A-5195AD90F5E5}" type="pres">
      <dgm:prSet presAssocID="{72433B8E-F923-4F39-BCAB-905AEC04B660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04A5F9DD-9FE6-4DF5-83C5-DFB7AABEE61B}" type="pres">
      <dgm:prSet presAssocID="{72433B8E-F923-4F39-BCAB-905AEC04B660}" presName="childText" presStyleLbl="revTx" presStyleIdx="0" presStyleCnt="1">
        <dgm:presLayoutVars>
          <dgm:bulletEnabled val="1"/>
        </dgm:presLayoutVars>
      </dgm:prSet>
      <dgm:spPr/>
    </dgm:pt>
    <dgm:pt modelId="{341129FB-C281-4BE0-ADC6-35DBC22D744C}" type="pres">
      <dgm:prSet presAssocID="{43FD2E20-679D-4A16-B17E-FA298F00EA67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F399DC0E-4FC5-4E5F-BB79-DFEAEE1B5B0E}" srcId="{72433B8E-F923-4F39-BCAB-905AEC04B660}" destId="{4935A94D-D452-4C37-AB85-6456B91043D3}" srcOrd="0" destOrd="0" parTransId="{354DBD32-CAD2-4E47-A094-3BA9AEE2FF90}" sibTransId="{DFB6C26E-0037-4061-8E53-FF47F2CB2BBA}"/>
    <dgm:cxn modelId="{09D89E22-DE63-4EEF-8950-146AA9848409}" srcId="{C2B168FE-2153-49D5-8173-38F62BF6DC18}" destId="{72433B8E-F923-4F39-BCAB-905AEC04B660}" srcOrd="0" destOrd="0" parTransId="{1F20914A-F565-4A4E-8E4B-26E638A4FB4B}" sibTransId="{5CDAA39B-472C-4A77-A989-9BD5DC001306}"/>
    <dgm:cxn modelId="{96A0036B-F167-4664-98E2-6E255A53B895}" srcId="{C2B168FE-2153-49D5-8173-38F62BF6DC18}" destId="{43FD2E20-679D-4A16-B17E-FA298F00EA67}" srcOrd="1" destOrd="0" parTransId="{D06769DE-2962-4ED6-BC99-B2A1D48F9179}" sibTransId="{34D4A83E-4BE9-4E16-B2D4-A499F2E5AD82}"/>
    <dgm:cxn modelId="{9A32004F-D0CF-4EDC-8053-277BBEE234A5}" type="presOf" srcId="{4935A94D-D452-4C37-AB85-6456B91043D3}" destId="{04A5F9DD-9FE6-4DF5-83C5-DFB7AABEE61B}" srcOrd="0" destOrd="0" presId="urn:microsoft.com/office/officeart/2005/8/layout/vList2"/>
    <dgm:cxn modelId="{DD2F7E4F-D299-44D3-8C1E-FCA0FED78984}" type="presOf" srcId="{43FD2E20-679D-4A16-B17E-FA298F00EA67}" destId="{341129FB-C281-4BE0-ADC6-35DBC22D744C}" srcOrd="0" destOrd="0" presId="urn:microsoft.com/office/officeart/2005/8/layout/vList2"/>
    <dgm:cxn modelId="{2B55D653-FD59-4A45-8E51-F9D458B3A3CA}" type="presOf" srcId="{36867F3E-925A-4B8F-B057-052AA8C1F878}" destId="{04A5F9DD-9FE6-4DF5-83C5-DFB7AABEE61B}" srcOrd="0" destOrd="1" presId="urn:microsoft.com/office/officeart/2005/8/layout/vList2"/>
    <dgm:cxn modelId="{59FE9C77-65B9-485E-80B1-9313A1EE59A4}" srcId="{72433B8E-F923-4F39-BCAB-905AEC04B660}" destId="{36867F3E-925A-4B8F-B057-052AA8C1F878}" srcOrd="1" destOrd="0" parTransId="{68451D2C-C569-4FCE-9B1C-619D8C4316BA}" sibTransId="{49E551E9-BB0B-49A7-8F3B-0E9DD52F0654}"/>
    <dgm:cxn modelId="{9963EC7E-CDDE-4C63-95F0-27F3EC201570}" srcId="{72433B8E-F923-4F39-BCAB-905AEC04B660}" destId="{ABBD92D5-91C5-4271-B5AE-9EDD54F9A5D3}" srcOrd="2" destOrd="0" parTransId="{59E1138A-4CE6-4DF7-94FA-CA7B9A3FE40F}" sibTransId="{BAEE01E4-971E-4A37-AACE-ABD3BF9DC56D}"/>
    <dgm:cxn modelId="{E8C795C4-03D5-4E81-A24A-86AA93BB3E15}" type="presOf" srcId="{72433B8E-F923-4F39-BCAB-905AEC04B660}" destId="{6746CB78-2E87-4AB8-962A-5195AD90F5E5}" srcOrd="0" destOrd="0" presId="urn:microsoft.com/office/officeart/2005/8/layout/vList2"/>
    <dgm:cxn modelId="{114250D5-63A2-4EB5-9AC5-78736D4C2EF2}" type="presOf" srcId="{ABBD92D5-91C5-4271-B5AE-9EDD54F9A5D3}" destId="{04A5F9DD-9FE6-4DF5-83C5-DFB7AABEE61B}" srcOrd="0" destOrd="2" presId="urn:microsoft.com/office/officeart/2005/8/layout/vList2"/>
    <dgm:cxn modelId="{C80AD6DF-8674-4AE3-9D7D-489C4CDDB6A4}" type="presOf" srcId="{C2B168FE-2153-49D5-8173-38F62BF6DC18}" destId="{40EC1132-5D0E-472B-8ABD-5086695D5512}" srcOrd="0" destOrd="0" presId="urn:microsoft.com/office/officeart/2005/8/layout/vList2"/>
    <dgm:cxn modelId="{C8C798B4-6383-42E3-80D9-CA113554E4DB}" type="presParOf" srcId="{40EC1132-5D0E-472B-8ABD-5086695D5512}" destId="{6746CB78-2E87-4AB8-962A-5195AD90F5E5}" srcOrd="0" destOrd="0" presId="urn:microsoft.com/office/officeart/2005/8/layout/vList2"/>
    <dgm:cxn modelId="{1AE0BC04-8666-4299-9C5C-2E33C67EDC23}" type="presParOf" srcId="{40EC1132-5D0E-472B-8ABD-5086695D5512}" destId="{04A5F9DD-9FE6-4DF5-83C5-DFB7AABEE61B}" srcOrd="1" destOrd="0" presId="urn:microsoft.com/office/officeart/2005/8/layout/vList2"/>
    <dgm:cxn modelId="{2C450B8C-FE14-4B79-8A2C-BAE39AE6A9B2}" type="presParOf" srcId="{40EC1132-5D0E-472B-8ABD-5086695D5512}" destId="{341129FB-C281-4BE0-ADC6-35DBC22D744C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14F6527-CDDD-498E-82FD-CF86E3F29076}" type="doc">
      <dgm:prSet loTypeId="urn:microsoft.com/office/officeart/2005/8/layout/default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5D959D0-BCC4-466D-82CF-FE70CC4BBEDE}">
      <dgm:prSet/>
      <dgm:spPr/>
      <dgm:t>
        <a:bodyPr/>
        <a:lstStyle/>
        <a:p>
          <a:r>
            <a:rPr lang="en-GB"/>
            <a:t>Name: George Smith</a:t>
          </a:r>
          <a:endParaRPr lang="en-US"/>
        </a:p>
      </dgm:t>
    </dgm:pt>
    <dgm:pt modelId="{43CE8BB5-18E4-4A12-9106-F42CD6846F0F}" type="parTrans" cxnId="{2C347391-A250-4290-A5E2-AF9F5D5A9919}">
      <dgm:prSet/>
      <dgm:spPr/>
      <dgm:t>
        <a:bodyPr/>
        <a:lstStyle/>
        <a:p>
          <a:endParaRPr lang="en-US"/>
        </a:p>
      </dgm:t>
    </dgm:pt>
    <dgm:pt modelId="{CF6558DE-E223-4AA0-8C96-BA61ECA0E975}" type="sibTrans" cxnId="{2C347391-A250-4290-A5E2-AF9F5D5A9919}">
      <dgm:prSet/>
      <dgm:spPr/>
      <dgm:t>
        <a:bodyPr/>
        <a:lstStyle/>
        <a:p>
          <a:endParaRPr lang="en-US"/>
        </a:p>
      </dgm:t>
    </dgm:pt>
    <dgm:pt modelId="{062978AF-5984-4663-A0E3-E3107807D44A}">
      <dgm:prSet/>
      <dgm:spPr/>
      <dgm:t>
        <a:bodyPr/>
        <a:lstStyle/>
        <a:p>
          <a:r>
            <a:rPr lang="en-GB"/>
            <a:t>Age: 70</a:t>
          </a:r>
          <a:endParaRPr lang="en-US"/>
        </a:p>
      </dgm:t>
    </dgm:pt>
    <dgm:pt modelId="{907E17A8-A3EE-4218-9469-764F6CB4C2DE}" type="parTrans" cxnId="{94E78D52-08AF-4A72-9E3D-A3BDF3503071}">
      <dgm:prSet/>
      <dgm:spPr/>
      <dgm:t>
        <a:bodyPr/>
        <a:lstStyle/>
        <a:p>
          <a:endParaRPr lang="en-US"/>
        </a:p>
      </dgm:t>
    </dgm:pt>
    <dgm:pt modelId="{67DE52E6-C1CC-4076-A8D4-C5667264C3D7}" type="sibTrans" cxnId="{94E78D52-08AF-4A72-9E3D-A3BDF3503071}">
      <dgm:prSet/>
      <dgm:spPr/>
      <dgm:t>
        <a:bodyPr/>
        <a:lstStyle/>
        <a:p>
          <a:endParaRPr lang="en-US"/>
        </a:p>
      </dgm:t>
    </dgm:pt>
    <dgm:pt modelId="{7C9080EA-68DE-4511-8193-CD45FACAE563}">
      <dgm:prSet/>
      <dgm:spPr/>
      <dgm:t>
        <a:bodyPr/>
        <a:lstStyle/>
        <a:p>
          <a:r>
            <a:rPr lang="en-GB"/>
            <a:t>History: smoker, Hypertension</a:t>
          </a:r>
          <a:endParaRPr lang="en-US"/>
        </a:p>
      </dgm:t>
    </dgm:pt>
    <dgm:pt modelId="{0E5BFCF6-73D8-4C28-B70C-060DC033B595}" type="parTrans" cxnId="{B537A1F9-9AFB-4376-B37F-48528F64BAA3}">
      <dgm:prSet/>
      <dgm:spPr/>
      <dgm:t>
        <a:bodyPr/>
        <a:lstStyle/>
        <a:p>
          <a:endParaRPr lang="en-US"/>
        </a:p>
      </dgm:t>
    </dgm:pt>
    <dgm:pt modelId="{2CF3E495-1794-4234-B0F9-6D4A637933ED}" type="sibTrans" cxnId="{B537A1F9-9AFB-4376-B37F-48528F64BAA3}">
      <dgm:prSet/>
      <dgm:spPr/>
      <dgm:t>
        <a:bodyPr/>
        <a:lstStyle/>
        <a:p>
          <a:endParaRPr lang="en-US"/>
        </a:p>
      </dgm:t>
    </dgm:pt>
    <dgm:pt modelId="{997E0A4C-8960-43F4-8AB0-C8CEAB58894D}">
      <dgm:prSet/>
      <dgm:spPr/>
      <dgm:t>
        <a:bodyPr/>
        <a:lstStyle/>
        <a:p>
          <a:r>
            <a:rPr lang="en-GB"/>
            <a:t>Lifestyle: Sedentary</a:t>
          </a:r>
          <a:endParaRPr lang="en-US"/>
        </a:p>
      </dgm:t>
    </dgm:pt>
    <dgm:pt modelId="{AB6988EB-86CD-4B14-9AAF-F2679DE7A44F}" type="parTrans" cxnId="{6B54FC0A-DD64-46AF-9ABB-0B238D20EB36}">
      <dgm:prSet/>
      <dgm:spPr/>
      <dgm:t>
        <a:bodyPr/>
        <a:lstStyle/>
        <a:p>
          <a:endParaRPr lang="en-US"/>
        </a:p>
      </dgm:t>
    </dgm:pt>
    <dgm:pt modelId="{C046EE3D-3CD3-45DC-8101-5D28B15CC536}" type="sibTrans" cxnId="{6B54FC0A-DD64-46AF-9ABB-0B238D20EB36}">
      <dgm:prSet/>
      <dgm:spPr/>
      <dgm:t>
        <a:bodyPr/>
        <a:lstStyle/>
        <a:p>
          <a:endParaRPr lang="en-US"/>
        </a:p>
      </dgm:t>
    </dgm:pt>
    <dgm:pt modelId="{51C4F6A5-2709-41BB-A64A-FE47148A9979}">
      <dgm:prSet/>
      <dgm:spPr/>
      <dgm:t>
        <a:bodyPr/>
        <a:lstStyle/>
        <a:p>
          <a:r>
            <a:rPr lang="en-GB"/>
            <a:t>Lives Alone</a:t>
          </a:r>
          <a:endParaRPr lang="en-US"/>
        </a:p>
      </dgm:t>
    </dgm:pt>
    <dgm:pt modelId="{C5CC3460-5BF1-4EB4-824D-E68B0583C5FE}" type="parTrans" cxnId="{DD11DC52-BE69-43D5-8C63-DDCFF1CD7FE7}">
      <dgm:prSet/>
      <dgm:spPr/>
      <dgm:t>
        <a:bodyPr/>
        <a:lstStyle/>
        <a:p>
          <a:endParaRPr lang="en-US"/>
        </a:p>
      </dgm:t>
    </dgm:pt>
    <dgm:pt modelId="{35E6F253-CBC1-4970-9DF8-468E8936B520}" type="sibTrans" cxnId="{DD11DC52-BE69-43D5-8C63-DDCFF1CD7FE7}">
      <dgm:prSet/>
      <dgm:spPr/>
      <dgm:t>
        <a:bodyPr/>
        <a:lstStyle/>
        <a:p>
          <a:endParaRPr lang="en-US"/>
        </a:p>
      </dgm:t>
    </dgm:pt>
    <dgm:pt modelId="{576E1078-9E9C-42E8-8E21-2F2B1D426FAC}" type="pres">
      <dgm:prSet presAssocID="{C14F6527-CDDD-498E-82FD-CF86E3F29076}" presName="diagram" presStyleCnt="0">
        <dgm:presLayoutVars>
          <dgm:dir/>
          <dgm:resizeHandles val="exact"/>
        </dgm:presLayoutVars>
      </dgm:prSet>
      <dgm:spPr/>
    </dgm:pt>
    <dgm:pt modelId="{80875D13-EB2A-4956-945E-198BAA66F391}" type="pres">
      <dgm:prSet presAssocID="{25D959D0-BCC4-466D-82CF-FE70CC4BBEDE}" presName="node" presStyleLbl="node1" presStyleIdx="0" presStyleCnt="5">
        <dgm:presLayoutVars>
          <dgm:bulletEnabled val="1"/>
        </dgm:presLayoutVars>
      </dgm:prSet>
      <dgm:spPr/>
    </dgm:pt>
    <dgm:pt modelId="{97AE17B5-6C1F-4EA5-8F66-8B20273E09F3}" type="pres">
      <dgm:prSet presAssocID="{CF6558DE-E223-4AA0-8C96-BA61ECA0E975}" presName="sibTrans" presStyleCnt="0"/>
      <dgm:spPr/>
    </dgm:pt>
    <dgm:pt modelId="{7347E04F-F702-4590-830F-D8A952172677}" type="pres">
      <dgm:prSet presAssocID="{062978AF-5984-4663-A0E3-E3107807D44A}" presName="node" presStyleLbl="node1" presStyleIdx="1" presStyleCnt="5">
        <dgm:presLayoutVars>
          <dgm:bulletEnabled val="1"/>
        </dgm:presLayoutVars>
      </dgm:prSet>
      <dgm:spPr/>
    </dgm:pt>
    <dgm:pt modelId="{935D6EDE-85B3-49A1-86DE-0273B7FA4E13}" type="pres">
      <dgm:prSet presAssocID="{67DE52E6-C1CC-4076-A8D4-C5667264C3D7}" presName="sibTrans" presStyleCnt="0"/>
      <dgm:spPr/>
    </dgm:pt>
    <dgm:pt modelId="{EAE3DF62-1820-47E2-88A9-F8DF5500E9A6}" type="pres">
      <dgm:prSet presAssocID="{7C9080EA-68DE-4511-8193-CD45FACAE563}" presName="node" presStyleLbl="node1" presStyleIdx="2" presStyleCnt="5">
        <dgm:presLayoutVars>
          <dgm:bulletEnabled val="1"/>
        </dgm:presLayoutVars>
      </dgm:prSet>
      <dgm:spPr/>
    </dgm:pt>
    <dgm:pt modelId="{631C0DCC-2C79-4CFD-BE1A-EA9A89FD8D1D}" type="pres">
      <dgm:prSet presAssocID="{2CF3E495-1794-4234-B0F9-6D4A637933ED}" presName="sibTrans" presStyleCnt="0"/>
      <dgm:spPr/>
    </dgm:pt>
    <dgm:pt modelId="{201182B2-6345-4770-A951-CEDBEA3AB641}" type="pres">
      <dgm:prSet presAssocID="{997E0A4C-8960-43F4-8AB0-C8CEAB58894D}" presName="node" presStyleLbl="node1" presStyleIdx="3" presStyleCnt="5">
        <dgm:presLayoutVars>
          <dgm:bulletEnabled val="1"/>
        </dgm:presLayoutVars>
      </dgm:prSet>
      <dgm:spPr/>
    </dgm:pt>
    <dgm:pt modelId="{9AE38DE9-9746-4D91-8130-8AE38BBC2F12}" type="pres">
      <dgm:prSet presAssocID="{C046EE3D-3CD3-45DC-8101-5D28B15CC536}" presName="sibTrans" presStyleCnt="0"/>
      <dgm:spPr/>
    </dgm:pt>
    <dgm:pt modelId="{659233DC-DDC2-48B1-B5D1-6B8AA84DB3D1}" type="pres">
      <dgm:prSet presAssocID="{51C4F6A5-2709-41BB-A64A-FE47148A9979}" presName="node" presStyleLbl="node1" presStyleIdx="4" presStyleCnt="5">
        <dgm:presLayoutVars>
          <dgm:bulletEnabled val="1"/>
        </dgm:presLayoutVars>
      </dgm:prSet>
      <dgm:spPr/>
    </dgm:pt>
  </dgm:ptLst>
  <dgm:cxnLst>
    <dgm:cxn modelId="{6B54FC0A-DD64-46AF-9ABB-0B238D20EB36}" srcId="{C14F6527-CDDD-498E-82FD-CF86E3F29076}" destId="{997E0A4C-8960-43F4-8AB0-C8CEAB58894D}" srcOrd="3" destOrd="0" parTransId="{AB6988EB-86CD-4B14-9AAF-F2679DE7A44F}" sibTransId="{C046EE3D-3CD3-45DC-8101-5D28B15CC536}"/>
    <dgm:cxn modelId="{EE048B14-BB25-4F21-BC28-B5D8C5E02DD9}" type="presOf" srcId="{062978AF-5984-4663-A0E3-E3107807D44A}" destId="{7347E04F-F702-4590-830F-D8A952172677}" srcOrd="0" destOrd="0" presId="urn:microsoft.com/office/officeart/2005/8/layout/default"/>
    <dgm:cxn modelId="{9D00F237-849F-4361-8A77-1C698EB83AC6}" type="presOf" srcId="{997E0A4C-8960-43F4-8AB0-C8CEAB58894D}" destId="{201182B2-6345-4770-A951-CEDBEA3AB641}" srcOrd="0" destOrd="0" presId="urn:microsoft.com/office/officeart/2005/8/layout/default"/>
    <dgm:cxn modelId="{94E78D52-08AF-4A72-9E3D-A3BDF3503071}" srcId="{C14F6527-CDDD-498E-82FD-CF86E3F29076}" destId="{062978AF-5984-4663-A0E3-E3107807D44A}" srcOrd="1" destOrd="0" parTransId="{907E17A8-A3EE-4218-9469-764F6CB4C2DE}" sibTransId="{67DE52E6-C1CC-4076-A8D4-C5667264C3D7}"/>
    <dgm:cxn modelId="{DD11DC52-BE69-43D5-8C63-DDCFF1CD7FE7}" srcId="{C14F6527-CDDD-498E-82FD-CF86E3F29076}" destId="{51C4F6A5-2709-41BB-A64A-FE47148A9979}" srcOrd="4" destOrd="0" parTransId="{C5CC3460-5BF1-4EB4-824D-E68B0583C5FE}" sibTransId="{35E6F253-CBC1-4970-9DF8-468E8936B520}"/>
    <dgm:cxn modelId="{2C347391-A250-4290-A5E2-AF9F5D5A9919}" srcId="{C14F6527-CDDD-498E-82FD-CF86E3F29076}" destId="{25D959D0-BCC4-466D-82CF-FE70CC4BBEDE}" srcOrd="0" destOrd="0" parTransId="{43CE8BB5-18E4-4A12-9106-F42CD6846F0F}" sibTransId="{CF6558DE-E223-4AA0-8C96-BA61ECA0E975}"/>
    <dgm:cxn modelId="{EB7EB8A5-79A2-4059-B5EF-BD2987434DC7}" type="presOf" srcId="{7C9080EA-68DE-4511-8193-CD45FACAE563}" destId="{EAE3DF62-1820-47E2-88A9-F8DF5500E9A6}" srcOrd="0" destOrd="0" presId="urn:microsoft.com/office/officeart/2005/8/layout/default"/>
    <dgm:cxn modelId="{C7BC21BF-0892-4FC4-A292-F7F40D53B08B}" type="presOf" srcId="{25D959D0-BCC4-466D-82CF-FE70CC4BBEDE}" destId="{80875D13-EB2A-4956-945E-198BAA66F391}" srcOrd="0" destOrd="0" presId="urn:microsoft.com/office/officeart/2005/8/layout/default"/>
    <dgm:cxn modelId="{E1A344DC-312D-49EA-A85A-FF4AB35B449A}" type="presOf" srcId="{C14F6527-CDDD-498E-82FD-CF86E3F29076}" destId="{576E1078-9E9C-42E8-8E21-2F2B1D426FAC}" srcOrd="0" destOrd="0" presId="urn:microsoft.com/office/officeart/2005/8/layout/default"/>
    <dgm:cxn modelId="{1C86E2F6-CEFD-41B7-91D7-31C0808956B8}" type="presOf" srcId="{51C4F6A5-2709-41BB-A64A-FE47148A9979}" destId="{659233DC-DDC2-48B1-B5D1-6B8AA84DB3D1}" srcOrd="0" destOrd="0" presId="urn:microsoft.com/office/officeart/2005/8/layout/default"/>
    <dgm:cxn modelId="{B537A1F9-9AFB-4376-B37F-48528F64BAA3}" srcId="{C14F6527-CDDD-498E-82FD-CF86E3F29076}" destId="{7C9080EA-68DE-4511-8193-CD45FACAE563}" srcOrd="2" destOrd="0" parTransId="{0E5BFCF6-73D8-4C28-B70C-060DC033B595}" sibTransId="{2CF3E495-1794-4234-B0F9-6D4A637933ED}"/>
    <dgm:cxn modelId="{078A4EF1-06DF-4E22-8241-B7DFB5342307}" type="presParOf" srcId="{576E1078-9E9C-42E8-8E21-2F2B1D426FAC}" destId="{80875D13-EB2A-4956-945E-198BAA66F391}" srcOrd="0" destOrd="0" presId="urn:microsoft.com/office/officeart/2005/8/layout/default"/>
    <dgm:cxn modelId="{F27DA758-0388-403F-AF4F-E64A443330AC}" type="presParOf" srcId="{576E1078-9E9C-42E8-8E21-2F2B1D426FAC}" destId="{97AE17B5-6C1F-4EA5-8F66-8B20273E09F3}" srcOrd="1" destOrd="0" presId="urn:microsoft.com/office/officeart/2005/8/layout/default"/>
    <dgm:cxn modelId="{A135B48E-44AD-4E64-9B30-A13C467A8C3B}" type="presParOf" srcId="{576E1078-9E9C-42E8-8E21-2F2B1D426FAC}" destId="{7347E04F-F702-4590-830F-D8A952172677}" srcOrd="2" destOrd="0" presId="urn:microsoft.com/office/officeart/2005/8/layout/default"/>
    <dgm:cxn modelId="{491C6EC2-A732-4A16-8C8A-7F554DCD62A1}" type="presParOf" srcId="{576E1078-9E9C-42E8-8E21-2F2B1D426FAC}" destId="{935D6EDE-85B3-49A1-86DE-0273B7FA4E13}" srcOrd="3" destOrd="0" presId="urn:microsoft.com/office/officeart/2005/8/layout/default"/>
    <dgm:cxn modelId="{23FEBE51-6641-4AE5-9E73-AD269457BA7D}" type="presParOf" srcId="{576E1078-9E9C-42E8-8E21-2F2B1D426FAC}" destId="{EAE3DF62-1820-47E2-88A9-F8DF5500E9A6}" srcOrd="4" destOrd="0" presId="urn:microsoft.com/office/officeart/2005/8/layout/default"/>
    <dgm:cxn modelId="{54474E96-C608-4480-95ED-148E53942C8E}" type="presParOf" srcId="{576E1078-9E9C-42E8-8E21-2F2B1D426FAC}" destId="{631C0DCC-2C79-4CFD-BE1A-EA9A89FD8D1D}" srcOrd="5" destOrd="0" presId="urn:microsoft.com/office/officeart/2005/8/layout/default"/>
    <dgm:cxn modelId="{ADB78396-7E58-478D-8ED4-7634A8842C2B}" type="presParOf" srcId="{576E1078-9E9C-42E8-8E21-2F2B1D426FAC}" destId="{201182B2-6345-4770-A951-CEDBEA3AB641}" srcOrd="6" destOrd="0" presId="urn:microsoft.com/office/officeart/2005/8/layout/default"/>
    <dgm:cxn modelId="{9BA228A6-21DC-4E68-B3AD-63E5162BD07E}" type="presParOf" srcId="{576E1078-9E9C-42E8-8E21-2F2B1D426FAC}" destId="{9AE38DE9-9746-4D91-8130-8AE38BBC2F12}" srcOrd="7" destOrd="0" presId="urn:microsoft.com/office/officeart/2005/8/layout/default"/>
    <dgm:cxn modelId="{DE825B50-809D-48BB-AE41-B325CDD748FB}" type="presParOf" srcId="{576E1078-9E9C-42E8-8E21-2F2B1D426FAC}" destId="{659233DC-DDC2-48B1-B5D1-6B8AA84DB3D1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46CB78-2E87-4AB8-962A-5195AD90F5E5}">
      <dsp:nvSpPr>
        <dsp:cNvPr id="0" name=""/>
        <dsp:cNvSpPr/>
      </dsp:nvSpPr>
      <dsp:spPr>
        <a:xfrm>
          <a:off x="0" y="200659"/>
          <a:ext cx="6666833" cy="85994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What is COPD?</a:t>
          </a:r>
          <a:endParaRPr lang="en-US" sz="3500" kern="1200"/>
        </a:p>
      </dsp:txBody>
      <dsp:txXfrm>
        <a:off x="41979" y="242638"/>
        <a:ext cx="6582875" cy="775991"/>
      </dsp:txXfrm>
    </dsp:sp>
    <dsp:sp modelId="{04A5F9DD-9FE6-4DF5-83C5-DFB7AABEE61B}">
      <dsp:nvSpPr>
        <dsp:cNvPr id="0" name=""/>
        <dsp:cNvSpPr/>
      </dsp:nvSpPr>
      <dsp:spPr>
        <a:xfrm>
          <a:off x="0" y="1060609"/>
          <a:ext cx="6666833" cy="33327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672" tIns="44450" rIns="248920" bIns="44450" numCol="1" spcCol="1270" anchor="t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700" kern="1200"/>
            <a:t>Th​e term "Chronic obstructive pulmonary disease" (COPD) refers to a collection of lung disorders that impair breathing (NHS, 2023)</a:t>
          </a:r>
          <a:endParaRPr lang="en-US" sz="2700" kern="120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700" kern="1200"/>
            <a:t>COPD is a severe illness that mostly affects middle age or elderly people.</a:t>
          </a:r>
          <a:endParaRPr lang="en-US" sz="2700" kern="120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700" kern="1200"/>
            <a:t>The breathing issue tend to worsen over time and can restrict everyday activities.</a:t>
          </a:r>
          <a:endParaRPr lang="en-US" sz="2700" kern="1200"/>
        </a:p>
      </dsp:txBody>
      <dsp:txXfrm>
        <a:off x="0" y="1060609"/>
        <a:ext cx="6666833" cy="3332700"/>
      </dsp:txXfrm>
    </dsp:sp>
    <dsp:sp modelId="{341129FB-C281-4BE0-ADC6-35DBC22D744C}">
      <dsp:nvSpPr>
        <dsp:cNvPr id="0" name=""/>
        <dsp:cNvSpPr/>
      </dsp:nvSpPr>
      <dsp:spPr>
        <a:xfrm>
          <a:off x="0" y="4393310"/>
          <a:ext cx="6666833" cy="859949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(NHS,2023)</a:t>
          </a:r>
          <a:endParaRPr lang="en-US" sz="3500" kern="1200"/>
        </a:p>
      </dsp:txBody>
      <dsp:txXfrm>
        <a:off x="41979" y="4435289"/>
        <a:ext cx="6582875" cy="77599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875D13-EB2A-4956-945E-198BAA66F391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Name: George Smith</a:t>
          </a:r>
          <a:endParaRPr lang="en-US" sz="3900" kern="1200"/>
        </a:p>
      </dsp:txBody>
      <dsp:txXfrm>
        <a:off x="0" y="39687"/>
        <a:ext cx="3286125" cy="1971675"/>
      </dsp:txXfrm>
    </dsp:sp>
    <dsp:sp modelId="{7347E04F-F702-4590-830F-D8A952172677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Age: 70</a:t>
          </a:r>
          <a:endParaRPr lang="en-US" sz="3900" kern="1200"/>
        </a:p>
      </dsp:txBody>
      <dsp:txXfrm>
        <a:off x="3614737" y="39687"/>
        <a:ext cx="3286125" cy="1971675"/>
      </dsp:txXfrm>
    </dsp:sp>
    <dsp:sp modelId="{EAE3DF62-1820-47E2-88A9-F8DF5500E9A6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History: smoker, Hypertension</a:t>
          </a:r>
          <a:endParaRPr lang="en-US" sz="3900" kern="1200"/>
        </a:p>
      </dsp:txBody>
      <dsp:txXfrm>
        <a:off x="7229475" y="39687"/>
        <a:ext cx="3286125" cy="1971675"/>
      </dsp:txXfrm>
    </dsp:sp>
    <dsp:sp modelId="{201182B2-6345-4770-A951-CEDBEA3AB641}">
      <dsp:nvSpPr>
        <dsp:cNvPr id="0" name=""/>
        <dsp:cNvSpPr/>
      </dsp:nvSpPr>
      <dsp:spPr>
        <a:xfrm>
          <a:off x="1807368" y="2339975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Lifestyle: Sedentary</a:t>
          </a:r>
          <a:endParaRPr lang="en-US" sz="3900" kern="1200"/>
        </a:p>
      </dsp:txBody>
      <dsp:txXfrm>
        <a:off x="1807368" y="2339975"/>
        <a:ext cx="3286125" cy="1971675"/>
      </dsp:txXfrm>
    </dsp:sp>
    <dsp:sp modelId="{659233DC-DDC2-48B1-B5D1-6B8AA84DB3D1}">
      <dsp:nvSpPr>
        <dsp:cNvPr id="0" name=""/>
        <dsp:cNvSpPr/>
      </dsp:nvSpPr>
      <dsp:spPr>
        <a:xfrm>
          <a:off x="5422106" y="2339975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Lives Alone</a:t>
          </a:r>
          <a:endParaRPr lang="en-US" sz="3900" kern="1200"/>
        </a:p>
      </dsp:txBody>
      <dsp:txXfrm>
        <a:off x="5422106" y="2339975"/>
        <a:ext cx="3286125" cy="19716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1.png"/><Relationship Id="rId4" Type="http://schemas.openxmlformats.org/officeDocument/2006/relationships/image" Target="../media/image2.jpeg"/><Relationship Id="rId9" Type="http://schemas.microsoft.com/office/2007/relationships/diagramDrawing" Target="../diagrams/drawing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.png"/><Relationship Id="rId5" Type="http://schemas.openxmlformats.org/officeDocument/2006/relationships/hyperlink" Target="https://pressbooks.bccampus.ca/nursingpharmacology/chapter/5-3-diseases-of-the-respiratory-system/" TargetMode="Externa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.png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1.png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1.png"/><Relationship Id="rId4" Type="http://schemas.openxmlformats.org/officeDocument/2006/relationships/image" Target="../media/image9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1.png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781BD8-2721-5AFC-D8CC-4A1C9860CC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 Care Plan for COPD Patient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2372F1-204B-4064-58E5-DE428382C4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/>
              <a:t>Programme: BSc Health and Social Care</a:t>
            </a:r>
            <a:endParaRPr lang="en-US"/>
          </a:p>
          <a:p>
            <a:pPr marL="0" indent="0">
              <a:buNone/>
            </a:pPr>
            <a:r>
              <a:rPr lang="en-GB"/>
              <a:t>Module: Introduction to Physiology</a:t>
            </a:r>
          </a:p>
          <a:p>
            <a:pPr marL="0" indent="0">
              <a:buNone/>
            </a:pPr>
            <a:r>
              <a:rPr lang="en-GB"/>
              <a:t>Module code: BMHP5023</a:t>
            </a:r>
          </a:p>
          <a:p>
            <a:pPr marL="0" indent="0">
              <a:buNone/>
            </a:pPr>
            <a:r>
              <a:rPr lang="en-GB"/>
              <a:t>Lecturer: Robert </a:t>
            </a:r>
            <a:r>
              <a:rPr lang="en-GB" err="1"/>
              <a:t>Nartowski</a:t>
            </a:r>
          </a:p>
          <a:p>
            <a:pPr marL="0" indent="0">
              <a:buNone/>
            </a:pPr>
            <a:r>
              <a:rPr lang="en-GB"/>
              <a:t>Assignment Title: Component 2: presentation (</a:t>
            </a:r>
            <a:r>
              <a:rPr lang="en-GB" err="1"/>
              <a:t>powerpoint</a:t>
            </a:r>
            <a:r>
              <a:rPr lang="en-GB"/>
              <a:t> with voice over)</a:t>
            </a:r>
          </a:p>
          <a:p>
            <a:pPr marL="0" indent="0">
              <a:buNone/>
            </a:pPr>
            <a:r>
              <a:rPr lang="en-GB"/>
              <a:t>Submission Date: 23/03/2026</a:t>
            </a:r>
          </a:p>
          <a:p>
            <a:pPr marL="0" indent="0">
              <a:buNone/>
            </a:pPr>
            <a:r>
              <a:rPr lang="en-GB"/>
              <a:t>Student ID: 2422982</a:t>
            </a:r>
          </a:p>
          <a:p>
            <a:pPr marL="0" indent="0">
              <a:buNone/>
            </a:pPr>
            <a:r>
              <a:rPr lang="en-GB"/>
              <a:t>Student Name: Bright Eki </a:t>
            </a:r>
            <a:r>
              <a:rPr lang="en-GB" err="1"/>
              <a:t>Ogiefo</a:t>
            </a:r>
          </a:p>
        </p:txBody>
      </p:sp>
      <p:pic>
        <p:nvPicPr>
          <p:cNvPr id="4" name="Cover page">
            <a:hlinkClick r:id="" action="ppaction://media"/>
            <a:extLst>
              <a:ext uri="{FF2B5EF4-FFF2-40B4-BE49-F238E27FC236}">
                <a16:creationId xmlns:a16="http://schemas.microsoft.com/office/drawing/2014/main" id="{5BCCED3C-0953-31C8-6D75-683BD8BD404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446468" y="4547415"/>
            <a:ext cx="1910338" cy="1923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2990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3E22B0-C8D3-1E96-4221-6C63E01DA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Introduction to COPD</a:t>
            </a:r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F021A8C2-C341-55FB-E175-7B7244CAEC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06850050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4" name="Slide 2">
            <a:hlinkClick r:id="" action="ppaction://media"/>
            <a:extLst>
              <a:ext uri="{FF2B5EF4-FFF2-40B4-BE49-F238E27FC236}">
                <a16:creationId xmlns:a16="http://schemas.microsoft.com/office/drawing/2014/main" id="{C4FC4394-D9E2-DFC4-D645-DEAF2A28C51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5042" y="4552267"/>
            <a:ext cx="2097577" cy="21118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3219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562F883-A1A6-EC79-8D04-CED8B81B3D56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</a:blip>
          <a:srcRect l="9092" t="4760" r="-7" b="18624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81E27D-A277-723E-15B0-26BD3D9DA2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Patient Profile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9A9B6CD-2E04-C9BB-BEB6-2FEDC7AD8FC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2072045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6" name="Slide 3">
            <a:hlinkClick r:id="" action="ppaction://media"/>
            <a:extLst>
              <a:ext uri="{FF2B5EF4-FFF2-40B4-BE49-F238E27FC236}">
                <a16:creationId xmlns:a16="http://schemas.microsoft.com/office/drawing/2014/main" id="{ED174DF9-6D01-D92E-EA3A-879292283C3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9961043" y="4445445"/>
            <a:ext cx="2040605" cy="2069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0474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D9D26-BAC6-6B18-8A7D-C34394EFE8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3" y="3752849"/>
            <a:ext cx="3290887" cy="2452687"/>
          </a:xfrm>
        </p:spPr>
        <p:txBody>
          <a:bodyPr anchor="ctr">
            <a:normAutofit/>
          </a:bodyPr>
          <a:lstStyle/>
          <a:p>
            <a:r>
              <a:rPr lang="en-GB" sz="3600"/>
              <a:t>Respiratory System Anatomy</a:t>
            </a:r>
          </a:p>
        </p:txBody>
      </p:sp>
      <p:pic>
        <p:nvPicPr>
          <p:cNvPr id="4" name="Picture 3" descr="A diagram of a person&amp;#39;s body&#10;&#10;AI-generated content may be incorrect.">
            <a:extLst>
              <a:ext uri="{FF2B5EF4-FFF2-40B4-BE49-F238E27FC236}">
                <a16:creationId xmlns:a16="http://schemas.microsoft.com/office/drawing/2014/main" id="{80426C47-04B0-0537-4DFD-274FBC48448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b="17184"/>
          <a:stretch>
            <a:fillRect/>
          </a:stretch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9A2A40-6180-E4BD-1598-CCE13FBF11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3982" y="3752850"/>
            <a:ext cx="7485413" cy="245268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800"/>
              <a:t>What does it include?</a:t>
            </a:r>
          </a:p>
          <a:p>
            <a:r>
              <a:rPr lang="en-GB" sz="1800"/>
              <a:t>Chronic bronchitis which is a long-term infection of the airways</a:t>
            </a:r>
          </a:p>
          <a:p>
            <a:r>
              <a:rPr lang="en-GB" sz="1800"/>
              <a:t>Emphysema which involves damage to the lungs air sacs</a:t>
            </a:r>
          </a:p>
          <a:p>
            <a:pPr marL="0" indent="0">
              <a:buNone/>
            </a:pPr>
            <a:endParaRPr lang="en-GB" sz="1800"/>
          </a:p>
          <a:p>
            <a:endParaRPr lang="en-GB" sz="1800"/>
          </a:p>
          <a:p>
            <a:pPr marL="0" indent="0">
              <a:buNone/>
            </a:pPr>
            <a:endParaRPr lang="en-GB" sz="18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1DBD570-BF2F-7913-12BF-5A98777DBB24}"/>
              </a:ext>
            </a:extLst>
          </p:cNvPr>
          <p:cNvSpPr txBox="1"/>
          <p:nvPr/>
        </p:nvSpPr>
        <p:spPr>
          <a:xfrm>
            <a:off x="4149606" y="6292286"/>
            <a:ext cx="9048750" cy="317500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/>
              <a:t>ThePhoto by PhotoAuthor is licensed under CCYYSA.</a:t>
            </a:r>
          </a:p>
        </p:txBody>
      </p:sp>
      <p:pic>
        <p:nvPicPr>
          <p:cNvPr id="6" name="Slide 4">
            <a:hlinkClick r:id="" action="ppaction://media"/>
            <a:extLst>
              <a:ext uri="{FF2B5EF4-FFF2-40B4-BE49-F238E27FC236}">
                <a16:creationId xmlns:a16="http://schemas.microsoft.com/office/drawing/2014/main" id="{43807A48-3768-7E7C-38EC-2655A8638BD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918314" y="4979558"/>
            <a:ext cx="1684530" cy="1734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7410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60CD49-B42F-A931-4323-8A8BFBA0C1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Normal Function</a:t>
            </a:r>
            <a:endParaRPr lang="en-US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5DEB94-CB32-9063-F67F-CBF6146FA7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2"/>
            <a:ext cx="4977578" cy="363928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>
                <a:solidFill>
                  <a:schemeClr val="tx2"/>
                </a:solidFill>
              </a:rPr>
              <a:t>Causes air trapping and airflow restrictions.</a:t>
            </a:r>
            <a:endParaRPr lang="en-US" sz="1800">
              <a:solidFill>
                <a:schemeClr val="tx2"/>
              </a:solidFill>
            </a:endParaRPr>
          </a:p>
          <a:p>
            <a:r>
              <a:rPr lang="en-GB" sz="1800">
                <a:solidFill>
                  <a:schemeClr val="tx2"/>
                </a:solidFill>
              </a:rPr>
              <a:t>Makes it difficult to breath in and out</a:t>
            </a:r>
          </a:p>
          <a:p>
            <a:r>
              <a:rPr lang="en-GB" sz="1800">
                <a:solidFill>
                  <a:schemeClr val="tx2"/>
                </a:solidFill>
              </a:rPr>
              <a:t>Causes wheezing, chronic coughing, and dyspnoea</a:t>
            </a:r>
          </a:p>
          <a:p>
            <a:pPr marL="0" indent="0">
              <a:buNone/>
            </a:pPr>
            <a:r>
              <a:rPr lang="en-GB" sz="1800">
                <a:solidFill>
                  <a:schemeClr val="tx2"/>
                </a:solidFill>
              </a:rPr>
              <a:t>(NHS Inform,2024)</a:t>
            </a:r>
          </a:p>
          <a:p>
            <a:pPr marL="0" indent="0">
              <a:buNone/>
            </a:pPr>
            <a:endParaRPr lang="en-GB" sz="180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Lungs">
            <a:extLst>
              <a:ext uri="{FF2B5EF4-FFF2-40B4-BE49-F238E27FC236}">
                <a16:creationId xmlns:a16="http://schemas.microsoft.com/office/drawing/2014/main" id="{913DA5C5-75F5-02DE-A7A9-3CE76ECF6E3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  <p:pic>
        <p:nvPicPr>
          <p:cNvPr id="4" name="Slide 5">
            <a:hlinkClick r:id="" action="ppaction://media"/>
            <a:extLst>
              <a:ext uri="{FF2B5EF4-FFF2-40B4-BE49-F238E27FC236}">
                <a16:creationId xmlns:a16="http://schemas.microsoft.com/office/drawing/2014/main" id="{48AC8A41-7548-CC4B-AC56-C61B2B5856F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641286" y="5008044"/>
            <a:ext cx="1456642" cy="14993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9255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29E0DA-1F10-251F-5703-BDB5EAAE16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COPD Pathophysiology</a:t>
            </a:r>
            <a:endParaRPr lang="en-US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DA185C-5282-FB3C-2AE0-A7CFC08E83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2"/>
            <a:ext cx="4977578" cy="363928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800">
                <a:solidFill>
                  <a:schemeClr val="tx2"/>
                </a:solidFill>
              </a:rPr>
              <a:t>Each patient with COPD may have one or more of the following five pathohysiological processes: </a:t>
            </a:r>
          </a:p>
          <a:p>
            <a:pPr marL="514350" indent="-514350">
              <a:buAutoNum type="arabicPeriod"/>
            </a:pPr>
            <a:r>
              <a:rPr lang="en-GB" sz="1800">
                <a:solidFill>
                  <a:schemeClr val="tx2"/>
                </a:solidFill>
              </a:rPr>
              <a:t>Inflamed airway (bronchiolitis)</a:t>
            </a:r>
          </a:p>
          <a:p>
            <a:pPr marL="514350" indent="-514350">
              <a:buAutoNum type="arabicPeriod"/>
            </a:pPr>
            <a:r>
              <a:rPr lang="en-GB" sz="1800">
                <a:solidFill>
                  <a:schemeClr val="tx2"/>
                </a:solidFill>
              </a:rPr>
              <a:t>Loss of alveoli  and Capillaries</a:t>
            </a:r>
          </a:p>
          <a:p>
            <a:pPr marL="514350" indent="-514350">
              <a:buAutoNum type="arabicPeriod"/>
            </a:pPr>
            <a:r>
              <a:rPr lang="en-GB" sz="1800">
                <a:solidFill>
                  <a:schemeClr val="tx2"/>
                </a:solidFill>
              </a:rPr>
              <a:t>Loss of connective tissues tethering airways</a:t>
            </a:r>
          </a:p>
          <a:p>
            <a:pPr marL="514350" indent="-514350">
              <a:buAutoNum type="arabicPeriod"/>
            </a:pPr>
            <a:r>
              <a:rPr lang="en-GB" sz="1800">
                <a:solidFill>
                  <a:schemeClr val="tx2"/>
                </a:solidFill>
              </a:rPr>
              <a:t>Hyperinflation</a:t>
            </a:r>
          </a:p>
          <a:p>
            <a:pPr marL="514350" indent="-514350">
              <a:buAutoNum type="arabicPeriod"/>
            </a:pPr>
            <a:r>
              <a:rPr lang="en-GB" sz="1800">
                <a:solidFill>
                  <a:schemeClr val="tx2"/>
                </a:solidFill>
              </a:rPr>
              <a:t>Increased pulmonary vascular resistance</a:t>
            </a:r>
          </a:p>
          <a:p>
            <a:pPr marL="0" indent="0">
              <a:buNone/>
            </a:pPr>
            <a:r>
              <a:rPr lang="en-GB" sz="1800">
                <a:solidFill>
                  <a:schemeClr val="tx2"/>
                </a:solidFill>
              </a:rPr>
              <a:t>(Naughton and Tuxen, 2020)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Health">
            <a:extLst>
              <a:ext uri="{FF2B5EF4-FFF2-40B4-BE49-F238E27FC236}">
                <a16:creationId xmlns:a16="http://schemas.microsoft.com/office/drawing/2014/main" id="{53E2003B-CDE2-C61F-096A-73CD246D46D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  <p:pic>
        <p:nvPicPr>
          <p:cNvPr id="4" name="Slide 6">
            <a:hlinkClick r:id="" action="ppaction://media"/>
            <a:extLst>
              <a:ext uri="{FF2B5EF4-FFF2-40B4-BE49-F238E27FC236}">
                <a16:creationId xmlns:a16="http://schemas.microsoft.com/office/drawing/2014/main" id="{E36354AA-6FD9-4AB2-A051-A052A64581B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80724" y="4830006"/>
            <a:ext cx="1812718" cy="18554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1415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8114900-8FED-B645-4FE1-400F04E0B7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7924" y="991261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GB" sz="3600">
                <a:solidFill>
                  <a:schemeClr val="tx2"/>
                </a:solidFill>
              </a:rPr>
              <a:t>Symptoms</a:t>
            </a:r>
            <a:endParaRPr lang="en-US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1B3E48-2F11-59DE-5055-ACE4694F92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0412" y="2979336"/>
            <a:ext cx="5709721" cy="243086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700">
                <a:solidFill>
                  <a:schemeClr val="tx2"/>
                </a:solidFill>
              </a:rPr>
              <a:t>What are the symptoms of COPD?</a:t>
            </a:r>
          </a:p>
          <a:p>
            <a:r>
              <a:rPr lang="en-GB" sz="1700">
                <a:solidFill>
                  <a:schemeClr val="tx2"/>
                </a:solidFill>
              </a:rPr>
              <a:t>Shortness of breath, especially when you are excercising</a:t>
            </a:r>
          </a:p>
          <a:p>
            <a:r>
              <a:rPr lang="en-GB" sz="1700">
                <a:solidFill>
                  <a:schemeClr val="tx2"/>
                </a:solidFill>
              </a:rPr>
              <a:t>A chronic chesty cough with phlegm</a:t>
            </a:r>
          </a:p>
          <a:p>
            <a:r>
              <a:rPr lang="en-GB" sz="1700">
                <a:solidFill>
                  <a:schemeClr val="tx2"/>
                </a:solidFill>
              </a:rPr>
              <a:t>Recurrent chest infections</a:t>
            </a:r>
          </a:p>
          <a:p>
            <a:r>
              <a:rPr lang="en-GB" sz="1700">
                <a:solidFill>
                  <a:schemeClr val="tx2"/>
                </a:solidFill>
              </a:rPr>
              <a:t>Persistent wheezing</a:t>
            </a:r>
          </a:p>
          <a:p>
            <a:r>
              <a:rPr lang="en-GB" sz="1700">
                <a:solidFill>
                  <a:schemeClr val="tx2"/>
                </a:solidFill>
              </a:rPr>
              <a:t>Fatigue</a:t>
            </a:r>
          </a:p>
          <a:p>
            <a:pPr marL="0" indent="0">
              <a:buNone/>
            </a:pPr>
            <a:endParaRPr lang="en-GB" sz="170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Slide 7">
            <a:hlinkClick r:id="" action="ppaction://media"/>
            <a:extLst>
              <a:ext uri="{FF2B5EF4-FFF2-40B4-BE49-F238E27FC236}">
                <a16:creationId xmlns:a16="http://schemas.microsoft.com/office/drawing/2014/main" id="{E0078BC9-4655-8988-8F69-239C83CA04C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778875" y="3889969"/>
            <a:ext cx="2296978" cy="23753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5713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DD475A1-AA54-FF9A-3E66-2AED21F80C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Risk Factors</a:t>
            </a:r>
            <a:endParaRPr lang="en-US" sz="480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1D86B9-44AC-8C46-10F0-427CA6AAD7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4410" y="841247"/>
            <a:ext cx="4484536" cy="534009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800">
                <a:solidFill>
                  <a:schemeClr val="tx2"/>
                </a:solidFill>
              </a:rPr>
              <a:t>Cause of COPD:</a:t>
            </a:r>
          </a:p>
          <a:p>
            <a:r>
              <a:rPr lang="en-GB" sz="1800">
                <a:solidFill>
                  <a:schemeClr val="tx2"/>
                </a:solidFill>
              </a:rPr>
              <a:t>Smoking</a:t>
            </a:r>
          </a:p>
          <a:p>
            <a:r>
              <a:rPr lang="en-GB" sz="1800">
                <a:solidFill>
                  <a:schemeClr val="tx2"/>
                </a:solidFill>
              </a:rPr>
              <a:t>Dust and fumes</a:t>
            </a:r>
          </a:p>
          <a:p>
            <a:r>
              <a:rPr lang="en-GB" sz="1800">
                <a:solidFill>
                  <a:schemeClr val="tx2"/>
                </a:solidFill>
              </a:rPr>
              <a:t>Air pollution</a:t>
            </a:r>
          </a:p>
          <a:p>
            <a:r>
              <a:rPr lang="en-GB" sz="1800">
                <a:solidFill>
                  <a:schemeClr val="tx2"/>
                </a:solidFill>
              </a:rPr>
              <a:t>Genetics</a:t>
            </a:r>
          </a:p>
          <a:p>
            <a:r>
              <a:rPr lang="en-GB" sz="1800">
                <a:solidFill>
                  <a:schemeClr val="tx2"/>
                </a:solidFill>
              </a:rPr>
              <a:t>Age </a:t>
            </a:r>
          </a:p>
          <a:p>
            <a:pPr marL="0" indent="0">
              <a:buNone/>
            </a:pPr>
            <a:r>
              <a:rPr lang="en-GB" sz="1800">
                <a:solidFill>
                  <a:schemeClr val="tx2"/>
                </a:solidFill>
              </a:rPr>
              <a:t>(NHS,2023)</a:t>
            </a:r>
          </a:p>
        </p:txBody>
      </p:sp>
      <p:pic>
        <p:nvPicPr>
          <p:cNvPr id="4" name="Slide 8">
            <a:hlinkClick r:id="" action="ppaction://media"/>
            <a:extLst>
              <a:ext uri="{FF2B5EF4-FFF2-40B4-BE49-F238E27FC236}">
                <a16:creationId xmlns:a16="http://schemas.microsoft.com/office/drawing/2014/main" id="{9CE7D168-8662-61D4-4721-20F68CBDDFF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003773" y="4908343"/>
            <a:ext cx="1613315" cy="1620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4266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7C7529-0ED2-0DCD-F52B-B26DBCA26C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Care Routine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84DA63-CA6D-5016-88D1-302D0E3DDD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2200"/>
              <a:t>The most crucial thing to do when you have COPD is to:</a:t>
            </a:r>
          </a:p>
          <a:p>
            <a:pPr marL="457200" indent="-457200"/>
            <a:r>
              <a:rPr lang="en-GB" sz="2200"/>
              <a:t>Quit smoking</a:t>
            </a:r>
          </a:p>
          <a:p>
            <a:pPr marL="457200" indent="-457200"/>
            <a:r>
              <a:rPr lang="en-GB" sz="2200"/>
              <a:t>Pulmonary rehabilitation</a:t>
            </a:r>
          </a:p>
          <a:p>
            <a:pPr marL="457200" indent="-457200"/>
            <a:r>
              <a:rPr lang="en-GB" sz="2200"/>
              <a:t>Inhalers and tablets help with making breathing easier</a:t>
            </a:r>
          </a:p>
          <a:p>
            <a:pPr marL="457200" indent="-457200"/>
            <a:r>
              <a:rPr lang="en-GB" sz="2200"/>
              <a:t>Healthy lifestyle and diet</a:t>
            </a:r>
          </a:p>
          <a:p>
            <a:pPr marL="457200" indent="-457200"/>
            <a:r>
              <a:rPr lang="en-GB" sz="2200"/>
              <a:t>Surgery or lung transplant (only available to a small number of people)</a:t>
            </a:r>
          </a:p>
          <a:p>
            <a:pPr marL="457200" indent="-457200"/>
            <a:endParaRPr lang="en-GB" sz="2200"/>
          </a:p>
          <a:p>
            <a:pPr marL="457200" indent="-457200"/>
            <a:endParaRPr lang="en-GB" sz="2200"/>
          </a:p>
        </p:txBody>
      </p:sp>
      <p:pic>
        <p:nvPicPr>
          <p:cNvPr id="4" name="Slide 9">
            <a:hlinkClick r:id="" action="ppaction://media"/>
            <a:extLst>
              <a:ext uri="{FF2B5EF4-FFF2-40B4-BE49-F238E27FC236}">
                <a16:creationId xmlns:a16="http://schemas.microsoft.com/office/drawing/2014/main" id="{332CE44B-872D-4730-E658-36FA4459D9D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562240" y="4886977"/>
            <a:ext cx="1691651" cy="1698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1559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9F4793-73D6-009A-216E-04A9B3E42A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Monitoring</a:t>
            </a:r>
            <a:endParaRPr lang="en-US" sz="5400"/>
          </a:p>
        </p:txBody>
      </p:sp>
      <p:sp>
        <p:nvSpPr>
          <p:cNvPr id="17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E665FB-0E7A-436D-B620-9CEF676B88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200"/>
              <a:t>There are different ways to monitor COPD:</a:t>
            </a:r>
            <a:endParaRPr lang="en-US" sz="2200"/>
          </a:p>
          <a:p>
            <a:pPr marL="457200" indent="-457200"/>
            <a:r>
              <a:rPr lang="en-GB" sz="2200"/>
              <a:t>Chest X-ray</a:t>
            </a:r>
          </a:p>
          <a:p>
            <a:pPr marL="457200" indent="-457200"/>
            <a:r>
              <a:rPr lang="en-GB" sz="2200"/>
              <a:t>Blood test</a:t>
            </a:r>
          </a:p>
          <a:p>
            <a:pPr marL="457200" indent="-457200"/>
            <a:r>
              <a:rPr lang="en-GB" sz="2200"/>
              <a:t>Spirometry</a:t>
            </a:r>
          </a:p>
          <a:p>
            <a:pPr marL="457200" indent="-457200"/>
            <a:r>
              <a:rPr lang="en-GB" sz="2200"/>
              <a:t>Further test</a:t>
            </a:r>
          </a:p>
        </p:txBody>
      </p:sp>
      <p:pic>
        <p:nvPicPr>
          <p:cNvPr id="4" name="Slide 10">
            <a:hlinkClick r:id="" action="ppaction://media"/>
            <a:extLst>
              <a:ext uri="{FF2B5EF4-FFF2-40B4-BE49-F238E27FC236}">
                <a16:creationId xmlns:a16="http://schemas.microsoft.com/office/drawing/2014/main" id="{3CD06B88-825D-4F83-ECC9-76EA393A385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30875" y="3063875"/>
            <a:ext cx="1755745" cy="17628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5674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0956B9-ED5B-5403-192D-8E923BB661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400"/>
              <a:t>Care Planning</a:t>
            </a:r>
            <a:endParaRPr lang="en-US" sz="5400"/>
          </a:p>
        </p:txBody>
      </p:sp>
      <p:sp>
        <p:nvSpPr>
          <p:cNvPr id="33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DB054D-F442-AAE3-2D1B-BA53DA210D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200"/>
              <a:t>Getting constant reviews from medical professionals is crucial in COPD. Personalised care plan and self-management strategies is also very important for individuals who suffer with this condition.</a:t>
            </a:r>
          </a:p>
          <a:p>
            <a:pPr marL="0" indent="0">
              <a:buNone/>
            </a:pPr>
            <a:endParaRPr lang="en-GB" sz="1200"/>
          </a:p>
          <a:p>
            <a:pPr marL="0" indent="0">
              <a:buNone/>
            </a:pPr>
            <a:endParaRPr lang="en-GB" sz="1200"/>
          </a:p>
          <a:p>
            <a:pPr marL="0" indent="0">
              <a:buNone/>
            </a:pPr>
            <a:endParaRPr lang="en-GB" sz="1200"/>
          </a:p>
          <a:p>
            <a:pPr marL="0" indent="0">
              <a:buNone/>
            </a:pPr>
            <a:endParaRPr lang="en-GB" sz="1200"/>
          </a:p>
          <a:p>
            <a:pPr marL="0" indent="0">
              <a:buNone/>
            </a:pPr>
            <a:endParaRPr lang="en-GB" sz="1200"/>
          </a:p>
          <a:p>
            <a:pPr marL="0" indent="0">
              <a:buNone/>
            </a:pPr>
            <a:endParaRPr lang="en-GB" sz="1200"/>
          </a:p>
          <a:p>
            <a:pPr marL="0" indent="0">
              <a:buNone/>
            </a:pPr>
            <a:endParaRPr lang="en-GB" sz="1200"/>
          </a:p>
          <a:p>
            <a:pPr marL="0" indent="0">
              <a:buNone/>
            </a:pPr>
            <a:endParaRPr lang="en-GB" sz="1200"/>
          </a:p>
          <a:p>
            <a:pPr marL="0" indent="0">
              <a:buNone/>
            </a:pPr>
            <a:r>
              <a:rPr lang="en-GB" sz="1200"/>
              <a:t>(Nature,2026)</a:t>
            </a:r>
          </a:p>
          <a:p>
            <a:pPr marL="0" indent="0">
              <a:buNone/>
            </a:pPr>
            <a:endParaRPr lang="en-GB" sz="1200"/>
          </a:p>
          <a:p>
            <a:pPr marL="0" indent="0">
              <a:buNone/>
            </a:pPr>
            <a:endParaRPr lang="en-GB" sz="1200"/>
          </a:p>
          <a:p>
            <a:pPr marL="0" indent="0">
              <a:buNone/>
            </a:pPr>
            <a:endParaRPr lang="en-GB" sz="12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FDBC96B-5A6C-6CA8-3A4D-23FECF6E7B2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9048" y="1634364"/>
            <a:ext cx="5458968" cy="3589271"/>
          </a:xfrm>
          <a:prstGeom prst="rect">
            <a:avLst/>
          </a:prstGeom>
        </p:spPr>
      </p:pic>
      <p:pic>
        <p:nvPicPr>
          <p:cNvPr id="5" name="Slide 11">
            <a:hlinkClick r:id="" action="ppaction://media"/>
            <a:extLst>
              <a:ext uri="{FF2B5EF4-FFF2-40B4-BE49-F238E27FC236}">
                <a16:creationId xmlns:a16="http://schemas.microsoft.com/office/drawing/2014/main" id="{E0C412C0-673F-B412-8599-7844CE8A336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37495" y="3623574"/>
            <a:ext cx="1606887" cy="16136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8851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C9DB30-04A6-07E9-8005-D5AFCE3BCD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1280679"/>
            <a:ext cx="9833548" cy="1325563"/>
          </a:xfrm>
        </p:spPr>
        <p:txBody>
          <a:bodyPr anchor="b">
            <a:normAutofit/>
          </a:bodyPr>
          <a:lstStyle/>
          <a:p>
            <a:pPr algn="ctr"/>
            <a:r>
              <a:rPr lang="en-GB" sz="3600">
                <a:solidFill>
                  <a:schemeClr val="tx2"/>
                </a:solidFill>
              </a:rPr>
              <a:t>communication</a:t>
            </a:r>
            <a:endParaRPr lang="en-US" sz="3600">
              <a:solidFill>
                <a:schemeClr val="tx2"/>
              </a:solidFill>
            </a:endParaRP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59B968-213C-E9E8-853C-A24AEB284D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2890979"/>
            <a:ext cx="9833548" cy="26939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500">
                <a:solidFill>
                  <a:schemeClr val="tx2"/>
                </a:solidFill>
              </a:rPr>
              <a:t>In the UK, communicating with COPD patients necessitates a patient-centered, courteous approach that places an emphasis on collaborative decision making, emotional support, and straightforward information exchange.</a:t>
            </a:r>
          </a:p>
          <a:p>
            <a:pPr marL="0" indent="0">
              <a:buNone/>
            </a:pPr>
            <a:endParaRPr lang="en-GB" sz="1500">
              <a:solidFill>
                <a:schemeClr val="tx2"/>
              </a:solidFill>
            </a:endParaRPr>
          </a:p>
          <a:p>
            <a:r>
              <a:rPr lang="en-GB" sz="1500">
                <a:solidFill>
                  <a:schemeClr val="tx2"/>
                </a:solidFill>
              </a:rPr>
              <a:t>Regular visits to the doctors are crucial</a:t>
            </a:r>
          </a:p>
          <a:p>
            <a:r>
              <a:rPr lang="en-GB" sz="1500">
                <a:solidFill>
                  <a:schemeClr val="tx2"/>
                </a:solidFill>
              </a:rPr>
              <a:t>Involvement of patients in their care</a:t>
            </a:r>
          </a:p>
          <a:p>
            <a:r>
              <a:rPr lang="en-GB" sz="1500">
                <a:solidFill>
                  <a:schemeClr val="tx2"/>
                </a:solidFill>
              </a:rPr>
              <a:t>Effective communications with patients</a:t>
            </a:r>
          </a:p>
          <a:p>
            <a:pPr marL="0" indent="0">
              <a:buNone/>
            </a:pPr>
            <a:endParaRPr lang="en-GB" sz="15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500">
                <a:solidFill>
                  <a:schemeClr val="tx2"/>
                </a:solidFill>
              </a:rPr>
              <a:t>(NHS, 2023)</a:t>
            </a:r>
          </a:p>
          <a:p>
            <a:endParaRPr lang="en-GB" sz="150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Slide 12">
            <a:hlinkClick r:id="" action="ppaction://media"/>
            <a:extLst>
              <a:ext uri="{FF2B5EF4-FFF2-40B4-BE49-F238E27FC236}">
                <a16:creationId xmlns:a16="http://schemas.microsoft.com/office/drawing/2014/main" id="{23F74057-31FF-CD1F-8C16-576579AEB33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797250" y="4238922"/>
            <a:ext cx="2054848" cy="2069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2540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0DFA0FD-AB28-4B25-B870-4D2BBC35BA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wo people holding each other's hands">
            <a:extLst>
              <a:ext uri="{FF2B5EF4-FFF2-40B4-BE49-F238E27FC236}">
                <a16:creationId xmlns:a16="http://schemas.microsoft.com/office/drawing/2014/main" id="{33C0258F-0623-4463-9C4B-935817F20E1B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/>
          </a:blip>
          <a:srcRect l="15828" r="21935" b="-1"/>
          <a:stretch>
            <a:fillRect/>
          </a:stretch>
        </p:blipFill>
        <p:spPr>
          <a:xfrm>
            <a:off x="5833976" y="10"/>
            <a:ext cx="6394152" cy="6857990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0D628DFB-9CD1-4E2B-8B44-9FDF7E80F6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79564" y="0"/>
            <a:ext cx="6648564" cy="6858000"/>
            <a:chOff x="5705128" y="0"/>
            <a:chExt cx="6648564" cy="68580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4CB07514-66C4-498E-85FA-6CCDFB2531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8018" y="0"/>
              <a:ext cx="6485674" cy="6858000"/>
            </a:xfrm>
            <a:custGeom>
              <a:avLst/>
              <a:gdLst>
                <a:gd name="connsiteX0" fmla="*/ 1720317 w 6237794"/>
                <a:gd name="connsiteY0" fmla="*/ 0 h 6858000"/>
                <a:gd name="connsiteX1" fmla="*/ 2433560 w 6237794"/>
                <a:gd name="connsiteY1" fmla="*/ 0 h 6858000"/>
                <a:gd name="connsiteX2" fmla="*/ 2351473 w 6237794"/>
                <a:gd name="connsiteY2" fmla="*/ 41605 h 6858000"/>
                <a:gd name="connsiteX3" fmla="*/ 1473152 w 6237794"/>
                <a:gd name="connsiteY3" fmla="*/ 667521 h 6858000"/>
                <a:gd name="connsiteX4" fmla="*/ 982876 w 6237794"/>
                <a:gd name="connsiteY4" fmla="*/ 1193803 h 6858000"/>
                <a:gd name="connsiteX5" fmla="*/ 595242 w 6237794"/>
                <a:gd name="connsiteY5" fmla="*/ 1798192 h 6858000"/>
                <a:gd name="connsiteX6" fmla="*/ 332174 w 6237794"/>
                <a:gd name="connsiteY6" fmla="*/ 2466315 h 6858000"/>
                <a:gd name="connsiteX7" fmla="*/ 236500 w 6237794"/>
                <a:gd name="connsiteY7" fmla="*/ 3178573 h 6858000"/>
                <a:gd name="connsiteX8" fmla="*/ 276860 w 6237794"/>
                <a:gd name="connsiteY8" fmla="*/ 3527298 h 6858000"/>
                <a:gd name="connsiteX9" fmla="*/ 396054 w 6237794"/>
                <a:gd name="connsiteY9" fmla="*/ 3853520 h 6858000"/>
                <a:gd name="connsiteX10" fmla="*/ 479243 w 6237794"/>
                <a:gd name="connsiteY10" fmla="*/ 4007121 h 6858000"/>
                <a:gd name="connsiteX11" fmla="*/ 574772 w 6237794"/>
                <a:gd name="connsiteY11" fmla="*/ 4155787 h 6858000"/>
                <a:gd name="connsiteX12" fmla="*/ 795447 w 6237794"/>
                <a:gd name="connsiteY12" fmla="*/ 4443100 h 6858000"/>
                <a:gd name="connsiteX13" fmla="*/ 1034270 w 6237794"/>
                <a:gd name="connsiteY13" fmla="*/ 4732591 h 6858000"/>
                <a:gd name="connsiteX14" fmla="*/ 1153028 w 6237794"/>
                <a:gd name="connsiteY14" fmla="*/ 4883725 h 6858000"/>
                <a:gd name="connsiteX15" fmla="*/ 1210084 w 6237794"/>
                <a:gd name="connsiteY15" fmla="*/ 4957912 h 6858000"/>
                <a:gd name="connsiteX16" fmla="*/ 1265979 w 6237794"/>
                <a:gd name="connsiteY16" fmla="*/ 5028906 h 6858000"/>
                <a:gd name="connsiteX17" fmla="*/ 1746238 w 6237794"/>
                <a:gd name="connsiteY17" fmla="*/ 5553590 h 6858000"/>
                <a:gd name="connsiteX18" fmla="*/ 2001611 w 6237794"/>
                <a:gd name="connsiteY18" fmla="*/ 5789654 h 6858000"/>
                <a:gd name="connsiteX19" fmla="*/ 2269035 w 6237794"/>
                <a:gd name="connsiteY19" fmla="*/ 6007280 h 6858000"/>
                <a:gd name="connsiteX20" fmla="*/ 2866455 w 6237794"/>
                <a:gd name="connsiteY20" fmla="*/ 6351505 h 6858000"/>
                <a:gd name="connsiteX21" fmla="*/ 3200661 w 6237794"/>
                <a:gd name="connsiteY21" fmla="*/ 6448777 h 6858000"/>
                <a:gd name="connsiteX22" fmla="*/ 3286318 w 6237794"/>
                <a:gd name="connsiteY22" fmla="*/ 6465908 h 6858000"/>
                <a:gd name="connsiteX23" fmla="*/ 3372701 w 6237794"/>
                <a:gd name="connsiteY23" fmla="*/ 6480281 h 6858000"/>
                <a:gd name="connsiteX24" fmla="*/ 3547063 w 6237794"/>
                <a:gd name="connsiteY24" fmla="*/ 6500896 h 6858000"/>
                <a:gd name="connsiteX25" fmla="*/ 3634753 w 6237794"/>
                <a:gd name="connsiteY25" fmla="*/ 6507575 h 6858000"/>
                <a:gd name="connsiteX26" fmla="*/ 3722733 w 6237794"/>
                <a:gd name="connsiteY26" fmla="*/ 6512221 h 6858000"/>
                <a:gd name="connsiteX27" fmla="*/ 3811003 w 6237794"/>
                <a:gd name="connsiteY27" fmla="*/ 6514253 h 6858000"/>
                <a:gd name="connsiteX28" fmla="*/ 3899418 w 6237794"/>
                <a:gd name="connsiteY28" fmla="*/ 6513817 h 6858000"/>
                <a:gd name="connsiteX29" fmla="*/ 3943698 w 6237794"/>
                <a:gd name="connsiteY29" fmla="*/ 6513381 h 6858000"/>
                <a:gd name="connsiteX30" fmla="*/ 3986381 w 6237794"/>
                <a:gd name="connsiteY30" fmla="*/ 6511495 h 6858000"/>
                <a:gd name="connsiteX31" fmla="*/ 4028919 w 6237794"/>
                <a:gd name="connsiteY31" fmla="*/ 6509317 h 6858000"/>
                <a:gd name="connsiteX32" fmla="*/ 4071312 w 6237794"/>
                <a:gd name="connsiteY32" fmla="*/ 6505833 h 6858000"/>
                <a:gd name="connsiteX33" fmla="*/ 4239432 w 6237794"/>
                <a:gd name="connsiteY33" fmla="*/ 6485072 h 6858000"/>
                <a:gd name="connsiteX34" fmla="*/ 4879826 w 6237794"/>
                <a:gd name="connsiteY34" fmla="*/ 6274849 h 6858000"/>
                <a:gd name="connsiteX35" fmla="*/ 5471439 w 6237794"/>
                <a:gd name="connsiteY35" fmla="*/ 5906235 h 6858000"/>
                <a:gd name="connsiteX36" fmla="*/ 5614877 w 6237794"/>
                <a:gd name="connsiteY36" fmla="*/ 5797930 h 6858000"/>
                <a:gd name="connsiteX37" fmla="*/ 5758316 w 6237794"/>
                <a:gd name="connsiteY37" fmla="*/ 5685995 h 6858000"/>
                <a:gd name="connsiteX38" fmla="*/ 6048824 w 6237794"/>
                <a:gd name="connsiteY38" fmla="*/ 5453705 h 6858000"/>
                <a:gd name="connsiteX39" fmla="*/ 6237794 w 6237794"/>
                <a:gd name="connsiteY39" fmla="*/ 5308644 h 6858000"/>
                <a:gd name="connsiteX40" fmla="*/ 6237794 w 6237794"/>
                <a:gd name="connsiteY40" fmla="*/ 6081399 h 6858000"/>
                <a:gd name="connsiteX41" fmla="*/ 6123011 w 6237794"/>
                <a:gd name="connsiteY41" fmla="*/ 6166399 h 6858000"/>
                <a:gd name="connsiteX42" fmla="*/ 5965925 w 6237794"/>
                <a:gd name="connsiteY42" fmla="*/ 6278479 h 6858000"/>
                <a:gd name="connsiteX43" fmla="*/ 5803903 w 6237794"/>
                <a:gd name="connsiteY43" fmla="*/ 6387364 h 6858000"/>
                <a:gd name="connsiteX44" fmla="*/ 5463744 w 6237794"/>
                <a:gd name="connsiteY44" fmla="*/ 6591780 h 6858000"/>
                <a:gd name="connsiteX45" fmla="*/ 5097888 w 6237794"/>
                <a:gd name="connsiteY45" fmla="*/ 6765562 h 6858000"/>
                <a:gd name="connsiteX46" fmla="*/ 4905602 w 6237794"/>
                <a:gd name="connsiteY46" fmla="*/ 6836446 h 6858000"/>
                <a:gd name="connsiteX47" fmla="*/ 4831447 w 6237794"/>
                <a:gd name="connsiteY47" fmla="*/ 6858000 h 6858000"/>
                <a:gd name="connsiteX48" fmla="*/ 3036485 w 6237794"/>
                <a:gd name="connsiteY48" fmla="*/ 6858000 h 6858000"/>
                <a:gd name="connsiteX49" fmla="*/ 2911533 w 6237794"/>
                <a:gd name="connsiteY49" fmla="*/ 6825558 h 6858000"/>
                <a:gd name="connsiteX50" fmla="*/ 2719386 w 6237794"/>
                <a:gd name="connsiteY50" fmla="*/ 6767158 h 6858000"/>
                <a:gd name="connsiteX51" fmla="*/ 1980415 w 6237794"/>
                <a:gd name="connsiteY51" fmla="*/ 6440210 h 6858000"/>
                <a:gd name="connsiteX52" fmla="*/ 1357588 w 6237794"/>
                <a:gd name="connsiteY52" fmla="*/ 5931206 h 6858000"/>
                <a:gd name="connsiteX53" fmla="*/ 1105118 w 6237794"/>
                <a:gd name="connsiteY53" fmla="*/ 5624874 h 6858000"/>
                <a:gd name="connsiteX54" fmla="*/ 884588 w 6237794"/>
                <a:gd name="connsiteY54" fmla="*/ 5300539 h 6858000"/>
                <a:gd name="connsiteX55" fmla="*/ 833049 w 6237794"/>
                <a:gd name="connsiteY55" fmla="*/ 5217931 h 6858000"/>
                <a:gd name="connsiteX56" fmla="*/ 783833 w 6237794"/>
                <a:gd name="connsiteY56" fmla="*/ 5137791 h 6858000"/>
                <a:gd name="connsiteX57" fmla="*/ 686706 w 6237794"/>
                <a:gd name="connsiteY57" fmla="*/ 4982447 h 6858000"/>
                <a:gd name="connsiteX58" fmla="*/ 485485 w 6237794"/>
                <a:gd name="connsiteY58" fmla="*/ 4665082 h 6858000"/>
                <a:gd name="connsiteX59" fmla="*/ 289055 w 6237794"/>
                <a:gd name="connsiteY59" fmla="*/ 4329568 h 6858000"/>
                <a:gd name="connsiteX60" fmla="*/ 200495 w 6237794"/>
                <a:gd name="connsiteY60" fmla="*/ 4151721 h 6858000"/>
                <a:gd name="connsiteX61" fmla="*/ 125291 w 6237794"/>
                <a:gd name="connsiteY61" fmla="*/ 3965600 h 6858000"/>
                <a:gd name="connsiteX62" fmla="*/ 67654 w 6237794"/>
                <a:gd name="connsiteY62" fmla="*/ 3772509 h 6858000"/>
                <a:gd name="connsiteX63" fmla="*/ 46168 w 6237794"/>
                <a:gd name="connsiteY63" fmla="*/ 3674076 h 6858000"/>
                <a:gd name="connsiteX64" fmla="*/ 36731 w 6237794"/>
                <a:gd name="connsiteY64" fmla="*/ 3624714 h 6858000"/>
                <a:gd name="connsiteX65" fmla="*/ 28891 w 6237794"/>
                <a:gd name="connsiteY65" fmla="*/ 3575208 h 6858000"/>
                <a:gd name="connsiteX66" fmla="*/ 0 w 6237794"/>
                <a:gd name="connsiteY66" fmla="*/ 3178573 h 6858000"/>
                <a:gd name="connsiteX67" fmla="*/ 80575 w 6237794"/>
                <a:gd name="connsiteY67" fmla="*/ 2405774 h 6858000"/>
                <a:gd name="connsiteX68" fmla="*/ 322737 w 6237794"/>
                <a:gd name="connsiteY68" fmla="*/ 1665351 h 6858000"/>
                <a:gd name="connsiteX69" fmla="*/ 1230700 w 6237794"/>
                <a:gd name="connsiteY69" fmla="*/ 407938 h 6858000"/>
                <a:gd name="connsiteX70" fmla="*/ 1521825 w 6237794"/>
                <a:gd name="connsiteY70" fmla="*/ 14944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6237794" h="6858000">
                  <a:moveTo>
                    <a:pt x="1720317" y="0"/>
                  </a:moveTo>
                  <a:lnTo>
                    <a:pt x="2433560" y="0"/>
                  </a:lnTo>
                  <a:lnTo>
                    <a:pt x="2351473" y="41605"/>
                  </a:lnTo>
                  <a:cubicBezTo>
                    <a:pt x="2036528" y="216271"/>
                    <a:pt x="1740794" y="426339"/>
                    <a:pt x="1473152" y="667521"/>
                  </a:cubicBezTo>
                  <a:cubicBezTo>
                    <a:pt x="1295305" y="828818"/>
                    <a:pt x="1130525" y="1004777"/>
                    <a:pt x="982876" y="1193803"/>
                  </a:cubicBezTo>
                  <a:cubicBezTo>
                    <a:pt x="834936" y="1382538"/>
                    <a:pt x="704418" y="1584921"/>
                    <a:pt x="595242" y="1798192"/>
                  </a:cubicBezTo>
                  <a:cubicBezTo>
                    <a:pt x="486066" y="2011317"/>
                    <a:pt x="395183" y="2234461"/>
                    <a:pt x="332174" y="2466315"/>
                  </a:cubicBezTo>
                  <a:cubicBezTo>
                    <a:pt x="269166" y="2697588"/>
                    <a:pt x="236355" y="2938008"/>
                    <a:pt x="236500" y="3178573"/>
                  </a:cubicBezTo>
                  <a:cubicBezTo>
                    <a:pt x="237807" y="3296751"/>
                    <a:pt x="249421" y="3414057"/>
                    <a:pt x="276860" y="3527298"/>
                  </a:cubicBezTo>
                  <a:cubicBezTo>
                    <a:pt x="303864" y="3640684"/>
                    <a:pt x="345821" y="3749135"/>
                    <a:pt x="396054" y="3853520"/>
                  </a:cubicBezTo>
                  <a:cubicBezTo>
                    <a:pt x="421461" y="3905640"/>
                    <a:pt x="449626" y="3956743"/>
                    <a:pt x="479243" y="4007121"/>
                  </a:cubicBezTo>
                  <a:cubicBezTo>
                    <a:pt x="509295" y="4057354"/>
                    <a:pt x="541380" y="4106861"/>
                    <a:pt x="574772" y="4155787"/>
                  </a:cubicBezTo>
                  <a:cubicBezTo>
                    <a:pt x="642426" y="4253348"/>
                    <a:pt x="717630" y="4348007"/>
                    <a:pt x="795447" y="4443100"/>
                  </a:cubicBezTo>
                  <a:cubicBezTo>
                    <a:pt x="873264" y="4538339"/>
                    <a:pt x="954565" y="4633577"/>
                    <a:pt x="1034270" y="4732591"/>
                  </a:cubicBezTo>
                  <a:cubicBezTo>
                    <a:pt x="1074195" y="4781952"/>
                    <a:pt x="1113684" y="4832476"/>
                    <a:pt x="1153028" y="4883725"/>
                  </a:cubicBezTo>
                  <a:lnTo>
                    <a:pt x="1210084" y="4957912"/>
                  </a:lnTo>
                  <a:cubicBezTo>
                    <a:pt x="1228813" y="4981576"/>
                    <a:pt x="1246670" y="5005822"/>
                    <a:pt x="1265979" y="5028906"/>
                  </a:cubicBezTo>
                  <a:cubicBezTo>
                    <a:pt x="1416677" y="5216770"/>
                    <a:pt x="1580151" y="5389681"/>
                    <a:pt x="1746238" y="5553590"/>
                  </a:cubicBezTo>
                  <a:cubicBezTo>
                    <a:pt x="1829717" y="5635182"/>
                    <a:pt x="1914648" y="5714015"/>
                    <a:pt x="2001611" y="5789654"/>
                  </a:cubicBezTo>
                  <a:cubicBezTo>
                    <a:pt x="2088575" y="5865293"/>
                    <a:pt x="2177135" y="5938465"/>
                    <a:pt x="2269035" y="6007280"/>
                  </a:cubicBezTo>
                  <a:cubicBezTo>
                    <a:pt x="2452108" y="6145202"/>
                    <a:pt x="2649554" y="6268461"/>
                    <a:pt x="2866455" y="6351505"/>
                  </a:cubicBezTo>
                  <a:cubicBezTo>
                    <a:pt x="2974615" y="6393027"/>
                    <a:pt x="3086694" y="6424821"/>
                    <a:pt x="3200661" y="6448777"/>
                  </a:cubicBezTo>
                  <a:cubicBezTo>
                    <a:pt x="3229262" y="6454438"/>
                    <a:pt x="3257572" y="6460971"/>
                    <a:pt x="3286318" y="6465908"/>
                  </a:cubicBezTo>
                  <a:lnTo>
                    <a:pt x="3372701" y="6480281"/>
                  </a:lnTo>
                  <a:cubicBezTo>
                    <a:pt x="3430628" y="6487975"/>
                    <a:pt x="3488556" y="6496106"/>
                    <a:pt x="3547063" y="6500896"/>
                  </a:cubicBezTo>
                  <a:cubicBezTo>
                    <a:pt x="3576245" y="6503654"/>
                    <a:pt x="3605426" y="6506268"/>
                    <a:pt x="3634753" y="6507575"/>
                  </a:cubicBezTo>
                  <a:cubicBezTo>
                    <a:pt x="3664079" y="6509026"/>
                    <a:pt x="3693261" y="6511350"/>
                    <a:pt x="3722733" y="6512221"/>
                  </a:cubicBezTo>
                  <a:lnTo>
                    <a:pt x="3811003" y="6514253"/>
                  </a:lnTo>
                  <a:cubicBezTo>
                    <a:pt x="3840329" y="6514979"/>
                    <a:pt x="3869946" y="6513963"/>
                    <a:pt x="3899418" y="6513817"/>
                  </a:cubicBezTo>
                  <a:lnTo>
                    <a:pt x="3943698" y="6513381"/>
                  </a:lnTo>
                  <a:cubicBezTo>
                    <a:pt x="3958071" y="6512946"/>
                    <a:pt x="3972154" y="6512075"/>
                    <a:pt x="3986381" y="6511495"/>
                  </a:cubicBezTo>
                  <a:cubicBezTo>
                    <a:pt x="4000609" y="6510768"/>
                    <a:pt x="4014837" y="6510333"/>
                    <a:pt x="4028919" y="6509317"/>
                  </a:cubicBezTo>
                  <a:lnTo>
                    <a:pt x="4071312" y="6505833"/>
                  </a:lnTo>
                  <a:cubicBezTo>
                    <a:pt x="4127788" y="6501332"/>
                    <a:pt x="4183828" y="6493782"/>
                    <a:pt x="4239432" y="6485072"/>
                  </a:cubicBezTo>
                  <a:cubicBezTo>
                    <a:pt x="4461994" y="6448195"/>
                    <a:pt x="4675992" y="6376041"/>
                    <a:pt x="4879826" y="6274849"/>
                  </a:cubicBezTo>
                  <a:cubicBezTo>
                    <a:pt x="5084386" y="6174820"/>
                    <a:pt x="5279074" y="6046770"/>
                    <a:pt x="5471439" y="5906235"/>
                  </a:cubicBezTo>
                  <a:cubicBezTo>
                    <a:pt x="5519494" y="5871246"/>
                    <a:pt x="5567258" y="5834806"/>
                    <a:pt x="5614877" y="5797930"/>
                  </a:cubicBezTo>
                  <a:cubicBezTo>
                    <a:pt x="5662787" y="5761199"/>
                    <a:pt x="5710551" y="5723887"/>
                    <a:pt x="5758316" y="5685995"/>
                  </a:cubicBezTo>
                  <a:lnTo>
                    <a:pt x="6048824" y="5453705"/>
                  </a:lnTo>
                  <a:lnTo>
                    <a:pt x="6237794" y="5308644"/>
                  </a:lnTo>
                  <a:lnTo>
                    <a:pt x="6237794" y="6081399"/>
                  </a:lnTo>
                  <a:lnTo>
                    <a:pt x="6123011" y="6166399"/>
                  </a:lnTo>
                  <a:cubicBezTo>
                    <a:pt x="6071326" y="6204001"/>
                    <a:pt x="6019061" y="6241458"/>
                    <a:pt x="5965925" y="6278479"/>
                  </a:cubicBezTo>
                  <a:cubicBezTo>
                    <a:pt x="5912644" y="6315210"/>
                    <a:pt x="5858927" y="6351650"/>
                    <a:pt x="5803903" y="6387364"/>
                  </a:cubicBezTo>
                  <a:cubicBezTo>
                    <a:pt x="5694437" y="6458938"/>
                    <a:pt x="5581486" y="6528335"/>
                    <a:pt x="5463744" y="6591780"/>
                  </a:cubicBezTo>
                  <a:cubicBezTo>
                    <a:pt x="5346147" y="6655514"/>
                    <a:pt x="5224486" y="6714748"/>
                    <a:pt x="5097888" y="6765562"/>
                  </a:cubicBezTo>
                  <a:cubicBezTo>
                    <a:pt x="5034879" y="6791332"/>
                    <a:pt x="4970700" y="6815005"/>
                    <a:pt x="4905602" y="6836446"/>
                  </a:cubicBezTo>
                  <a:lnTo>
                    <a:pt x="4831447" y="6858000"/>
                  </a:lnTo>
                  <a:lnTo>
                    <a:pt x="3036485" y="6858000"/>
                  </a:lnTo>
                  <a:lnTo>
                    <a:pt x="2911533" y="6825558"/>
                  </a:lnTo>
                  <a:cubicBezTo>
                    <a:pt x="2847182" y="6807410"/>
                    <a:pt x="2783121" y="6787919"/>
                    <a:pt x="2719386" y="6767158"/>
                  </a:cubicBezTo>
                  <a:cubicBezTo>
                    <a:pt x="2464884" y="6683389"/>
                    <a:pt x="2213285" y="6579149"/>
                    <a:pt x="1980415" y="6440210"/>
                  </a:cubicBezTo>
                  <a:cubicBezTo>
                    <a:pt x="1747399" y="6301563"/>
                    <a:pt x="1539355" y="6125749"/>
                    <a:pt x="1357588" y="5931206"/>
                  </a:cubicBezTo>
                  <a:cubicBezTo>
                    <a:pt x="1266269" y="5834080"/>
                    <a:pt x="1183226" y="5730711"/>
                    <a:pt x="1105118" y="5624874"/>
                  </a:cubicBezTo>
                  <a:cubicBezTo>
                    <a:pt x="1027446" y="5518601"/>
                    <a:pt x="953549" y="5410732"/>
                    <a:pt x="884588" y="5300539"/>
                  </a:cubicBezTo>
                  <a:cubicBezTo>
                    <a:pt x="866876" y="5273245"/>
                    <a:pt x="850180" y="5245516"/>
                    <a:pt x="833049" y="5217931"/>
                  </a:cubicBezTo>
                  <a:lnTo>
                    <a:pt x="783833" y="5137791"/>
                  </a:lnTo>
                  <a:cubicBezTo>
                    <a:pt x="752328" y="5085962"/>
                    <a:pt x="719662" y="5034567"/>
                    <a:pt x="686706" y="4982447"/>
                  </a:cubicBezTo>
                  <a:lnTo>
                    <a:pt x="485485" y="4665082"/>
                  </a:lnTo>
                  <a:cubicBezTo>
                    <a:pt x="417976" y="4556922"/>
                    <a:pt x="351338" y="4445568"/>
                    <a:pt x="289055" y="4329568"/>
                  </a:cubicBezTo>
                  <a:cubicBezTo>
                    <a:pt x="257987" y="4271496"/>
                    <a:pt x="227934" y="4212408"/>
                    <a:pt x="200495" y="4151721"/>
                  </a:cubicBezTo>
                  <a:cubicBezTo>
                    <a:pt x="173201" y="4090891"/>
                    <a:pt x="147794" y="4028898"/>
                    <a:pt x="125291" y="3965600"/>
                  </a:cubicBezTo>
                  <a:cubicBezTo>
                    <a:pt x="103224" y="3902155"/>
                    <a:pt x="83624" y="3837840"/>
                    <a:pt x="67654" y="3772509"/>
                  </a:cubicBezTo>
                  <a:cubicBezTo>
                    <a:pt x="60105" y="3739843"/>
                    <a:pt x="52410" y="3707032"/>
                    <a:pt x="46168" y="3674076"/>
                  </a:cubicBezTo>
                  <a:lnTo>
                    <a:pt x="36731" y="3624714"/>
                  </a:lnTo>
                  <a:lnTo>
                    <a:pt x="28891" y="3575208"/>
                  </a:lnTo>
                  <a:cubicBezTo>
                    <a:pt x="8566" y="3442948"/>
                    <a:pt x="0" y="3310252"/>
                    <a:pt x="0" y="3178573"/>
                  </a:cubicBezTo>
                  <a:cubicBezTo>
                    <a:pt x="726" y="2919425"/>
                    <a:pt x="27730" y="2660277"/>
                    <a:pt x="80575" y="2405774"/>
                  </a:cubicBezTo>
                  <a:cubicBezTo>
                    <a:pt x="133276" y="2151417"/>
                    <a:pt x="213997" y="1901996"/>
                    <a:pt x="322737" y="1665351"/>
                  </a:cubicBezTo>
                  <a:cubicBezTo>
                    <a:pt x="541235" y="1192061"/>
                    <a:pt x="857875" y="768568"/>
                    <a:pt x="1230700" y="407938"/>
                  </a:cubicBezTo>
                  <a:cubicBezTo>
                    <a:pt x="1324124" y="317781"/>
                    <a:pt x="1421323" y="231579"/>
                    <a:pt x="1521825" y="149443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13BFB38F-216C-4A75-8C1C-DAF998A5CB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698" y="0"/>
              <a:ext cx="6477994" cy="6858000"/>
            </a:xfrm>
            <a:custGeom>
              <a:avLst/>
              <a:gdLst>
                <a:gd name="connsiteX0" fmla="*/ 5634917 w 6230407"/>
                <a:gd name="connsiteY0" fmla="*/ 0 h 6858000"/>
                <a:gd name="connsiteX1" fmla="*/ 6230407 w 6230407"/>
                <a:gd name="connsiteY1" fmla="*/ 0 h 6858000"/>
                <a:gd name="connsiteX2" fmla="*/ 6230407 w 6230407"/>
                <a:gd name="connsiteY2" fmla="*/ 322046 h 6858000"/>
                <a:gd name="connsiteX3" fmla="*/ 6061915 w 6230407"/>
                <a:gd name="connsiteY3" fmla="*/ 206288 h 6858000"/>
                <a:gd name="connsiteX4" fmla="*/ 5814792 w 6230407"/>
                <a:gd name="connsiteY4" fmla="*/ 74312 h 6858000"/>
                <a:gd name="connsiteX5" fmla="*/ 5676576 w 6230407"/>
                <a:gd name="connsiteY5" fmla="*/ 15049 h 6858000"/>
                <a:gd name="connsiteX6" fmla="*/ 1821847 w 6230407"/>
                <a:gd name="connsiteY6" fmla="*/ 0 h 6858000"/>
                <a:gd name="connsiteX7" fmla="*/ 3449591 w 6230407"/>
                <a:gd name="connsiteY7" fmla="*/ 0 h 6858000"/>
                <a:gd name="connsiteX8" fmla="*/ 3354111 w 6230407"/>
                <a:gd name="connsiteY8" fmla="*/ 29819 h 6858000"/>
                <a:gd name="connsiteX9" fmla="*/ 3177287 w 6230407"/>
                <a:gd name="connsiteY9" fmla="*/ 93621 h 6858000"/>
                <a:gd name="connsiteX10" fmla="*/ 1915374 w 6230407"/>
                <a:gd name="connsiteY10" fmla="*/ 844207 h 6858000"/>
                <a:gd name="connsiteX11" fmla="*/ 1042545 w 6230407"/>
                <a:gd name="connsiteY11" fmla="*/ 1926532 h 6858000"/>
                <a:gd name="connsiteX12" fmla="*/ 726050 w 6230407"/>
                <a:gd name="connsiteY12" fmla="*/ 3186123 h 6858000"/>
                <a:gd name="connsiteX13" fmla="*/ 1249864 w 6230407"/>
                <a:gd name="connsiteY13" fmla="*/ 4355701 h 6858000"/>
                <a:gd name="connsiteX14" fmla="*/ 1513803 w 6230407"/>
                <a:gd name="connsiteY14" fmla="*/ 4726929 h 6858000"/>
                <a:gd name="connsiteX15" fmla="*/ 3990446 w 6230407"/>
                <a:gd name="connsiteY15" fmla="*/ 6178014 h 6858000"/>
                <a:gd name="connsiteX16" fmla="*/ 5870541 w 6230407"/>
                <a:gd name="connsiteY16" fmla="*/ 5285296 h 6858000"/>
                <a:gd name="connsiteX17" fmla="*/ 6099347 w 6230407"/>
                <a:gd name="connsiteY17" fmla="*/ 5108030 h 6858000"/>
                <a:gd name="connsiteX18" fmla="*/ 6230407 w 6230407"/>
                <a:gd name="connsiteY18" fmla="*/ 5006078 h 6858000"/>
                <a:gd name="connsiteX19" fmla="*/ 6230407 w 6230407"/>
                <a:gd name="connsiteY19" fmla="*/ 5924458 h 6858000"/>
                <a:gd name="connsiteX20" fmla="*/ 6056186 w 6230407"/>
                <a:gd name="connsiteY20" fmla="*/ 6058925 h 6858000"/>
                <a:gd name="connsiteX21" fmla="*/ 4500343 w 6230407"/>
                <a:gd name="connsiteY21" fmla="*/ 6854086 h 6858000"/>
                <a:gd name="connsiteX22" fmla="*/ 4476760 w 6230407"/>
                <a:gd name="connsiteY22" fmla="*/ 6858000 h 6858000"/>
                <a:gd name="connsiteX23" fmla="*/ 3391617 w 6230407"/>
                <a:gd name="connsiteY23" fmla="*/ 6858000 h 6858000"/>
                <a:gd name="connsiteX24" fmla="*/ 3242986 w 6230407"/>
                <a:gd name="connsiteY24" fmla="*/ 6833894 h 6858000"/>
                <a:gd name="connsiteX25" fmla="*/ 913044 w 6230407"/>
                <a:gd name="connsiteY25" fmla="*/ 5134452 h 6858000"/>
                <a:gd name="connsiteX26" fmla="*/ 0 w 6230407"/>
                <a:gd name="connsiteY26" fmla="*/ 3186123 h 6858000"/>
                <a:gd name="connsiteX27" fmla="*/ 1779764 w 6230407"/>
                <a:gd name="connsiteY27" fmla="*/ 2881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6230407" h="6858000">
                  <a:moveTo>
                    <a:pt x="5634917" y="0"/>
                  </a:moveTo>
                  <a:lnTo>
                    <a:pt x="6230407" y="0"/>
                  </a:lnTo>
                  <a:lnTo>
                    <a:pt x="6230407" y="322046"/>
                  </a:lnTo>
                  <a:lnTo>
                    <a:pt x="6061915" y="206288"/>
                  </a:lnTo>
                  <a:cubicBezTo>
                    <a:pt x="5982213" y="157828"/>
                    <a:pt x="5899796" y="113801"/>
                    <a:pt x="5814792" y="74312"/>
                  </a:cubicBezTo>
                  <a:cubicBezTo>
                    <a:pt x="5769441" y="53261"/>
                    <a:pt x="5723362" y="33505"/>
                    <a:pt x="5676576" y="15049"/>
                  </a:cubicBezTo>
                  <a:close/>
                  <a:moveTo>
                    <a:pt x="1821847" y="0"/>
                  </a:moveTo>
                  <a:lnTo>
                    <a:pt x="3449591" y="0"/>
                  </a:lnTo>
                  <a:lnTo>
                    <a:pt x="3354111" y="29819"/>
                  </a:lnTo>
                  <a:cubicBezTo>
                    <a:pt x="3295072" y="49686"/>
                    <a:pt x="3236122" y="70955"/>
                    <a:pt x="3177287" y="93621"/>
                  </a:cubicBezTo>
                  <a:cubicBezTo>
                    <a:pt x="2718951" y="269871"/>
                    <a:pt x="2282682" y="529455"/>
                    <a:pt x="1915374" y="844207"/>
                  </a:cubicBezTo>
                  <a:cubicBezTo>
                    <a:pt x="1541678" y="1164331"/>
                    <a:pt x="1247976" y="1528591"/>
                    <a:pt x="1042545" y="1926532"/>
                  </a:cubicBezTo>
                  <a:cubicBezTo>
                    <a:pt x="832613" y="2333329"/>
                    <a:pt x="726050" y="2757113"/>
                    <a:pt x="726050" y="3186123"/>
                  </a:cubicBezTo>
                  <a:cubicBezTo>
                    <a:pt x="726050" y="3618181"/>
                    <a:pt x="896057" y="3870506"/>
                    <a:pt x="1249864" y="4355701"/>
                  </a:cubicBezTo>
                  <a:cubicBezTo>
                    <a:pt x="1335230" y="4472717"/>
                    <a:pt x="1423500" y="4593798"/>
                    <a:pt x="1513803" y="4726929"/>
                  </a:cubicBezTo>
                  <a:cubicBezTo>
                    <a:pt x="2203848" y="5744068"/>
                    <a:pt x="2944562" y="6178014"/>
                    <a:pt x="3990446" y="6178014"/>
                  </a:cubicBezTo>
                  <a:cubicBezTo>
                    <a:pt x="4676863" y="6178014"/>
                    <a:pt x="5180496" y="5824498"/>
                    <a:pt x="5870541" y="5285296"/>
                  </a:cubicBezTo>
                  <a:cubicBezTo>
                    <a:pt x="5947632" y="5225046"/>
                    <a:pt x="6024723" y="5165521"/>
                    <a:pt x="6099347" y="5108030"/>
                  </a:cubicBezTo>
                  <a:lnTo>
                    <a:pt x="6230407" y="5006078"/>
                  </a:lnTo>
                  <a:lnTo>
                    <a:pt x="6230407" y="5924458"/>
                  </a:lnTo>
                  <a:lnTo>
                    <a:pt x="6056186" y="6058925"/>
                  </a:lnTo>
                  <a:cubicBezTo>
                    <a:pt x="5577260" y="6421454"/>
                    <a:pt x="5092142" y="6735949"/>
                    <a:pt x="4500343" y="6854086"/>
                  </a:cubicBezTo>
                  <a:lnTo>
                    <a:pt x="4476760" y="6858000"/>
                  </a:lnTo>
                  <a:lnTo>
                    <a:pt x="3391617" y="6858000"/>
                  </a:lnTo>
                  <a:lnTo>
                    <a:pt x="3242986" y="6833894"/>
                  </a:lnTo>
                  <a:cubicBezTo>
                    <a:pt x="2233307" y="6634206"/>
                    <a:pt x="1512986" y="6018796"/>
                    <a:pt x="913044" y="5134452"/>
                  </a:cubicBezTo>
                  <a:cubicBezTo>
                    <a:pt x="469951" y="4481428"/>
                    <a:pt x="0" y="4033545"/>
                    <a:pt x="0" y="3186123"/>
                  </a:cubicBezTo>
                  <a:cubicBezTo>
                    <a:pt x="0" y="1915018"/>
                    <a:pt x="732545" y="779286"/>
                    <a:pt x="1779764" y="28818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DF24F7D-73CE-4EF0-86BC-1C1C4C5CB7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698" y="0"/>
              <a:ext cx="6477994" cy="6858000"/>
            </a:xfrm>
            <a:custGeom>
              <a:avLst/>
              <a:gdLst>
                <a:gd name="connsiteX0" fmla="*/ 5061392 w 6230408"/>
                <a:gd name="connsiteY0" fmla="*/ 0 h 6858000"/>
                <a:gd name="connsiteX1" fmla="*/ 6230408 w 6230408"/>
                <a:gd name="connsiteY1" fmla="*/ 0 h 6858000"/>
                <a:gd name="connsiteX2" fmla="*/ 6230408 w 6230408"/>
                <a:gd name="connsiteY2" fmla="*/ 502666 h 6858000"/>
                <a:gd name="connsiteX3" fmla="*/ 6204367 w 6230408"/>
                <a:gd name="connsiteY3" fmla="*/ 480166 h 6858000"/>
                <a:gd name="connsiteX4" fmla="*/ 5753525 w 6230408"/>
                <a:gd name="connsiteY4" fmla="*/ 205991 h 6858000"/>
                <a:gd name="connsiteX5" fmla="*/ 5205685 w 6230408"/>
                <a:gd name="connsiteY5" fmla="*/ 25948 h 6858000"/>
                <a:gd name="connsiteX6" fmla="*/ 1821847 w 6230408"/>
                <a:gd name="connsiteY6" fmla="*/ 0 h 6858000"/>
                <a:gd name="connsiteX7" fmla="*/ 4114919 w 6230408"/>
                <a:gd name="connsiteY7" fmla="*/ 0 h 6858000"/>
                <a:gd name="connsiteX8" fmla="*/ 4086206 w 6230408"/>
                <a:gd name="connsiteY8" fmla="*/ 3507 h 6858000"/>
                <a:gd name="connsiteX9" fmla="*/ 3229262 w 6230408"/>
                <a:gd name="connsiteY9" fmla="*/ 229075 h 6858000"/>
                <a:gd name="connsiteX10" fmla="*/ 2009741 w 6230408"/>
                <a:gd name="connsiteY10" fmla="*/ 954400 h 6858000"/>
                <a:gd name="connsiteX11" fmla="*/ 1171466 w 6230408"/>
                <a:gd name="connsiteY11" fmla="*/ 1993025 h 6858000"/>
                <a:gd name="connsiteX12" fmla="*/ 871086 w 6230408"/>
                <a:gd name="connsiteY12" fmla="*/ 3186123 h 6858000"/>
                <a:gd name="connsiteX13" fmla="*/ 1367025 w 6230408"/>
                <a:gd name="connsiteY13" fmla="*/ 4270190 h 6858000"/>
                <a:gd name="connsiteX14" fmla="*/ 1633868 w 6230408"/>
                <a:gd name="connsiteY14" fmla="*/ 4645483 h 6858000"/>
                <a:gd name="connsiteX15" fmla="*/ 2651877 w 6230408"/>
                <a:gd name="connsiteY15" fmla="*/ 5684689 h 6858000"/>
                <a:gd name="connsiteX16" fmla="*/ 3990301 w 6230408"/>
                <a:gd name="connsiteY16" fmla="*/ 6032833 h 6858000"/>
                <a:gd name="connsiteX17" fmla="*/ 4851225 w 6230408"/>
                <a:gd name="connsiteY17" fmla="*/ 5811141 h 6858000"/>
                <a:gd name="connsiteX18" fmla="*/ 5780965 w 6230408"/>
                <a:gd name="connsiteY18" fmla="*/ 5171038 h 6858000"/>
                <a:gd name="connsiteX19" fmla="*/ 6010496 w 6230408"/>
                <a:gd name="connsiteY19" fmla="*/ 4993191 h 6858000"/>
                <a:gd name="connsiteX20" fmla="*/ 6230408 w 6230408"/>
                <a:gd name="connsiteY20" fmla="*/ 4822117 h 6858000"/>
                <a:gd name="connsiteX21" fmla="*/ 6230408 w 6230408"/>
                <a:gd name="connsiteY21" fmla="*/ 5924457 h 6858000"/>
                <a:gd name="connsiteX22" fmla="*/ 6056186 w 6230408"/>
                <a:gd name="connsiteY22" fmla="*/ 6058925 h 6858000"/>
                <a:gd name="connsiteX23" fmla="*/ 4500343 w 6230408"/>
                <a:gd name="connsiteY23" fmla="*/ 6854086 h 6858000"/>
                <a:gd name="connsiteX24" fmla="*/ 4476760 w 6230408"/>
                <a:gd name="connsiteY24" fmla="*/ 6858000 h 6858000"/>
                <a:gd name="connsiteX25" fmla="*/ 3391617 w 6230408"/>
                <a:gd name="connsiteY25" fmla="*/ 6858000 h 6858000"/>
                <a:gd name="connsiteX26" fmla="*/ 3242986 w 6230408"/>
                <a:gd name="connsiteY26" fmla="*/ 6833894 h 6858000"/>
                <a:gd name="connsiteX27" fmla="*/ 913044 w 6230408"/>
                <a:gd name="connsiteY27" fmla="*/ 5134452 h 6858000"/>
                <a:gd name="connsiteX28" fmla="*/ 0 w 6230408"/>
                <a:gd name="connsiteY28" fmla="*/ 3186123 h 6858000"/>
                <a:gd name="connsiteX29" fmla="*/ 1779764 w 6230408"/>
                <a:gd name="connsiteY29" fmla="*/ 2881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6230408" h="6858000">
                  <a:moveTo>
                    <a:pt x="5061392" y="0"/>
                  </a:moveTo>
                  <a:lnTo>
                    <a:pt x="6230408" y="0"/>
                  </a:lnTo>
                  <a:lnTo>
                    <a:pt x="6230408" y="502666"/>
                  </a:lnTo>
                  <a:lnTo>
                    <a:pt x="6204367" y="480166"/>
                  </a:lnTo>
                  <a:cubicBezTo>
                    <a:pt x="6064466" y="372115"/>
                    <a:pt x="5913877" y="280469"/>
                    <a:pt x="5753525" y="205991"/>
                  </a:cubicBezTo>
                  <a:cubicBezTo>
                    <a:pt x="5581848" y="126214"/>
                    <a:pt x="5398775" y="66109"/>
                    <a:pt x="5205685" y="25948"/>
                  </a:cubicBezTo>
                  <a:close/>
                  <a:moveTo>
                    <a:pt x="1821847" y="0"/>
                  </a:moveTo>
                  <a:lnTo>
                    <a:pt x="4114919" y="0"/>
                  </a:lnTo>
                  <a:lnTo>
                    <a:pt x="4086206" y="3507"/>
                  </a:lnTo>
                  <a:cubicBezTo>
                    <a:pt x="3798985" y="45364"/>
                    <a:pt x="3509190" y="121369"/>
                    <a:pt x="3229262" y="229075"/>
                  </a:cubicBezTo>
                  <a:cubicBezTo>
                    <a:pt x="2786315" y="399518"/>
                    <a:pt x="2364564" y="650390"/>
                    <a:pt x="2009741" y="954400"/>
                  </a:cubicBezTo>
                  <a:cubicBezTo>
                    <a:pt x="1655354" y="1257973"/>
                    <a:pt x="1365573" y="1617151"/>
                    <a:pt x="1171466" y="1993025"/>
                  </a:cubicBezTo>
                  <a:cubicBezTo>
                    <a:pt x="972132" y="2379061"/>
                    <a:pt x="871086" y="2780487"/>
                    <a:pt x="871086" y="3186123"/>
                  </a:cubicBezTo>
                  <a:cubicBezTo>
                    <a:pt x="871086" y="3573756"/>
                    <a:pt x="1023091" y="3798642"/>
                    <a:pt x="1367025" y="4270190"/>
                  </a:cubicBezTo>
                  <a:cubicBezTo>
                    <a:pt x="1453117" y="4388222"/>
                    <a:pt x="1542113" y="4510319"/>
                    <a:pt x="1633868" y="4645483"/>
                  </a:cubicBezTo>
                  <a:cubicBezTo>
                    <a:pt x="1958347" y="5123709"/>
                    <a:pt x="2291248" y="5463723"/>
                    <a:pt x="2651877" y="5684689"/>
                  </a:cubicBezTo>
                  <a:cubicBezTo>
                    <a:pt x="3034139" y="5919011"/>
                    <a:pt x="3472005" y="6032833"/>
                    <a:pt x="3990301" y="6032833"/>
                  </a:cubicBezTo>
                  <a:cubicBezTo>
                    <a:pt x="4284438" y="6032833"/>
                    <a:pt x="4557959" y="5962420"/>
                    <a:pt x="4851225" y="5811141"/>
                  </a:cubicBezTo>
                  <a:cubicBezTo>
                    <a:pt x="5152330" y="5655798"/>
                    <a:pt x="5450387" y="5429315"/>
                    <a:pt x="5780965" y="5171038"/>
                  </a:cubicBezTo>
                  <a:cubicBezTo>
                    <a:pt x="5858491" y="5110498"/>
                    <a:pt x="5935727" y="5050828"/>
                    <a:pt x="6010496" y="4993191"/>
                  </a:cubicBezTo>
                  <a:lnTo>
                    <a:pt x="6230408" y="4822117"/>
                  </a:lnTo>
                  <a:lnTo>
                    <a:pt x="6230408" y="5924457"/>
                  </a:lnTo>
                  <a:lnTo>
                    <a:pt x="6056186" y="6058925"/>
                  </a:lnTo>
                  <a:cubicBezTo>
                    <a:pt x="5577260" y="6421454"/>
                    <a:pt x="5092142" y="6735949"/>
                    <a:pt x="4500343" y="6854086"/>
                  </a:cubicBezTo>
                  <a:lnTo>
                    <a:pt x="4476760" y="6858000"/>
                  </a:lnTo>
                  <a:lnTo>
                    <a:pt x="3391617" y="6858000"/>
                  </a:lnTo>
                  <a:lnTo>
                    <a:pt x="3242986" y="6833894"/>
                  </a:lnTo>
                  <a:cubicBezTo>
                    <a:pt x="2233307" y="6634206"/>
                    <a:pt x="1512986" y="6018796"/>
                    <a:pt x="913044" y="5134452"/>
                  </a:cubicBezTo>
                  <a:cubicBezTo>
                    <a:pt x="469951" y="4481428"/>
                    <a:pt x="0" y="4033545"/>
                    <a:pt x="0" y="3186123"/>
                  </a:cubicBezTo>
                  <a:cubicBezTo>
                    <a:pt x="0" y="1915018"/>
                    <a:pt x="732545" y="779286"/>
                    <a:pt x="1779764" y="28818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15" name="Freeform: Shape 14">
              <a:extLst>
                <a:ext uri="{FF2B5EF4-FFF2-40B4-BE49-F238E27FC236}">
                  <a16:creationId xmlns:a16="http://schemas.microsoft.com/office/drawing/2014/main" id="{EC3445B6-9C0D-4865-BF68-CD74892D0E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05128" y="0"/>
              <a:ext cx="6648564" cy="6858000"/>
            </a:xfrm>
            <a:custGeom>
              <a:avLst/>
              <a:gdLst>
                <a:gd name="connsiteX0" fmla="*/ 1242460 w 6394458"/>
                <a:gd name="connsiteY0" fmla="*/ 0 h 6858000"/>
                <a:gd name="connsiteX1" fmla="*/ 2160732 w 6394458"/>
                <a:gd name="connsiteY1" fmla="*/ 0 h 6858000"/>
                <a:gd name="connsiteX2" fmla="*/ 2096124 w 6394458"/>
                <a:gd name="connsiteY2" fmla="*/ 41936 h 6858000"/>
                <a:gd name="connsiteX3" fmla="*/ 1942232 w 6394458"/>
                <a:gd name="connsiteY3" fmla="*/ 154451 h 6858000"/>
                <a:gd name="connsiteX4" fmla="*/ 1941942 w 6394458"/>
                <a:gd name="connsiteY4" fmla="*/ 154741 h 6858000"/>
                <a:gd name="connsiteX5" fmla="*/ 1941652 w 6394458"/>
                <a:gd name="connsiteY5" fmla="*/ 155032 h 6858000"/>
                <a:gd name="connsiteX6" fmla="*/ 1878498 w 6394458"/>
                <a:gd name="connsiteY6" fmla="*/ 203377 h 6858000"/>
                <a:gd name="connsiteX7" fmla="*/ 1865722 w 6394458"/>
                <a:gd name="connsiteY7" fmla="*/ 213395 h 6858000"/>
                <a:gd name="connsiteX8" fmla="*/ 1791679 w 6394458"/>
                <a:gd name="connsiteY8" fmla="*/ 272483 h 6858000"/>
                <a:gd name="connsiteX9" fmla="*/ 1503495 w 6394458"/>
                <a:gd name="connsiteY9" fmla="*/ 525389 h 6858000"/>
                <a:gd name="connsiteX10" fmla="*/ 990135 w 6394458"/>
                <a:gd name="connsiteY10" fmla="*/ 1098128 h 6858000"/>
                <a:gd name="connsiteX11" fmla="*/ 771637 w 6394458"/>
                <a:gd name="connsiteY11" fmla="*/ 1416800 h 6858000"/>
                <a:gd name="connsiteX12" fmla="*/ 585660 w 6394458"/>
                <a:gd name="connsiteY12" fmla="*/ 1756960 h 6858000"/>
                <a:gd name="connsiteX13" fmla="*/ 585515 w 6394458"/>
                <a:gd name="connsiteY13" fmla="*/ 1757395 h 6858000"/>
                <a:gd name="connsiteX14" fmla="*/ 585370 w 6394458"/>
                <a:gd name="connsiteY14" fmla="*/ 1757831 h 6858000"/>
                <a:gd name="connsiteX15" fmla="*/ 544574 w 6394458"/>
                <a:gd name="connsiteY15" fmla="*/ 1845230 h 6858000"/>
                <a:gd name="connsiteX16" fmla="*/ 524539 w 6394458"/>
                <a:gd name="connsiteY16" fmla="*/ 1889510 h 6858000"/>
                <a:gd name="connsiteX17" fmla="*/ 505666 w 6394458"/>
                <a:gd name="connsiteY17" fmla="*/ 1933935 h 6858000"/>
                <a:gd name="connsiteX18" fmla="*/ 502762 w 6394458"/>
                <a:gd name="connsiteY18" fmla="*/ 1940904 h 6858000"/>
                <a:gd name="connsiteX19" fmla="*/ 469661 w 6394458"/>
                <a:gd name="connsiteY19" fmla="*/ 2023512 h 6858000"/>
                <a:gd name="connsiteX20" fmla="*/ 456885 w 6394458"/>
                <a:gd name="connsiteY20" fmla="*/ 2057049 h 6858000"/>
                <a:gd name="connsiteX21" fmla="*/ 435688 w 6394458"/>
                <a:gd name="connsiteY21" fmla="*/ 2114395 h 6858000"/>
                <a:gd name="connsiteX22" fmla="*/ 435543 w 6394458"/>
                <a:gd name="connsiteY22" fmla="*/ 2114976 h 6858000"/>
                <a:gd name="connsiteX23" fmla="*/ 435253 w 6394458"/>
                <a:gd name="connsiteY23" fmla="*/ 2115557 h 6858000"/>
                <a:gd name="connsiteX24" fmla="*/ 324770 w 6394458"/>
                <a:gd name="connsiteY24" fmla="*/ 2488382 h 6858000"/>
                <a:gd name="connsiteX25" fmla="*/ 235338 w 6394458"/>
                <a:gd name="connsiteY25" fmla="*/ 3261036 h 6858000"/>
                <a:gd name="connsiteX26" fmla="*/ 272505 w 6394458"/>
                <a:gd name="connsiteY26" fmla="*/ 3641991 h 6858000"/>
                <a:gd name="connsiteX27" fmla="*/ 385891 w 6394458"/>
                <a:gd name="connsiteY27" fmla="*/ 4006104 h 6858000"/>
                <a:gd name="connsiteX28" fmla="*/ 386182 w 6394458"/>
                <a:gd name="connsiteY28" fmla="*/ 4006685 h 6858000"/>
                <a:gd name="connsiteX29" fmla="*/ 386472 w 6394458"/>
                <a:gd name="connsiteY29" fmla="*/ 4007266 h 6858000"/>
                <a:gd name="connsiteX30" fmla="*/ 413911 w 6394458"/>
                <a:gd name="connsiteY30" fmla="*/ 4068823 h 6858000"/>
                <a:gd name="connsiteX31" fmla="*/ 425380 w 6394458"/>
                <a:gd name="connsiteY31" fmla="*/ 4093794 h 6858000"/>
                <a:gd name="connsiteX32" fmla="*/ 435834 w 6394458"/>
                <a:gd name="connsiteY32" fmla="*/ 4114845 h 6858000"/>
                <a:gd name="connsiteX33" fmla="*/ 468644 w 6394458"/>
                <a:gd name="connsiteY33" fmla="*/ 4178435 h 6858000"/>
                <a:gd name="connsiteX34" fmla="*/ 468935 w 6394458"/>
                <a:gd name="connsiteY34" fmla="*/ 4179015 h 6858000"/>
                <a:gd name="connsiteX35" fmla="*/ 469225 w 6394458"/>
                <a:gd name="connsiteY35" fmla="*/ 4179596 h 6858000"/>
                <a:gd name="connsiteX36" fmla="*/ 566496 w 6394458"/>
                <a:gd name="connsiteY36" fmla="*/ 4345828 h 6858000"/>
                <a:gd name="connsiteX37" fmla="*/ 674366 w 6394458"/>
                <a:gd name="connsiteY37" fmla="*/ 4507124 h 6858000"/>
                <a:gd name="connsiteX38" fmla="*/ 790946 w 6394458"/>
                <a:gd name="connsiteY38" fmla="*/ 4665372 h 6858000"/>
                <a:gd name="connsiteX39" fmla="*/ 938015 w 6394458"/>
                <a:gd name="connsiteY39" fmla="*/ 4855559 h 6858000"/>
                <a:gd name="connsiteX40" fmla="*/ 1035286 w 6394458"/>
                <a:gd name="connsiteY40" fmla="*/ 4980269 h 6858000"/>
                <a:gd name="connsiteX41" fmla="*/ 1158254 w 6394458"/>
                <a:gd name="connsiteY41" fmla="*/ 5140985 h 6858000"/>
                <a:gd name="connsiteX42" fmla="*/ 1221118 w 6394458"/>
                <a:gd name="connsiteY42" fmla="*/ 5226351 h 6858000"/>
                <a:gd name="connsiteX43" fmla="*/ 1277448 w 6394458"/>
                <a:gd name="connsiteY43" fmla="*/ 5303007 h 6858000"/>
                <a:gd name="connsiteX44" fmla="*/ 1277739 w 6394458"/>
                <a:gd name="connsiteY44" fmla="*/ 5303297 h 6858000"/>
                <a:gd name="connsiteX45" fmla="*/ 1278029 w 6394458"/>
                <a:gd name="connsiteY45" fmla="*/ 5303588 h 6858000"/>
                <a:gd name="connsiteX46" fmla="*/ 1376607 w 6394458"/>
                <a:gd name="connsiteY46" fmla="*/ 5433525 h 6858000"/>
                <a:gd name="connsiteX47" fmla="*/ 1395625 w 6394458"/>
                <a:gd name="connsiteY47" fmla="*/ 5458060 h 6858000"/>
                <a:gd name="connsiteX48" fmla="*/ 1405207 w 6394458"/>
                <a:gd name="connsiteY48" fmla="*/ 5469965 h 6858000"/>
                <a:gd name="connsiteX49" fmla="*/ 1518739 w 6394458"/>
                <a:gd name="connsiteY49" fmla="*/ 5607597 h 6858000"/>
                <a:gd name="connsiteX50" fmla="*/ 1779194 w 6394458"/>
                <a:gd name="connsiteY50" fmla="*/ 5888957 h 6858000"/>
                <a:gd name="connsiteX51" fmla="*/ 2361805 w 6394458"/>
                <a:gd name="connsiteY51" fmla="*/ 6356876 h 6858000"/>
                <a:gd name="connsiteX52" fmla="*/ 2682656 w 6394458"/>
                <a:gd name="connsiteY52" fmla="*/ 6532110 h 6858000"/>
                <a:gd name="connsiteX53" fmla="*/ 2682946 w 6394458"/>
                <a:gd name="connsiteY53" fmla="*/ 6532255 h 6858000"/>
                <a:gd name="connsiteX54" fmla="*/ 2683236 w 6394458"/>
                <a:gd name="connsiteY54" fmla="*/ 6532400 h 6858000"/>
                <a:gd name="connsiteX55" fmla="*/ 3021944 w 6394458"/>
                <a:gd name="connsiteY55" fmla="*/ 6664805 h 6858000"/>
                <a:gd name="connsiteX56" fmla="*/ 3375605 w 6394458"/>
                <a:gd name="connsiteY56" fmla="*/ 6756415 h 6858000"/>
                <a:gd name="connsiteX57" fmla="*/ 3555048 w 6394458"/>
                <a:gd name="connsiteY57" fmla="*/ 6786612 h 6858000"/>
                <a:gd name="connsiteX58" fmla="*/ 3735218 w 6394458"/>
                <a:gd name="connsiteY58" fmla="*/ 6807083 h 6858000"/>
                <a:gd name="connsiteX59" fmla="*/ 4108188 w 6394458"/>
                <a:gd name="connsiteY59" fmla="*/ 6823343 h 6858000"/>
                <a:gd name="connsiteX60" fmla="*/ 4126917 w 6394458"/>
                <a:gd name="connsiteY60" fmla="*/ 6823343 h 6858000"/>
                <a:gd name="connsiteX61" fmla="*/ 4151597 w 6394458"/>
                <a:gd name="connsiteY61" fmla="*/ 6823488 h 6858000"/>
                <a:gd name="connsiteX62" fmla="*/ 4199652 w 6394458"/>
                <a:gd name="connsiteY62" fmla="*/ 6822763 h 6858000"/>
                <a:gd name="connsiteX63" fmla="*/ 4200088 w 6394458"/>
                <a:gd name="connsiteY63" fmla="*/ 6822763 h 6858000"/>
                <a:gd name="connsiteX64" fmla="*/ 4200523 w 6394458"/>
                <a:gd name="connsiteY64" fmla="*/ 6822763 h 6858000"/>
                <a:gd name="connsiteX65" fmla="*/ 4245675 w 6394458"/>
                <a:gd name="connsiteY65" fmla="*/ 6821601 h 6858000"/>
                <a:gd name="connsiteX66" fmla="*/ 4291117 w 6394458"/>
                <a:gd name="connsiteY66" fmla="*/ 6819277 h 6858000"/>
                <a:gd name="connsiteX67" fmla="*/ 4469108 w 6394458"/>
                <a:gd name="connsiteY67" fmla="*/ 6803743 h 6858000"/>
                <a:gd name="connsiteX68" fmla="*/ 5157267 w 6394458"/>
                <a:gd name="connsiteY68" fmla="*/ 6617766 h 6858000"/>
                <a:gd name="connsiteX69" fmla="*/ 5484069 w 6394458"/>
                <a:gd name="connsiteY69" fmla="*/ 6455744 h 6858000"/>
                <a:gd name="connsiteX70" fmla="*/ 5801144 w 6394458"/>
                <a:gd name="connsiteY70" fmla="*/ 6257717 h 6858000"/>
                <a:gd name="connsiteX71" fmla="*/ 6111106 w 6394458"/>
                <a:gd name="connsiteY71" fmla="*/ 6032542 h 6858000"/>
                <a:gd name="connsiteX72" fmla="*/ 6264127 w 6394458"/>
                <a:gd name="connsiteY72" fmla="*/ 5913203 h 6858000"/>
                <a:gd name="connsiteX73" fmla="*/ 6394458 w 6394458"/>
                <a:gd name="connsiteY73" fmla="*/ 5808939 h 6858000"/>
                <a:gd name="connsiteX74" fmla="*/ 6394458 w 6394458"/>
                <a:gd name="connsiteY74" fmla="*/ 6858000 h 6858000"/>
                <a:gd name="connsiteX75" fmla="*/ 2234128 w 6394458"/>
                <a:gd name="connsiteY75" fmla="*/ 6858000 h 6858000"/>
                <a:gd name="connsiteX76" fmla="*/ 2151583 w 6394458"/>
                <a:gd name="connsiteY76" fmla="*/ 6802146 h 6858000"/>
                <a:gd name="connsiteX77" fmla="*/ 593791 w 6394458"/>
                <a:gd name="connsiteY77" fmla="*/ 5241450 h 6858000"/>
                <a:gd name="connsiteX78" fmla="*/ 0 w 6394458"/>
                <a:gd name="connsiteY78" fmla="*/ 3044861 h 6858000"/>
                <a:gd name="connsiteX79" fmla="*/ 342337 w 6394458"/>
                <a:gd name="connsiteY79" fmla="*/ 1349581 h 6858000"/>
                <a:gd name="connsiteX80" fmla="*/ 1129762 w 6394458"/>
                <a:gd name="connsiteY80" fmla="*/ 11818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</a:cxnLst>
              <a:rect l="l" t="t" r="r" b="b"/>
              <a:pathLst>
                <a:path w="6394458" h="6858000">
                  <a:moveTo>
                    <a:pt x="1242460" y="0"/>
                  </a:moveTo>
                  <a:lnTo>
                    <a:pt x="2160732" y="0"/>
                  </a:lnTo>
                  <a:lnTo>
                    <a:pt x="2096124" y="41936"/>
                  </a:lnTo>
                  <a:cubicBezTo>
                    <a:pt x="2053586" y="71988"/>
                    <a:pt x="1997691" y="111913"/>
                    <a:pt x="1942232" y="154451"/>
                  </a:cubicBezTo>
                  <a:lnTo>
                    <a:pt x="1941942" y="154741"/>
                  </a:lnTo>
                  <a:lnTo>
                    <a:pt x="1941652" y="155032"/>
                  </a:lnTo>
                  <a:cubicBezTo>
                    <a:pt x="1920455" y="170711"/>
                    <a:pt x="1899113" y="187262"/>
                    <a:pt x="1878498" y="203377"/>
                  </a:cubicBezTo>
                  <a:lnTo>
                    <a:pt x="1865722" y="213395"/>
                  </a:lnTo>
                  <a:cubicBezTo>
                    <a:pt x="1838863" y="233865"/>
                    <a:pt x="1813311" y="254771"/>
                    <a:pt x="1791679" y="272483"/>
                  </a:cubicBezTo>
                  <a:cubicBezTo>
                    <a:pt x="1684245" y="360463"/>
                    <a:pt x="1590023" y="443216"/>
                    <a:pt x="1503495" y="525389"/>
                  </a:cubicBezTo>
                  <a:cubicBezTo>
                    <a:pt x="1315050" y="703090"/>
                    <a:pt x="1142430" y="895746"/>
                    <a:pt x="990135" y="1098128"/>
                  </a:cubicBezTo>
                  <a:cubicBezTo>
                    <a:pt x="911301" y="1202949"/>
                    <a:pt x="837695" y="1310238"/>
                    <a:pt x="771637" y="1416800"/>
                  </a:cubicBezTo>
                  <a:cubicBezTo>
                    <a:pt x="697595" y="1538898"/>
                    <a:pt x="636764" y="1650106"/>
                    <a:pt x="585660" y="1756960"/>
                  </a:cubicBezTo>
                  <a:lnTo>
                    <a:pt x="585515" y="1757395"/>
                  </a:lnTo>
                  <a:lnTo>
                    <a:pt x="585370" y="1757831"/>
                  </a:lnTo>
                  <a:cubicBezTo>
                    <a:pt x="570271" y="1788174"/>
                    <a:pt x="556334" y="1818952"/>
                    <a:pt x="544574" y="1845230"/>
                  </a:cubicBezTo>
                  <a:lnTo>
                    <a:pt x="524539" y="1889510"/>
                  </a:lnTo>
                  <a:lnTo>
                    <a:pt x="505666" y="1933935"/>
                  </a:lnTo>
                  <a:lnTo>
                    <a:pt x="502762" y="1940904"/>
                  </a:lnTo>
                  <a:cubicBezTo>
                    <a:pt x="491002" y="1969214"/>
                    <a:pt x="479823" y="1996073"/>
                    <a:pt x="469661" y="2023512"/>
                  </a:cubicBezTo>
                  <a:cubicBezTo>
                    <a:pt x="465450" y="2034691"/>
                    <a:pt x="461240" y="2045870"/>
                    <a:pt x="456885" y="2057049"/>
                  </a:cubicBezTo>
                  <a:cubicBezTo>
                    <a:pt x="449190" y="2076794"/>
                    <a:pt x="442076" y="2095522"/>
                    <a:pt x="435688" y="2114395"/>
                  </a:cubicBezTo>
                  <a:lnTo>
                    <a:pt x="435543" y="2114976"/>
                  </a:lnTo>
                  <a:lnTo>
                    <a:pt x="435253" y="2115557"/>
                  </a:lnTo>
                  <a:cubicBezTo>
                    <a:pt x="390392" y="2239687"/>
                    <a:pt x="353226" y="2365123"/>
                    <a:pt x="324770" y="2488382"/>
                  </a:cubicBezTo>
                  <a:cubicBezTo>
                    <a:pt x="265391" y="2742158"/>
                    <a:pt x="235193" y="3002178"/>
                    <a:pt x="235338" y="3261036"/>
                  </a:cubicBezTo>
                  <a:cubicBezTo>
                    <a:pt x="236210" y="3391989"/>
                    <a:pt x="248695" y="3520474"/>
                    <a:pt x="272505" y="3641991"/>
                  </a:cubicBezTo>
                  <a:cubicBezTo>
                    <a:pt x="299073" y="3770621"/>
                    <a:pt x="337110" y="3893154"/>
                    <a:pt x="385891" y="4006104"/>
                  </a:cubicBezTo>
                  <a:lnTo>
                    <a:pt x="386182" y="4006685"/>
                  </a:lnTo>
                  <a:lnTo>
                    <a:pt x="386472" y="4007266"/>
                  </a:lnTo>
                  <a:cubicBezTo>
                    <a:pt x="394747" y="4027591"/>
                    <a:pt x="404039" y="4047626"/>
                    <a:pt x="413911" y="4068823"/>
                  </a:cubicBezTo>
                  <a:cubicBezTo>
                    <a:pt x="417686" y="4077098"/>
                    <a:pt x="421606" y="4085374"/>
                    <a:pt x="425380" y="4093794"/>
                  </a:cubicBezTo>
                  <a:cubicBezTo>
                    <a:pt x="428865" y="4100908"/>
                    <a:pt x="432349" y="4107876"/>
                    <a:pt x="435834" y="4114845"/>
                  </a:cubicBezTo>
                  <a:cubicBezTo>
                    <a:pt x="446867" y="4136913"/>
                    <a:pt x="457320" y="4157819"/>
                    <a:pt x="468644" y="4178435"/>
                  </a:cubicBezTo>
                  <a:lnTo>
                    <a:pt x="468935" y="4179015"/>
                  </a:lnTo>
                  <a:lnTo>
                    <a:pt x="469225" y="4179596"/>
                  </a:lnTo>
                  <a:cubicBezTo>
                    <a:pt x="495213" y="4229103"/>
                    <a:pt x="525120" y="4280352"/>
                    <a:pt x="566496" y="4345828"/>
                  </a:cubicBezTo>
                  <a:cubicBezTo>
                    <a:pt x="598727" y="4397368"/>
                    <a:pt x="633135" y="4447745"/>
                    <a:pt x="674366" y="4507124"/>
                  </a:cubicBezTo>
                  <a:cubicBezTo>
                    <a:pt x="713129" y="4561713"/>
                    <a:pt x="753199" y="4615139"/>
                    <a:pt x="790946" y="4665372"/>
                  </a:cubicBezTo>
                  <a:cubicBezTo>
                    <a:pt x="839001" y="4729106"/>
                    <a:pt x="889379" y="4793421"/>
                    <a:pt x="938015" y="4855559"/>
                  </a:cubicBezTo>
                  <a:cubicBezTo>
                    <a:pt x="969955" y="4896355"/>
                    <a:pt x="1003056" y="4938457"/>
                    <a:pt x="1035286" y="4980269"/>
                  </a:cubicBezTo>
                  <a:cubicBezTo>
                    <a:pt x="1069113" y="5023969"/>
                    <a:pt x="1113684" y="5081606"/>
                    <a:pt x="1158254" y="5140985"/>
                  </a:cubicBezTo>
                  <a:cubicBezTo>
                    <a:pt x="1179451" y="5169005"/>
                    <a:pt x="1200647" y="5198186"/>
                    <a:pt x="1221118" y="5226351"/>
                  </a:cubicBezTo>
                  <a:cubicBezTo>
                    <a:pt x="1240572" y="5253065"/>
                    <a:pt x="1259010" y="5278471"/>
                    <a:pt x="1277448" y="5303007"/>
                  </a:cubicBezTo>
                  <a:lnTo>
                    <a:pt x="1277739" y="5303297"/>
                  </a:lnTo>
                  <a:lnTo>
                    <a:pt x="1278029" y="5303588"/>
                  </a:lnTo>
                  <a:cubicBezTo>
                    <a:pt x="1309824" y="5347287"/>
                    <a:pt x="1343796" y="5391132"/>
                    <a:pt x="1376607" y="5433525"/>
                  </a:cubicBezTo>
                  <a:lnTo>
                    <a:pt x="1395625" y="5458060"/>
                  </a:lnTo>
                  <a:lnTo>
                    <a:pt x="1405207" y="5469965"/>
                  </a:lnTo>
                  <a:cubicBezTo>
                    <a:pt x="1442083" y="5515552"/>
                    <a:pt x="1479976" y="5562736"/>
                    <a:pt x="1518739" y="5607597"/>
                  </a:cubicBezTo>
                  <a:cubicBezTo>
                    <a:pt x="1603960" y="5707481"/>
                    <a:pt x="1691650" y="5802139"/>
                    <a:pt x="1779194" y="5888957"/>
                  </a:cubicBezTo>
                  <a:cubicBezTo>
                    <a:pt x="1965606" y="6072902"/>
                    <a:pt x="2161746" y="6230423"/>
                    <a:pt x="2361805" y="6356876"/>
                  </a:cubicBezTo>
                  <a:cubicBezTo>
                    <a:pt x="2475047" y="6427870"/>
                    <a:pt x="2579867" y="6485217"/>
                    <a:pt x="2682656" y="6532110"/>
                  </a:cubicBezTo>
                  <a:lnTo>
                    <a:pt x="2682946" y="6532255"/>
                  </a:lnTo>
                  <a:lnTo>
                    <a:pt x="2683236" y="6532400"/>
                  </a:lnTo>
                  <a:cubicBezTo>
                    <a:pt x="2787767" y="6581616"/>
                    <a:pt x="2901734" y="6626187"/>
                    <a:pt x="3021944" y="6664805"/>
                  </a:cubicBezTo>
                  <a:cubicBezTo>
                    <a:pt x="3132572" y="6700374"/>
                    <a:pt x="3251620" y="6731298"/>
                    <a:pt x="3375605" y="6756415"/>
                  </a:cubicBezTo>
                  <a:cubicBezTo>
                    <a:pt x="3432661" y="6767738"/>
                    <a:pt x="3493201" y="6777901"/>
                    <a:pt x="3555048" y="6786612"/>
                  </a:cubicBezTo>
                  <a:cubicBezTo>
                    <a:pt x="3613121" y="6794742"/>
                    <a:pt x="3673807" y="6801566"/>
                    <a:pt x="3735218" y="6807083"/>
                  </a:cubicBezTo>
                  <a:cubicBezTo>
                    <a:pt x="3852670" y="6817826"/>
                    <a:pt x="3974622" y="6823052"/>
                    <a:pt x="4108188" y="6823343"/>
                  </a:cubicBezTo>
                  <a:lnTo>
                    <a:pt x="4126917" y="6823343"/>
                  </a:lnTo>
                  <a:cubicBezTo>
                    <a:pt x="4135192" y="6823488"/>
                    <a:pt x="4143322" y="6823488"/>
                    <a:pt x="4151597" y="6823488"/>
                  </a:cubicBezTo>
                  <a:cubicBezTo>
                    <a:pt x="4171487" y="6823488"/>
                    <a:pt x="4186296" y="6823343"/>
                    <a:pt x="4199652" y="6822763"/>
                  </a:cubicBezTo>
                  <a:lnTo>
                    <a:pt x="4200088" y="6822763"/>
                  </a:lnTo>
                  <a:lnTo>
                    <a:pt x="4200523" y="6822763"/>
                  </a:lnTo>
                  <a:lnTo>
                    <a:pt x="4245675" y="6821601"/>
                  </a:lnTo>
                  <a:lnTo>
                    <a:pt x="4291117" y="6819277"/>
                  </a:lnTo>
                  <a:cubicBezTo>
                    <a:pt x="4342801" y="6816955"/>
                    <a:pt x="4397825" y="6812164"/>
                    <a:pt x="4469108" y="6803743"/>
                  </a:cubicBezTo>
                  <a:cubicBezTo>
                    <a:pt x="4700672" y="6775433"/>
                    <a:pt x="4932236" y="6712860"/>
                    <a:pt x="5157267" y="6617766"/>
                  </a:cubicBezTo>
                  <a:cubicBezTo>
                    <a:pt x="5260490" y="6574648"/>
                    <a:pt x="5367344" y="6521656"/>
                    <a:pt x="5484069" y="6455744"/>
                  </a:cubicBezTo>
                  <a:cubicBezTo>
                    <a:pt x="5584535" y="6399414"/>
                    <a:pt x="5688194" y="6334663"/>
                    <a:pt x="5801144" y="6257717"/>
                  </a:cubicBezTo>
                  <a:cubicBezTo>
                    <a:pt x="5894061" y="6194419"/>
                    <a:pt x="5992638" y="6122844"/>
                    <a:pt x="6111106" y="6032542"/>
                  </a:cubicBezTo>
                  <a:cubicBezTo>
                    <a:pt x="6163081" y="5993052"/>
                    <a:pt x="6215491" y="5951676"/>
                    <a:pt x="6264127" y="5913203"/>
                  </a:cubicBezTo>
                  <a:lnTo>
                    <a:pt x="6394458" y="5808939"/>
                  </a:lnTo>
                  <a:lnTo>
                    <a:pt x="6394458" y="6858000"/>
                  </a:lnTo>
                  <a:lnTo>
                    <a:pt x="2234128" y="6858000"/>
                  </a:lnTo>
                  <a:lnTo>
                    <a:pt x="2151583" y="6802146"/>
                  </a:lnTo>
                  <a:cubicBezTo>
                    <a:pt x="1509012" y="6424386"/>
                    <a:pt x="970245" y="5884748"/>
                    <a:pt x="593791" y="5241450"/>
                  </a:cubicBezTo>
                  <a:cubicBezTo>
                    <a:pt x="205286" y="4577683"/>
                    <a:pt x="0" y="3818240"/>
                    <a:pt x="0" y="3044861"/>
                  </a:cubicBezTo>
                  <a:cubicBezTo>
                    <a:pt x="0" y="2457023"/>
                    <a:pt x="115129" y="1886606"/>
                    <a:pt x="342337" y="1349581"/>
                  </a:cubicBezTo>
                  <a:cubicBezTo>
                    <a:pt x="534284" y="895692"/>
                    <a:pt x="798705" y="482372"/>
                    <a:pt x="1129762" y="118183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16" name="Freeform: Shape 15">
              <a:extLst>
                <a:ext uri="{FF2B5EF4-FFF2-40B4-BE49-F238E27FC236}">
                  <a16:creationId xmlns:a16="http://schemas.microsoft.com/office/drawing/2014/main" id="{1905757E-C772-4187-BD34-A12DC33F3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4266" y="0"/>
              <a:ext cx="6419426" cy="6858000"/>
            </a:xfrm>
            <a:custGeom>
              <a:avLst/>
              <a:gdLst>
                <a:gd name="connsiteX0" fmla="*/ 6419426 w 6419426"/>
                <a:gd name="connsiteY0" fmla="*/ 6276207 h 6858000"/>
                <a:gd name="connsiteX1" fmla="*/ 6419426 w 6419426"/>
                <a:gd name="connsiteY1" fmla="*/ 6858000 h 6858000"/>
                <a:gd name="connsiteX2" fmla="*/ 5377226 w 6419426"/>
                <a:gd name="connsiteY2" fmla="*/ 6858000 h 6858000"/>
                <a:gd name="connsiteX3" fmla="*/ 5526079 w 6419426"/>
                <a:gd name="connsiteY3" fmla="*/ 6799309 h 6858000"/>
                <a:gd name="connsiteX4" fmla="*/ 6372097 w 6419426"/>
                <a:gd name="connsiteY4" fmla="*/ 6313400 h 6858000"/>
                <a:gd name="connsiteX5" fmla="*/ 0 w 6419426"/>
                <a:gd name="connsiteY5" fmla="*/ 3944218 h 6858000"/>
                <a:gd name="connsiteX6" fmla="*/ 31811 w 6419426"/>
                <a:gd name="connsiteY6" fmla="*/ 4082046 h 6858000"/>
                <a:gd name="connsiteX7" fmla="*/ 2375871 w 6419426"/>
                <a:gd name="connsiteY7" fmla="*/ 6799309 h 6858000"/>
                <a:gd name="connsiteX8" fmla="*/ 2524724 w 6419426"/>
                <a:gd name="connsiteY8" fmla="*/ 6858000 h 6858000"/>
                <a:gd name="connsiteX9" fmla="*/ 0 w 6419426"/>
                <a:gd name="connsiteY9" fmla="*/ 6858000 h 6858000"/>
                <a:gd name="connsiteX10" fmla="*/ 0 w 6419426"/>
                <a:gd name="connsiteY10" fmla="*/ 0 h 6858000"/>
                <a:gd name="connsiteX11" fmla="*/ 1320019 w 6419426"/>
                <a:gd name="connsiteY11" fmla="*/ 0 h 6858000"/>
                <a:gd name="connsiteX12" fmla="*/ 1089625 w 6419426"/>
                <a:gd name="connsiteY12" fmla="*/ 209396 h 6858000"/>
                <a:gd name="connsiteX13" fmla="*/ 31811 w 6419426"/>
                <a:gd name="connsiteY13" fmla="*/ 2059448 h 6858000"/>
                <a:gd name="connsiteX14" fmla="*/ 0 w 6419426"/>
                <a:gd name="connsiteY14" fmla="*/ 2197276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419426" h="6858000">
                  <a:moveTo>
                    <a:pt x="6419426" y="6276207"/>
                  </a:moveTo>
                  <a:lnTo>
                    <a:pt x="6419426" y="6858000"/>
                  </a:lnTo>
                  <a:lnTo>
                    <a:pt x="5377226" y="6858000"/>
                  </a:lnTo>
                  <a:lnTo>
                    <a:pt x="5526079" y="6799309"/>
                  </a:lnTo>
                  <a:cubicBezTo>
                    <a:pt x="5828657" y="6671330"/>
                    <a:pt x="6112428" y="6507594"/>
                    <a:pt x="6372097" y="6313400"/>
                  </a:cubicBezTo>
                  <a:close/>
                  <a:moveTo>
                    <a:pt x="0" y="3944218"/>
                  </a:moveTo>
                  <a:lnTo>
                    <a:pt x="31811" y="4082046"/>
                  </a:lnTo>
                  <a:cubicBezTo>
                    <a:pt x="347839" y="5310348"/>
                    <a:pt x="1226077" y="6312987"/>
                    <a:pt x="2375871" y="6799309"/>
                  </a:cubicBezTo>
                  <a:lnTo>
                    <a:pt x="2524724" y="6858000"/>
                  </a:lnTo>
                  <a:lnTo>
                    <a:pt x="0" y="6858000"/>
                  </a:lnTo>
                  <a:close/>
                  <a:moveTo>
                    <a:pt x="0" y="0"/>
                  </a:moveTo>
                  <a:lnTo>
                    <a:pt x="1320019" y="0"/>
                  </a:lnTo>
                  <a:lnTo>
                    <a:pt x="1089625" y="209396"/>
                  </a:lnTo>
                  <a:cubicBezTo>
                    <a:pt x="586180" y="712841"/>
                    <a:pt x="214775" y="1348326"/>
                    <a:pt x="31811" y="2059448"/>
                  </a:cubicBezTo>
                  <a:lnTo>
                    <a:pt x="0" y="2197276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1FC6172-1626-AE63-8DE3-A200D38EEB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798445"/>
            <a:ext cx="4803636" cy="1311664"/>
          </a:xfrm>
        </p:spPr>
        <p:txBody>
          <a:bodyPr anchor="b"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Ethical Considerations</a:t>
            </a:r>
            <a:endParaRPr lang="en-US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B6E8A2-B248-A8B8-2E9C-289D2FDCE8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272143"/>
            <a:ext cx="4706803" cy="3788830"/>
          </a:xfrm>
        </p:spPr>
        <p:txBody>
          <a:bodyPr anchor="ctr">
            <a:normAutofit/>
          </a:bodyPr>
          <a:lstStyle/>
          <a:p>
            <a:r>
              <a:rPr lang="en-GB" sz="1800">
                <a:solidFill>
                  <a:schemeClr val="tx2"/>
                </a:solidFill>
              </a:rPr>
              <a:t>Confidentiality</a:t>
            </a:r>
          </a:p>
          <a:p>
            <a:r>
              <a:rPr lang="en-GB" sz="1800">
                <a:solidFill>
                  <a:schemeClr val="tx2"/>
                </a:solidFill>
              </a:rPr>
              <a:t>Dignity and respect</a:t>
            </a:r>
          </a:p>
          <a:p>
            <a:r>
              <a:rPr lang="en-GB" sz="1800">
                <a:solidFill>
                  <a:schemeClr val="tx2"/>
                </a:solidFill>
              </a:rPr>
              <a:t>Informed consent</a:t>
            </a:r>
          </a:p>
          <a:p>
            <a:r>
              <a:rPr lang="en-GB" sz="1800">
                <a:solidFill>
                  <a:schemeClr val="tx2"/>
                </a:solidFill>
              </a:rPr>
              <a:t>Autonomy</a:t>
            </a:r>
          </a:p>
          <a:p>
            <a:endParaRPr lang="en-GB" sz="18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800">
                <a:solidFill>
                  <a:schemeClr val="tx2"/>
                </a:solidFill>
              </a:rPr>
              <a:t>(Beauchamp and Childress, 2019)</a:t>
            </a:r>
          </a:p>
        </p:txBody>
      </p:sp>
      <p:pic>
        <p:nvPicPr>
          <p:cNvPr id="4" name="Slide 13">
            <a:hlinkClick r:id="" action="ppaction://media"/>
            <a:extLst>
              <a:ext uri="{FF2B5EF4-FFF2-40B4-BE49-F238E27FC236}">
                <a16:creationId xmlns:a16="http://schemas.microsoft.com/office/drawing/2014/main" id="{2A9B5A39-7DDB-C126-6CA5-A9AFA62CA00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833176" y="4671382"/>
            <a:ext cx="2003729" cy="19410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5273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F1E0E7-C975-9B53-560F-112551B63C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Conclusion</a:t>
            </a:r>
            <a:endParaRPr lang="en-US" sz="3600">
              <a:solidFill>
                <a:schemeClr val="tx2"/>
              </a:solidFill>
            </a:endParaRPr>
          </a:p>
        </p:txBody>
      </p:sp>
      <p:pic>
        <p:nvPicPr>
          <p:cNvPr id="7" name="Graphic 6" descr="Hospital">
            <a:extLst>
              <a:ext uri="{FF2B5EF4-FFF2-40B4-BE49-F238E27FC236}">
                <a16:creationId xmlns:a16="http://schemas.microsoft.com/office/drawing/2014/main" id="{A730F112-3D43-DFD5-DCC6-2511CF4F388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10278A-DF66-3719-60E0-060A624DCE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GB" sz="1800">
                <a:solidFill>
                  <a:schemeClr val="tx2"/>
                </a:solidFill>
              </a:rPr>
              <a:t>COPD needs constant management.</a:t>
            </a:r>
          </a:p>
          <a:p>
            <a:r>
              <a:rPr lang="en-GB" sz="1800">
                <a:solidFill>
                  <a:schemeClr val="tx2"/>
                </a:solidFill>
              </a:rPr>
              <a:t>Quality life is enhanced by effective care.</a:t>
            </a:r>
          </a:p>
          <a:p>
            <a:r>
              <a:rPr lang="en-GB" sz="1800">
                <a:solidFill>
                  <a:schemeClr val="tx2"/>
                </a:solidFill>
              </a:rPr>
              <a:t>It is treatable</a:t>
            </a:r>
          </a:p>
          <a:p>
            <a:endParaRPr lang="en-GB" sz="180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Slide 14">
            <a:hlinkClick r:id="" action="ppaction://media"/>
            <a:extLst>
              <a:ext uri="{FF2B5EF4-FFF2-40B4-BE49-F238E27FC236}">
                <a16:creationId xmlns:a16="http://schemas.microsoft.com/office/drawing/2014/main" id="{4AECBF2B-AED8-FDA3-E74F-9DC0789BD8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530437" y="4232970"/>
            <a:ext cx="2421263" cy="2379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5004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14F3C1-BC7D-A830-0C48-73FE511458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88736"/>
            <a:ext cx="10515600" cy="1325563"/>
          </a:xfrm>
        </p:spPr>
        <p:txBody>
          <a:bodyPr/>
          <a:lstStyle/>
          <a:p>
            <a:pPr algn="ctr"/>
            <a:r>
              <a:rPr lang="en-GB"/>
              <a:t>Reference</a:t>
            </a:r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F3D8C2A-AC70-373C-D5CB-65DF25059E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161" y="374045"/>
            <a:ext cx="10515600" cy="6098515"/>
          </a:xfrm>
        </p:spPr>
        <p:txBody>
          <a:bodyPr anchor="t">
            <a:normAutofit fontScale="25000" lnSpcReduction="20000"/>
          </a:bodyPr>
          <a:lstStyle/>
          <a:p>
            <a:pPr marL="0" indent="0" algn="thaiDist">
              <a:buNone/>
            </a:pPr>
            <a:endParaRPr lang="en-GB" sz="560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8800" b="0" i="0">
                <a:solidFill>
                  <a:srgbClr val="000000"/>
                </a:solidFill>
                <a:effectLst/>
              </a:rPr>
              <a:t>Jo, Y.S. (2022). Long-term Outcome of Chronic Obstructive Pulmonary disease: a</a:t>
            </a:r>
            <a:endParaRPr lang="en-GB" sz="880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r>
              <a:rPr lang="en-GB" sz="8800" b="0" i="0">
                <a:solidFill>
                  <a:srgbClr val="000000"/>
                </a:solidFill>
                <a:effectLst/>
              </a:rPr>
              <a:t>Review. Tuberculosis and Respiratory Diseases, [online] 85(4), pp.289–301.</a:t>
            </a:r>
            <a:endParaRPr lang="en-GB" sz="880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r>
              <a:rPr lang="en-GB" sz="8800" b="0" i="0" err="1">
                <a:solidFill>
                  <a:srgbClr val="000000"/>
                </a:solidFill>
                <a:effectLst/>
              </a:rPr>
              <a:t>doi:https</a:t>
            </a:r>
            <a:r>
              <a:rPr lang="en-GB" sz="8800" b="0" i="0">
                <a:solidFill>
                  <a:srgbClr val="000000"/>
                </a:solidFill>
                <a:effectLst/>
              </a:rPr>
              <a:t>://</a:t>
            </a:r>
            <a:r>
              <a:rPr lang="en-GB" sz="8800" b="0" i="0" err="1">
                <a:solidFill>
                  <a:srgbClr val="000000"/>
                </a:solidFill>
                <a:effectLst/>
              </a:rPr>
              <a:t>doi.org</a:t>
            </a:r>
            <a:r>
              <a:rPr lang="en-GB" sz="8800" b="0" i="0">
                <a:solidFill>
                  <a:srgbClr val="000000"/>
                </a:solidFill>
                <a:effectLst/>
              </a:rPr>
              <a:t>/10.4046/</a:t>
            </a:r>
            <a:r>
              <a:rPr lang="en-GB" sz="8800" b="0" i="0" err="1">
                <a:solidFill>
                  <a:srgbClr val="000000"/>
                </a:solidFill>
                <a:effectLst/>
              </a:rPr>
              <a:t>trd.2022.0074</a:t>
            </a:r>
            <a:r>
              <a:rPr lang="en-GB" sz="8800" b="0" i="0">
                <a:solidFill>
                  <a:srgbClr val="000000"/>
                </a:solidFill>
                <a:effectLst/>
              </a:rPr>
              <a:t>.</a:t>
            </a:r>
            <a:endParaRPr lang="en-GB" sz="880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r>
              <a:rPr lang="en-GB" sz="8800" b="0" i="0">
                <a:solidFill>
                  <a:srgbClr val="000000"/>
                </a:solidFill>
                <a:effectLst/>
              </a:rPr>
              <a:t>Mayo Clinic (2024). COPD. [online] Mayo Clinic. Available at: https://</a:t>
            </a:r>
            <a:endParaRPr lang="en-GB" sz="880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r>
              <a:rPr lang="en-GB" sz="8800" b="0" i="0" err="1">
                <a:solidFill>
                  <a:srgbClr val="000000"/>
                </a:solidFill>
                <a:effectLst/>
              </a:rPr>
              <a:t>www.mayoclinic.org</a:t>
            </a:r>
            <a:r>
              <a:rPr lang="en-GB" sz="8800" b="0" i="0">
                <a:solidFill>
                  <a:srgbClr val="000000"/>
                </a:solidFill>
                <a:effectLst/>
              </a:rPr>
              <a:t>/diseases-conditions/</a:t>
            </a:r>
            <a:r>
              <a:rPr lang="en-GB" sz="8800" b="0" i="0" err="1">
                <a:solidFill>
                  <a:srgbClr val="000000"/>
                </a:solidFill>
                <a:effectLst/>
              </a:rPr>
              <a:t>copd</a:t>
            </a:r>
            <a:r>
              <a:rPr lang="en-GB" sz="8800" b="0" i="0">
                <a:solidFill>
                  <a:srgbClr val="000000"/>
                </a:solidFill>
                <a:effectLst/>
              </a:rPr>
              <a:t>/symptoms-causes/</a:t>
            </a:r>
            <a:r>
              <a:rPr lang="en-GB" sz="8800" b="0" i="0" err="1">
                <a:solidFill>
                  <a:srgbClr val="000000"/>
                </a:solidFill>
                <a:effectLst/>
              </a:rPr>
              <a:t>syc-20353679</a:t>
            </a:r>
            <a:r>
              <a:rPr lang="en-GB" sz="8800" b="0" i="0">
                <a:solidFill>
                  <a:srgbClr val="000000"/>
                </a:solidFill>
                <a:effectLst/>
              </a:rPr>
              <a:t>.</a:t>
            </a:r>
            <a:endParaRPr lang="en-GB" sz="880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r>
              <a:rPr lang="en-GB" sz="8800" b="0" i="0" err="1">
                <a:solidFill>
                  <a:srgbClr val="000000"/>
                </a:solidFill>
                <a:effectLst/>
              </a:rPr>
              <a:t>Naughton</a:t>
            </a:r>
            <a:r>
              <a:rPr lang="en-GB" sz="8800" b="0" i="0">
                <a:solidFill>
                  <a:srgbClr val="000000"/>
                </a:solidFill>
                <a:effectLst/>
              </a:rPr>
              <a:t>, M.T. and </a:t>
            </a:r>
            <a:r>
              <a:rPr lang="en-GB" sz="8800" b="0" i="0" err="1">
                <a:solidFill>
                  <a:srgbClr val="000000"/>
                </a:solidFill>
                <a:effectLst/>
              </a:rPr>
              <a:t>Tuxen</a:t>
            </a:r>
            <a:r>
              <a:rPr lang="en-GB" sz="8800" b="0" i="0">
                <a:solidFill>
                  <a:srgbClr val="000000"/>
                </a:solidFill>
                <a:effectLst/>
              </a:rPr>
              <a:t>, D.V. (2020). Acute respiratory failure in chronic</a:t>
            </a:r>
            <a:endParaRPr lang="en-GB" sz="880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r>
              <a:rPr lang="en-GB" sz="8800" b="0" i="0">
                <a:solidFill>
                  <a:srgbClr val="000000"/>
                </a:solidFill>
                <a:effectLst/>
              </a:rPr>
              <a:t>obstructive pulmonary disease. Oh’s Intensive Care Manual, [online] pp.354–363.</a:t>
            </a:r>
            <a:endParaRPr lang="en-GB" sz="880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r>
              <a:rPr lang="en-GB" sz="8800" b="0" i="0" err="1">
                <a:solidFill>
                  <a:srgbClr val="000000"/>
                </a:solidFill>
                <a:effectLst/>
              </a:rPr>
              <a:t>doi:https</a:t>
            </a:r>
            <a:r>
              <a:rPr lang="en-GB" sz="8800" b="0" i="0">
                <a:solidFill>
                  <a:srgbClr val="000000"/>
                </a:solidFill>
                <a:effectLst/>
              </a:rPr>
              <a:t>://</a:t>
            </a:r>
            <a:r>
              <a:rPr lang="en-GB" sz="8800" b="0" i="0" err="1">
                <a:solidFill>
                  <a:srgbClr val="000000"/>
                </a:solidFill>
                <a:effectLst/>
              </a:rPr>
              <a:t>doi.org</a:t>
            </a:r>
            <a:r>
              <a:rPr lang="en-GB" sz="8800" b="0" i="0">
                <a:solidFill>
                  <a:srgbClr val="000000"/>
                </a:solidFill>
                <a:effectLst/>
              </a:rPr>
              <a:t>/10.1016/b978-0-7020-4762-6.00030-8.</a:t>
            </a:r>
            <a:endParaRPr lang="en-GB" sz="880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r>
              <a:rPr lang="en-GB" sz="8800" b="0" i="0">
                <a:solidFill>
                  <a:srgbClr val="000000"/>
                </a:solidFill>
                <a:effectLst/>
              </a:rPr>
              <a:t>NHS (2023a). Causes - Chronic Obstructive Pulmonary Disease (COPD). [online]</a:t>
            </a:r>
            <a:endParaRPr lang="en-GB" sz="880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r>
              <a:rPr lang="en-GB" sz="8800" b="0" i="0">
                <a:solidFill>
                  <a:srgbClr val="000000"/>
                </a:solidFill>
                <a:effectLst/>
              </a:rPr>
              <a:t>NHS. Available at: https://www.nhs.uk/conditions/chronic-obstructive-pulmonary-</a:t>
            </a:r>
            <a:endParaRPr lang="en-GB" sz="880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r>
              <a:rPr lang="en-GB" sz="8800" b="0" i="0" err="1">
                <a:solidFill>
                  <a:srgbClr val="000000"/>
                </a:solidFill>
                <a:effectLst/>
              </a:rPr>
              <a:t>disease-copd</a:t>
            </a:r>
            <a:r>
              <a:rPr lang="en-GB" sz="8800" b="0" i="0">
                <a:solidFill>
                  <a:srgbClr val="000000"/>
                </a:solidFill>
                <a:effectLst/>
              </a:rPr>
              <a:t>/causes/.</a:t>
            </a:r>
            <a:endParaRPr lang="en-GB" sz="880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r>
              <a:rPr lang="en-GB" sz="8800" b="0" i="0">
                <a:solidFill>
                  <a:srgbClr val="000000"/>
                </a:solidFill>
                <a:effectLst/>
              </a:rPr>
              <a:t>NHS (2023b). Chronic Obstructive Pulmonary Disease (COPD). [online] NHS.</a:t>
            </a:r>
            <a:endParaRPr lang="en-GB" sz="880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r>
              <a:rPr lang="en-GB" sz="8800" b="0" i="0">
                <a:solidFill>
                  <a:srgbClr val="000000"/>
                </a:solidFill>
                <a:effectLst/>
              </a:rPr>
              <a:t>Available at: https://www.nhs.uk/conditions/chronic-obstructive-pulmonary-disease-</a:t>
            </a:r>
            <a:endParaRPr lang="en-GB" sz="880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r>
              <a:rPr lang="en-GB" sz="8800" b="0" i="0" err="1">
                <a:solidFill>
                  <a:srgbClr val="000000"/>
                </a:solidFill>
                <a:effectLst/>
              </a:rPr>
              <a:t>copd</a:t>
            </a:r>
            <a:r>
              <a:rPr lang="en-GB" sz="8800" b="0" i="0">
                <a:solidFill>
                  <a:srgbClr val="000000"/>
                </a:solidFill>
                <a:effectLst/>
              </a:rPr>
              <a:t>/.</a:t>
            </a:r>
            <a:endParaRPr lang="en-GB" sz="880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r>
              <a:rPr lang="en-GB" sz="8800" b="0" i="0" err="1">
                <a:solidFill>
                  <a:srgbClr val="000000"/>
                </a:solidFill>
                <a:effectLst/>
              </a:rPr>
              <a:t>Teays</a:t>
            </a:r>
            <a:r>
              <a:rPr lang="en-GB" sz="8800" b="0" i="0">
                <a:solidFill>
                  <a:srgbClr val="000000"/>
                </a:solidFill>
                <a:effectLst/>
              </a:rPr>
              <a:t>, W. (2025). Beauchamp and Childress: Principles of Biomedical Ethics. Library</a:t>
            </a:r>
            <a:endParaRPr lang="en-GB" sz="880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r>
              <a:rPr lang="en-GB" sz="8800" b="0" i="0">
                <a:solidFill>
                  <a:srgbClr val="000000"/>
                </a:solidFill>
                <a:effectLst/>
              </a:rPr>
              <a:t>of Public Policy and Public Administration, 20, pp.115–127. </a:t>
            </a:r>
            <a:r>
              <a:rPr lang="en-GB" sz="8800" b="0" i="0" err="1">
                <a:solidFill>
                  <a:srgbClr val="000000"/>
                </a:solidFill>
                <a:effectLst/>
              </a:rPr>
              <a:t>doi:https</a:t>
            </a:r>
            <a:r>
              <a:rPr lang="en-GB" sz="8800" b="0" i="0">
                <a:solidFill>
                  <a:srgbClr val="000000"/>
                </a:solidFill>
                <a:effectLst/>
              </a:rPr>
              <a:t>://</a:t>
            </a:r>
            <a:r>
              <a:rPr lang="en-GB" sz="8800" b="0" i="0" err="1">
                <a:solidFill>
                  <a:srgbClr val="000000"/>
                </a:solidFill>
                <a:effectLst/>
              </a:rPr>
              <a:t>doi.org</a:t>
            </a:r>
            <a:r>
              <a:rPr lang="en-GB" sz="8800" b="0" i="0">
                <a:solidFill>
                  <a:srgbClr val="000000"/>
                </a:solidFill>
                <a:effectLst/>
              </a:rPr>
              <a:t>/</a:t>
            </a:r>
            <a:endParaRPr lang="en-GB" sz="880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r>
              <a:rPr lang="en-GB" sz="8800" b="0" i="0">
                <a:solidFill>
                  <a:srgbClr val="000000"/>
                </a:solidFill>
                <a:effectLst/>
              </a:rPr>
              <a:t>10.1007/978-3-031-96566-1_</a:t>
            </a:r>
            <a:endParaRPr lang="en-GB" sz="880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r>
              <a:rPr lang="en-GB" sz="8800" b="0" i="0">
                <a:solidFill>
                  <a:srgbClr val="000000"/>
                </a:solidFill>
                <a:effectLst/>
              </a:rPr>
              <a:t>10.</a:t>
            </a:r>
            <a:endParaRPr lang="en-GB" sz="880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0544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 Care Plan for COPD Patient</vt:lpstr>
      <vt:lpstr>Introduction to COPD</vt:lpstr>
      <vt:lpstr>Patient Profile</vt:lpstr>
      <vt:lpstr>Respiratory System Anatomy</vt:lpstr>
      <vt:lpstr>Normal Function</vt:lpstr>
      <vt:lpstr>COPD Pathophysiology</vt:lpstr>
      <vt:lpstr>Symptoms</vt:lpstr>
      <vt:lpstr>Risk Factors</vt:lpstr>
      <vt:lpstr>Care Routine</vt:lpstr>
      <vt:lpstr>Monitoring</vt:lpstr>
      <vt:lpstr>Care Planning</vt:lpstr>
      <vt:lpstr>communication</vt:lpstr>
      <vt:lpstr>Ethical Considerations</vt:lpstr>
      <vt:lpstr>Conclusion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 Care Plan for COPD Patient</dc:title>
  <dc:creator/>
  <cp:revision>1</cp:revision>
  <dcterms:created xsi:type="dcterms:W3CDTF">2026-03-21T15:50:44Z</dcterms:created>
  <dcterms:modified xsi:type="dcterms:W3CDTF">2026-03-23T00:46:48Z</dcterms:modified>
</cp:coreProperties>
</file>