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3" r:id="rId2"/>
    <p:sldId id="269" r:id="rId3"/>
    <p:sldId id="266" r:id="rId4"/>
    <p:sldId id="267" r:id="rId5"/>
    <p:sldId id="268" r:id="rId6"/>
    <p:sldId id="270" r:id="rId7"/>
    <p:sldId id="271" r:id="rId8"/>
    <p:sldId id="256" r:id="rId9"/>
    <p:sldId id="257" r:id="rId10"/>
    <p:sldId id="258" r:id="rId11"/>
    <p:sldId id="259" r:id="rId12"/>
    <p:sldId id="260" r:id="rId13"/>
    <p:sldId id="261" r:id="rId14"/>
    <p:sldId id="262" r:id="rId15"/>
    <p:sldId id="263" r:id="rId16"/>
    <p:sldId id="264" r:id="rId17"/>
    <p:sldId id="265"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2D3C02-6214-A83F-8575-572A4FACCAF7}" v="892" dt="2024-04-15T10:20:35.0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uba Kausar Hammad Shaikh (2316288)" userId="S::2316288@student.uwtsd.ac.uk::45a9c5b4-9d2c-48db-937b-f3047b08a251" providerId="AD" clId="Web-{432D3C02-6214-A83F-8575-572A4FACCAF7}"/>
    <pc:docChg chg="addSld delSld modSld sldOrd">
      <pc:chgData name="Tuba Kausar Hammad Shaikh (2316288)" userId="S::2316288@student.uwtsd.ac.uk::45a9c5b4-9d2c-48db-937b-f3047b08a251" providerId="AD" clId="Web-{432D3C02-6214-A83F-8575-572A4FACCAF7}" dt="2024-04-15T10:24:11.512" v="1048"/>
      <pc:docMkLst>
        <pc:docMk/>
      </pc:docMkLst>
      <pc:sldChg chg="del">
        <pc:chgData name="Tuba Kausar Hammad Shaikh (2316288)" userId="S::2316288@student.uwtsd.ac.uk::45a9c5b4-9d2c-48db-937b-f3047b08a251" providerId="AD" clId="Web-{432D3C02-6214-A83F-8575-572A4FACCAF7}" dt="2024-04-14T16:26:43.970" v="0"/>
        <pc:sldMkLst>
          <pc:docMk/>
          <pc:sldMk cId="109857222" sldId="256"/>
        </pc:sldMkLst>
      </pc:sldChg>
      <pc:sldChg chg="addSp delSp modSp new mod ord setBg setClrOvrMap">
        <pc:chgData name="Tuba Kausar Hammad Shaikh (2316288)" userId="S::2316288@student.uwtsd.ac.uk::45a9c5b4-9d2c-48db-937b-f3047b08a251" providerId="AD" clId="Web-{432D3C02-6214-A83F-8575-572A4FACCAF7}" dt="2024-04-15T10:01:01.608" v="691" actId="14100"/>
        <pc:sldMkLst>
          <pc:docMk/>
          <pc:sldMk cId="1861071165" sldId="256"/>
        </pc:sldMkLst>
        <pc:spChg chg="mod">
          <ac:chgData name="Tuba Kausar Hammad Shaikh (2316288)" userId="S::2316288@student.uwtsd.ac.uk::45a9c5b4-9d2c-48db-937b-f3047b08a251" providerId="AD" clId="Web-{432D3C02-6214-A83F-8575-572A4FACCAF7}" dt="2024-04-15T10:01:01.608" v="691" actId="14100"/>
          <ac:spMkLst>
            <pc:docMk/>
            <pc:sldMk cId="1861071165" sldId="256"/>
            <ac:spMk id="2" creationId="{7D8A6E0E-0049-D089-98FD-FD64E9845A45}"/>
          </ac:spMkLst>
        </pc:spChg>
        <pc:spChg chg="mod">
          <ac:chgData name="Tuba Kausar Hammad Shaikh (2316288)" userId="S::2316288@student.uwtsd.ac.uk::45a9c5b4-9d2c-48db-937b-f3047b08a251" providerId="AD" clId="Web-{432D3C02-6214-A83F-8575-572A4FACCAF7}" dt="2024-04-15T09:20:20.888" v="453" actId="20577"/>
          <ac:spMkLst>
            <pc:docMk/>
            <pc:sldMk cId="1861071165" sldId="256"/>
            <ac:spMk id="3" creationId="{8CAA9AE2-88D7-57F6-E6E3-620BEF7E8B56}"/>
          </ac:spMkLst>
        </pc:spChg>
        <pc:spChg chg="add del">
          <ac:chgData name="Tuba Kausar Hammad Shaikh (2316288)" userId="S::2316288@student.uwtsd.ac.uk::45a9c5b4-9d2c-48db-937b-f3047b08a251" providerId="AD" clId="Web-{432D3C02-6214-A83F-8575-572A4FACCAF7}" dt="2024-04-15T08:01:26.178" v="234"/>
          <ac:spMkLst>
            <pc:docMk/>
            <pc:sldMk cId="1861071165" sldId="256"/>
            <ac:spMk id="8" creationId="{C7D023E4-8DE1-436E-9847-ED6A4B4B04FD}"/>
          </ac:spMkLst>
        </pc:spChg>
        <pc:spChg chg="add del">
          <ac:chgData name="Tuba Kausar Hammad Shaikh (2316288)" userId="S::2316288@student.uwtsd.ac.uk::45a9c5b4-9d2c-48db-937b-f3047b08a251" providerId="AD" clId="Web-{432D3C02-6214-A83F-8575-572A4FACCAF7}" dt="2024-04-15T08:01:26.162" v="233"/>
          <ac:spMkLst>
            <pc:docMk/>
            <pc:sldMk cId="1861071165" sldId="256"/>
            <ac:spMk id="26" creationId="{71B2258F-86CA-4D4D-8270-BC05FCDEBFB3}"/>
          </ac:spMkLst>
        </pc:spChg>
        <pc:spChg chg="add">
          <ac:chgData name="Tuba Kausar Hammad Shaikh (2316288)" userId="S::2316288@student.uwtsd.ac.uk::45a9c5b4-9d2c-48db-937b-f3047b08a251" providerId="AD" clId="Web-{432D3C02-6214-A83F-8575-572A4FACCAF7}" dt="2024-04-15T08:01:26.178" v="234"/>
          <ac:spMkLst>
            <pc:docMk/>
            <pc:sldMk cId="1861071165" sldId="256"/>
            <ac:spMk id="28" creationId="{658970D8-8D1D-4B5C-894B-E871CC86543D}"/>
          </ac:spMkLst>
        </pc:spChg>
        <pc:spChg chg="add">
          <ac:chgData name="Tuba Kausar Hammad Shaikh (2316288)" userId="S::2316288@student.uwtsd.ac.uk::45a9c5b4-9d2c-48db-937b-f3047b08a251" providerId="AD" clId="Web-{432D3C02-6214-A83F-8575-572A4FACCAF7}" dt="2024-04-15T08:01:26.178" v="234"/>
          <ac:spMkLst>
            <pc:docMk/>
            <pc:sldMk cId="1861071165" sldId="256"/>
            <ac:spMk id="29" creationId="{362D44EE-C852-4460-B8B5-C4F2BC20510C}"/>
          </ac:spMkLst>
        </pc:spChg>
        <pc:spChg chg="add">
          <ac:chgData name="Tuba Kausar Hammad Shaikh (2316288)" userId="S::2316288@student.uwtsd.ac.uk::45a9c5b4-9d2c-48db-937b-f3047b08a251" providerId="AD" clId="Web-{432D3C02-6214-A83F-8575-572A4FACCAF7}" dt="2024-04-15T08:01:26.178" v="234"/>
          <ac:spMkLst>
            <pc:docMk/>
            <pc:sldMk cId="1861071165" sldId="256"/>
            <ac:spMk id="30" creationId="{F227E5B6-9132-43CA-B503-37A18562ADF2}"/>
          </ac:spMkLst>
        </pc:spChg>
        <pc:spChg chg="add">
          <ac:chgData name="Tuba Kausar Hammad Shaikh (2316288)" userId="S::2316288@student.uwtsd.ac.uk::45a9c5b4-9d2c-48db-937b-f3047b08a251" providerId="AD" clId="Web-{432D3C02-6214-A83F-8575-572A4FACCAF7}" dt="2024-04-15T08:01:26.178" v="234"/>
          <ac:spMkLst>
            <pc:docMk/>
            <pc:sldMk cId="1861071165" sldId="256"/>
            <ac:spMk id="32" creationId="{03C2051E-A88D-48E5-BACF-AAED17892722}"/>
          </ac:spMkLst>
        </pc:spChg>
        <pc:spChg chg="add">
          <ac:chgData name="Tuba Kausar Hammad Shaikh (2316288)" userId="S::2316288@student.uwtsd.ac.uk::45a9c5b4-9d2c-48db-937b-f3047b08a251" providerId="AD" clId="Web-{432D3C02-6214-A83F-8575-572A4FACCAF7}" dt="2024-04-15T08:01:26.178" v="234"/>
          <ac:spMkLst>
            <pc:docMk/>
            <pc:sldMk cId="1861071165" sldId="256"/>
            <ac:spMk id="34" creationId="{7821A508-2985-4905-874A-527429BAABFA}"/>
          </ac:spMkLst>
        </pc:spChg>
        <pc:spChg chg="add">
          <ac:chgData name="Tuba Kausar Hammad Shaikh (2316288)" userId="S::2316288@student.uwtsd.ac.uk::45a9c5b4-9d2c-48db-937b-f3047b08a251" providerId="AD" clId="Web-{432D3C02-6214-A83F-8575-572A4FACCAF7}" dt="2024-04-15T08:01:26.178" v="234"/>
          <ac:spMkLst>
            <pc:docMk/>
            <pc:sldMk cId="1861071165" sldId="256"/>
            <ac:spMk id="36" creationId="{D2929CB1-0E3C-4B2D-ADC5-0154FB33BA44}"/>
          </ac:spMkLst>
        </pc:spChg>
        <pc:spChg chg="add">
          <ac:chgData name="Tuba Kausar Hammad Shaikh (2316288)" userId="S::2316288@student.uwtsd.ac.uk::45a9c5b4-9d2c-48db-937b-f3047b08a251" providerId="AD" clId="Web-{432D3C02-6214-A83F-8575-572A4FACCAF7}" dt="2024-04-15T08:01:26.178" v="234"/>
          <ac:spMkLst>
            <pc:docMk/>
            <pc:sldMk cId="1861071165" sldId="256"/>
            <ac:spMk id="38" creationId="{5F2F0C84-BE8C-4DC2-A6D3-30349A801D5C}"/>
          </ac:spMkLst>
        </pc:spChg>
        <pc:grpChg chg="add del">
          <ac:chgData name="Tuba Kausar Hammad Shaikh (2316288)" userId="S::2316288@student.uwtsd.ac.uk::45a9c5b4-9d2c-48db-937b-f3047b08a251" providerId="AD" clId="Web-{432D3C02-6214-A83F-8575-572A4FACCAF7}" dt="2024-04-15T08:01:26.178" v="234"/>
          <ac:grpSpMkLst>
            <pc:docMk/>
            <pc:sldMk cId="1861071165" sldId="256"/>
            <ac:grpSpMk id="10" creationId="{1FEC590B-3306-47E9-BD67-97F3F76169A4}"/>
          </ac:grpSpMkLst>
        </pc:grpChg>
        <pc:grpChg chg="add del">
          <ac:chgData name="Tuba Kausar Hammad Shaikh (2316288)" userId="S::2316288@student.uwtsd.ac.uk::45a9c5b4-9d2c-48db-937b-f3047b08a251" providerId="AD" clId="Web-{432D3C02-6214-A83F-8575-572A4FACCAF7}" dt="2024-04-15T08:01:26.178" v="234"/>
          <ac:grpSpMkLst>
            <pc:docMk/>
            <pc:sldMk cId="1861071165" sldId="256"/>
            <ac:grpSpMk id="14" creationId="{A47AAF5E-1692-48C9-98FB-6432BF0BC4F7}"/>
          </ac:grpSpMkLst>
        </pc:grpChg>
        <pc:picChg chg="add mod ord">
          <ac:chgData name="Tuba Kausar Hammad Shaikh (2316288)" userId="S::2316288@student.uwtsd.ac.uk::45a9c5b4-9d2c-48db-937b-f3047b08a251" providerId="AD" clId="Web-{432D3C02-6214-A83F-8575-572A4FACCAF7}" dt="2024-04-15T08:01:41.539" v="235" actId="1076"/>
          <ac:picMkLst>
            <pc:docMk/>
            <pc:sldMk cId="1861071165" sldId="256"/>
            <ac:picMk id="4" creationId="{337CBE9D-BBCB-5B35-794B-0DB1478DA25E}"/>
          </ac:picMkLst>
        </pc:picChg>
      </pc:sldChg>
      <pc:sldChg chg="addSp delSp modSp new mod setBg">
        <pc:chgData name="Tuba Kausar Hammad Shaikh (2316288)" userId="S::2316288@student.uwtsd.ac.uk::45a9c5b4-9d2c-48db-937b-f3047b08a251" providerId="AD" clId="Web-{432D3C02-6214-A83F-8575-572A4FACCAF7}" dt="2024-04-15T07:32:06.213" v="94" actId="20577"/>
        <pc:sldMkLst>
          <pc:docMk/>
          <pc:sldMk cId="896683071" sldId="257"/>
        </pc:sldMkLst>
        <pc:spChg chg="mod">
          <ac:chgData name="Tuba Kausar Hammad Shaikh (2316288)" userId="S::2316288@student.uwtsd.ac.uk::45a9c5b4-9d2c-48db-937b-f3047b08a251" providerId="AD" clId="Web-{432D3C02-6214-A83F-8575-572A4FACCAF7}" dt="2024-04-15T07:32:06.213" v="94" actId="20577"/>
          <ac:spMkLst>
            <pc:docMk/>
            <pc:sldMk cId="896683071" sldId="257"/>
            <ac:spMk id="2" creationId="{403BE8EC-0466-6550-6FAF-298078DB942C}"/>
          </ac:spMkLst>
        </pc:spChg>
        <pc:spChg chg="del mod">
          <ac:chgData name="Tuba Kausar Hammad Shaikh (2316288)" userId="S::2316288@student.uwtsd.ac.uk::45a9c5b4-9d2c-48db-937b-f3047b08a251" providerId="AD" clId="Web-{432D3C02-6214-A83F-8575-572A4FACCAF7}" dt="2024-04-14T16:57:14.169" v="46"/>
          <ac:spMkLst>
            <pc:docMk/>
            <pc:sldMk cId="896683071" sldId="257"/>
            <ac:spMk id="3" creationId="{44282665-F2D5-AB66-F1CD-49985645324B}"/>
          </ac:spMkLst>
        </pc:spChg>
        <pc:spChg chg="add">
          <ac:chgData name="Tuba Kausar Hammad Shaikh (2316288)" userId="S::2316288@student.uwtsd.ac.uk::45a9c5b4-9d2c-48db-937b-f3047b08a251" providerId="AD" clId="Web-{432D3C02-6214-A83F-8575-572A4FACCAF7}" dt="2024-04-14T16:57:14.169" v="46"/>
          <ac:spMkLst>
            <pc:docMk/>
            <pc:sldMk cId="896683071" sldId="257"/>
            <ac:spMk id="9" creationId="{8DF67618-B87B-4195-8E24-3B126F79FF55}"/>
          </ac:spMkLst>
        </pc:spChg>
        <pc:spChg chg="add">
          <ac:chgData name="Tuba Kausar Hammad Shaikh (2316288)" userId="S::2316288@student.uwtsd.ac.uk::45a9c5b4-9d2c-48db-937b-f3047b08a251" providerId="AD" clId="Web-{432D3C02-6214-A83F-8575-572A4FACCAF7}" dt="2024-04-14T16:57:14.169" v="46"/>
          <ac:spMkLst>
            <pc:docMk/>
            <pc:sldMk cId="896683071" sldId="257"/>
            <ac:spMk id="11" creationId="{64960379-9FF9-400A-A8A8-F5AB633FD3BF}"/>
          </ac:spMkLst>
        </pc:spChg>
        <pc:grpChg chg="add">
          <ac:chgData name="Tuba Kausar Hammad Shaikh (2316288)" userId="S::2316288@student.uwtsd.ac.uk::45a9c5b4-9d2c-48db-937b-f3047b08a251" providerId="AD" clId="Web-{432D3C02-6214-A83F-8575-572A4FACCAF7}" dt="2024-04-14T16:57:14.169" v="46"/>
          <ac:grpSpMkLst>
            <pc:docMk/>
            <pc:sldMk cId="896683071" sldId="257"/>
            <ac:grpSpMk id="13" creationId="{2C491629-AE25-486B-9B22-2CE4EE8F7E47}"/>
          </ac:grpSpMkLst>
        </pc:grpChg>
        <pc:grpChg chg="add">
          <ac:chgData name="Tuba Kausar Hammad Shaikh (2316288)" userId="S::2316288@student.uwtsd.ac.uk::45a9c5b4-9d2c-48db-937b-f3047b08a251" providerId="AD" clId="Web-{432D3C02-6214-A83F-8575-572A4FACCAF7}" dt="2024-04-14T16:57:14.169" v="46"/>
          <ac:grpSpMkLst>
            <pc:docMk/>
            <pc:sldMk cId="896683071" sldId="257"/>
            <ac:grpSpMk id="17" creationId="{43F5E015-E085-4624-B431-B42414448684}"/>
          </ac:grpSpMkLst>
        </pc:grpChg>
        <pc:graphicFrameChg chg="add">
          <ac:chgData name="Tuba Kausar Hammad Shaikh (2316288)" userId="S::2316288@student.uwtsd.ac.uk::45a9c5b4-9d2c-48db-937b-f3047b08a251" providerId="AD" clId="Web-{432D3C02-6214-A83F-8575-572A4FACCAF7}" dt="2024-04-14T16:57:14.169" v="46"/>
          <ac:graphicFrameMkLst>
            <pc:docMk/>
            <pc:sldMk cId="896683071" sldId="257"/>
            <ac:graphicFrameMk id="5" creationId="{C74FE34C-86B5-623F-9852-BCD4ED20A929}"/>
          </ac:graphicFrameMkLst>
        </pc:graphicFrameChg>
      </pc:sldChg>
      <pc:sldChg chg="addSp modSp new mod setBg">
        <pc:chgData name="Tuba Kausar Hammad Shaikh (2316288)" userId="S::2316288@student.uwtsd.ac.uk::45a9c5b4-9d2c-48db-937b-f3047b08a251" providerId="AD" clId="Web-{432D3C02-6214-A83F-8575-572A4FACCAF7}" dt="2024-04-15T09:33:05.025" v="504" actId="20577"/>
        <pc:sldMkLst>
          <pc:docMk/>
          <pc:sldMk cId="2469431529" sldId="258"/>
        </pc:sldMkLst>
        <pc:spChg chg="mod">
          <ac:chgData name="Tuba Kausar Hammad Shaikh (2316288)" userId="S::2316288@student.uwtsd.ac.uk::45a9c5b4-9d2c-48db-937b-f3047b08a251" providerId="AD" clId="Web-{432D3C02-6214-A83F-8575-572A4FACCAF7}" dt="2024-04-15T07:37:02.955" v="143" actId="20577"/>
          <ac:spMkLst>
            <pc:docMk/>
            <pc:sldMk cId="2469431529" sldId="258"/>
            <ac:spMk id="2" creationId="{F48196D3-3081-0D03-7152-F22551567E1D}"/>
          </ac:spMkLst>
        </pc:spChg>
        <pc:spChg chg="mod">
          <ac:chgData name="Tuba Kausar Hammad Shaikh (2316288)" userId="S::2316288@student.uwtsd.ac.uk::45a9c5b4-9d2c-48db-937b-f3047b08a251" providerId="AD" clId="Web-{432D3C02-6214-A83F-8575-572A4FACCAF7}" dt="2024-04-15T09:33:05.025" v="504" actId="20577"/>
          <ac:spMkLst>
            <pc:docMk/>
            <pc:sldMk cId="2469431529" sldId="258"/>
            <ac:spMk id="3" creationId="{F860D01F-DD9A-0F5B-F8BD-02A4C7A6F81F}"/>
          </ac:spMkLst>
        </pc:spChg>
        <pc:spChg chg="add">
          <ac:chgData name="Tuba Kausar Hammad Shaikh (2316288)" userId="S::2316288@student.uwtsd.ac.uk::45a9c5b4-9d2c-48db-937b-f3047b08a251" providerId="AD" clId="Web-{432D3C02-6214-A83F-8575-572A4FACCAF7}" dt="2024-04-14T16:56:53.090" v="45"/>
          <ac:spMkLst>
            <pc:docMk/>
            <pc:sldMk cId="2469431529" sldId="258"/>
            <ac:spMk id="8" creationId="{815925C2-A704-4D47-B1C1-3FCA52512EC1}"/>
          </ac:spMkLst>
        </pc:spChg>
        <pc:spChg chg="add">
          <ac:chgData name="Tuba Kausar Hammad Shaikh (2316288)" userId="S::2316288@student.uwtsd.ac.uk::45a9c5b4-9d2c-48db-937b-f3047b08a251" providerId="AD" clId="Web-{432D3C02-6214-A83F-8575-572A4FACCAF7}" dt="2024-04-14T16:56:53.090" v="45"/>
          <ac:spMkLst>
            <pc:docMk/>
            <pc:sldMk cId="2469431529" sldId="258"/>
            <ac:spMk id="10" creationId="{01D4315C-C23C-4FD3-98DF-08C29E2292A8}"/>
          </ac:spMkLst>
        </pc:spChg>
        <pc:grpChg chg="add">
          <ac:chgData name="Tuba Kausar Hammad Shaikh (2316288)" userId="S::2316288@student.uwtsd.ac.uk::45a9c5b4-9d2c-48db-937b-f3047b08a251" providerId="AD" clId="Web-{432D3C02-6214-A83F-8575-572A4FACCAF7}" dt="2024-04-14T16:56:53.090" v="45"/>
          <ac:grpSpMkLst>
            <pc:docMk/>
            <pc:sldMk cId="2469431529" sldId="258"/>
            <ac:grpSpMk id="12" creationId="{5E6B47BC-43FD-4C91-8BFF-B41B99A8A39E}"/>
          </ac:grpSpMkLst>
        </pc:grpChg>
        <pc:grpChg chg="add">
          <ac:chgData name="Tuba Kausar Hammad Shaikh (2316288)" userId="S::2316288@student.uwtsd.ac.uk::45a9c5b4-9d2c-48db-937b-f3047b08a251" providerId="AD" clId="Web-{432D3C02-6214-A83F-8575-572A4FACCAF7}" dt="2024-04-14T16:56:53.090" v="45"/>
          <ac:grpSpMkLst>
            <pc:docMk/>
            <pc:sldMk cId="2469431529" sldId="258"/>
            <ac:grpSpMk id="16" creationId="{43F5E015-E085-4624-B431-B42414448684}"/>
          </ac:grpSpMkLst>
        </pc:grpChg>
      </pc:sldChg>
      <pc:sldChg chg="addSp delSp modSp new mod setBg">
        <pc:chgData name="Tuba Kausar Hammad Shaikh (2316288)" userId="S::2316288@student.uwtsd.ac.uk::45a9c5b4-9d2c-48db-937b-f3047b08a251" providerId="AD" clId="Web-{432D3C02-6214-A83F-8575-572A4FACCAF7}" dt="2024-04-15T09:37:30.999" v="583" actId="20577"/>
        <pc:sldMkLst>
          <pc:docMk/>
          <pc:sldMk cId="3191154528" sldId="259"/>
        </pc:sldMkLst>
        <pc:spChg chg="mod">
          <ac:chgData name="Tuba Kausar Hammad Shaikh (2316288)" userId="S::2316288@student.uwtsd.ac.uk::45a9c5b4-9d2c-48db-937b-f3047b08a251" providerId="AD" clId="Web-{432D3C02-6214-A83F-8575-572A4FACCAF7}" dt="2024-04-15T08:50:18.858" v="313"/>
          <ac:spMkLst>
            <pc:docMk/>
            <pc:sldMk cId="3191154528" sldId="259"/>
            <ac:spMk id="2" creationId="{FF38655A-9B20-3B95-3D9D-34A25695C166}"/>
          </ac:spMkLst>
        </pc:spChg>
        <pc:spChg chg="add del mod">
          <ac:chgData name="Tuba Kausar Hammad Shaikh (2316288)" userId="S::2316288@student.uwtsd.ac.uk::45a9c5b4-9d2c-48db-937b-f3047b08a251" providerId="AD" clId="Web-{432D3C02-6214-A83F-8575-572A4FACCAF7}" dt="2024-04-14T16:59:43.054" v="61"/>
          <ac:spMkLst>
            <pc:docMk/>
            <pc:sldMk cId="3191154528" sldId="259"/>
            <ac:spMk id="3" creationId="{05DC3019-45F7-894D-B0AB-91A0AA16DC15}"/>
          </ac:spMkLst>
        </pc:spChg>
        <pc:spChg chg="add del">
          <ac:chgData name="Tuba Kausar Hammad Shaikh (2316288)" userId="S::2316288@student.uwtsd.ac.uk::45a9c5b4-9d2c-48db-937b-f3047b08a251" providerId="AD" clId="Web-{432D3C02-6214-A83F-8575-572A4FACCAF7}" dt="2024-04-15T08:48:18.927" v="301"/>
          <ac:spMkLst>
            <pc:docMk/>
            <pc:sldMk cId="3191154528" sldId="259"/>
            <ac:spMk id="8" creationId="{907E470A-25F4-47D0-8FEC-EE9FD606BB34}"/>
          </ac:spMkLst>
        </pc:spChg>
        <pc:spChg chg="add del">
          <ac:chgData name="Tuba Kausar Hammad Shaikh (2316288)" userId="S::2316288@student.uwtsd.ac.uk::45a9c5b4-9d2c-48db-937b-f3047b08a251" providerId="AD" clId="Web-{432D3C02-6214-A83F-8575-572A4FACCAF7}" dt="2024-04-14T16:59:39.772" v="58"/>
          <ac:spMkLst>
            <pc:docMk/>
            <pc:sldMk cId="3191154528" sldId="259"/>
            <ac:spMk id="9" creationId="{CB49665F-0298-4449-8D2D-209989CB9EE3}"/>
          </ac:spMkLst>
        </pc:spChg>
        <pc:spChg chg="add del">
          <ac:chgData name="Tuba Kausar Hammad Shaikh (2316288)" userId="S::2316288@student.uwtsd.ac.uk::45a9c5b4-9d2c-48db-937b-f3047b08a251" providerId="AD" clId="Web-{432D3C02-6214-A83F-8575-572A4FACCAF7}" dt="2024-04-14T16:59:39.772" v="58"/>
          <ac:spMkLst>
            <pc:docMk/>
            <pc:sldMk cId="3191154528" sldId="259"/>
            <ac:spMk id="11" creationId="{A71EEC14-174A-46FA-B046-474750457130}"/>
          </ac:spMkLst>
        </pc:spChg>
        <pc:spChg chg="mod">
          <ac:chgData name="Tuba Kausar Hammad Shaikh (2316288)" userId="S::2316288@student.uwtsd.ac.uk::45a9c5b4-9d2c-48db-937b-f3047b08a251" providerId="AD" clId="Web-{432D3C02-6214-A83F-8575-572A4FACCAF7}" dt="2024-04-15T07:49:02.527" v="179" actId="14100"/>
          <ac:spMkLst>
            <pc:docMk/>
            <pc:sldMk cId="3191154528" sldId="259"/>
            <ac:spMk id="16" creationId="{209C186B-2883-498E-A176-6B60F8B51BF6}"/>
          </ac:spMkLst>
        </pc:spChg>
        <pc:spChg chg="add del">
          <ac:chgData name="Tuba Kausar Hammad Shaikh (2316288)" userId="S::2316288@student.uwtsd.ac.uk::45a9c5b4-9d2c-48db-937b-f3047b08a251" providerId="AD" clId="Web-{432D3C02-6214-A83F-8575-572A4FACCAF7}" dt="2024-04-14T16:59:42.929" v="60"/>
          <ac:spMkLst>
            <pc:docMk/>
            <pc:sldMk cId="3191154528" sldId="259"/>
            <ac:spMk id="26" creationId="{85ED3100-3941-4F9A-9FAB-4A7A9B4A0014}"/>
          </ac:spMkLst>
        </pc:spChg>
        <pc:spChg chg="add del">
          <ac:chgData name="Tuba Kausar Hammad Shaikh (2316288)" userId="S::2316288@student.uwtsd.ac.uk::45a9c5b4-9d2c-48db-937b-f3047b08a251" providerId="AD" clId="Web-{432D3C02-6214-A83F-8575-572A4FACCAF7}" dt="2024-04-14T16:59:42.929" v="60"/>
          <ac:spMkLst>
            <pc:docMk/>
            <pc:sldMk cId="3191154528" sldId="259"/>
            <ac:spMk id="27" creationId="{8CBEFB3C-8BDC-4A1B-94A5-A6A24CBB6A56}"/>
          </ac:spMkLst>
        </pc:spChg>
        <pc:spChg chg="add del">
          <ac:chgData name="Tuba Kausar Hammad Shaikh (2316288)" userId="S::2316288@student.uwtsd.ac.uk::45a9c5b4-9d2c-48db-937b-f3047b08a251" providerId="AD" clId="Web-{432D3C02-6214-A83F-8575-572A4FACCAF7}" dt="2024-04-14T16:59:42.929" v="60"/>
          <ac:spMkLst>
            <pc:docMk/>
            <pc:sldMk cId="3191154528" sldId="259"/>
            <ac:spMk id="30" creationId="{05DC3019-45F7-894D-B0AB-91A0AA16DC15}"/>
          </ac:spMkLst>
        </pc:spChg>
        <pc:spChg chg="add mod">
          <ac:chgData name="Tuba Kausar Hammad Shaikh (2316288)" userId="S::2316288@student.uwtsd.ac.uk::45a9c5b4-9d2c-48db-937b-f3047b08a251" providerId="AD" clId="Web-{432D3C02-6214-A83F-8575-572A4FACCAF7}" dt="2024-04-15T09:37:30.999" v="583" actId="20577"/>
          <ac:spMkLst>
            <pc:docMk/>
            <pc:sldMk cId="3191154528" sldId="259"/>
            <ac:spMk id="34" creationId="{05DC3019-45F7-894D-B0AB-91A0AA16DC15}"/>
          </ac:spMkLst>
        </pc:spChg>
        <pc:spChg chg="add del">
          <ac:chgData name="Tuba Kausar Hammad Shaikh (2316288)" userId="S::2316288@student.uwtsd.ac.uk::45a9c5b4-9d2c-48db-937b-f3047b08a251" providerId="AD" clId="Web-{432D3C02-6214-A83F-8575-572A4FACCAF7}" dt="2024-04-15T08:49:07.243" v="306"/>
          <ac:spMkLst>
            <pc:docMk/>
            <pc:sldMk cId="3191154528" sldId="259"/>
            <ac:spMk id="39" creationId="{352BEC0E-22F8-46D0-9632-375DB541B06C}"/>
          </ac:spMkLst>
        </pc:spChg>
        <pc:spChg chg="add del">
          <ac:chgData name="Tuba Kausar Hammad Shaikh (2316288)" userId="S::2316288@student.uwtsd.ac.uk::45a9c5b4-9d2c-48db-937b-f3047b08a251" providerId="AD" clId="Web-{432D3C02-6214-A83F-8575-572A4FACCAF7}" dt="2024-04-15T08:49:07.243" v="306"/>
          <ac:spMkLst>
            <pc:docMk/>
            <pc:sldMk cId="3191154528" sldId="259"/>
            <ac:spMk id="41" creationId="{3FCFB1DE-0B7E-48CC-BA90-B2AB0889F9D6}"/>
          </ac:spMkLst>
        </pc:spChg>
        <pc:spChg chg="add del">
          <ac:chgData name="Tuba Kausar Hammad Shaikh (2316288)" userId="S::2316288@student.uwtsd.ac.uk::45a9c5b4-9d2c-48db-937b-f3047b08a251" providerId="AD" clId="Web-{432D3C02-6214-A83F-8575-572A4FACCAF7}" dt="2024-04-15T08:50:18.858" v="313"/>
          <ac:spMkLst>
            <pc:docMk/>
            <pc:sldMk cId="3191154528" sldId="259"/>
            <ac:spMk id="46" creationId="{A7AE9375-4664-4DB2-922D-2782A6E439AC}"/>
          </ac:spMkLst>
        </pc:spChg>
        <pc:spChg chg="add del">
          <ac:chgData name="Tuba Kausar Hammad Shaikh (2316288)" userId="S::2316288@student.uwtsd.ac.uk::45a9c5b4-9d2c-48db-937b-f3047b08a251" providerId="AD" clId="Web-{432D3C02-6214-A83F-8575-572A4FACCAF7}" dt="2024-04-15T08:50:18.858" v="313"/>
          <ac:spMkLst>
            <pc:docMk/>
            <pc:sldMk cId="3191154528" sldId="259"/>
            <ac:spMk id="50" creationId="{C87417AF-190E-4D6E-AFA6-7D3E84B0B430}"/>
          </ac:spMkLst>
        </pc:spChg>
        <pc:spChg chg="add del">
          <ac:chgData name="Tuba Kausar Hammad Shaikh (2316288)" userId="S::2316288@student.uwtsd.ac.uk::45a9c5b4-9d2c-48db-937b-f3047b08a251" providerId="AD" clId="Web-{432D3C02-6214-A83F-8575-572A4FACCAF7}" dt="2024-04-15T08:50:18.858" v="313"/>
          <ac:spMkLst>
            <pc:docMk/>
            <pc:sldMk cId="3191154528" sldId="259"/>
            <ac:spMk id="52" creationId="{80B30ED8-273E-4C07-8568-2FE5CC5C483D}"/>
          </ac:spMkLst>
        </pc:spChg>
        <pc:spChg chg="add mod">
          <ac:chgData name="Tuba Kausar Hammad Shaikh (2316288)" userId="S::2316288@student.uwtsd.ac.uk::45a9c5b4-9d2c-48db-937b-f3047b08a251" providerId="AD" clId="Web-{432D3C02-6214-A83F-8575-572A4FACCAF7}" dt="2024-04-15T09:37:14.123" v="517" actId="20577"/>
          <ac:spMkLst>
            <pc:docMk/>
            <pc:sldMk cId="3191154528" sldId="259"/>
            <ac:spMk id="57" creationId="{352BEC0E-22F8-46D0-9632-375DB541B06C}"/>
          </ac:spMkLst>
        </pc:spChg>
        <pc:spChg chg="add">
          <ac:chgData name="Tuba Kausar Hammad Shaikh (2316288)" userId="S::2316288@student.uwtsd.ac.uk::45a9c5b4-9d2c-48db-937b-f3047b08a251" providerId="AD" clId="Web-{432D3C02-6214-A83F-8575-572A4FACCAF7}" dt="2024-04-15T08:50:18.858" v="313"/>
          <ac:spMkLst>
            <pc:docMk/>
            <pc:sldMk cId="3191154528" sldId="259"/>
            <ac:spMk id="59" creationId="{3FCFB1DE-0B7E-48CC-BA90-B2AB0889F9D6}"/>
          </ac:spMkLst>
        </pc:spChg>
        <pc:grpChg chg="add del">
          <ac:chgData name="Tuba Kausar Hammad Shaikh (2316288)" userId="S::2316288@student.uwtsd.ac.uk::45a9c5b4-9d2c-48db-937b-f3047b08a251" providerId="AD" clId="Web-{432D3C02-6214-A83F-8575-572A4FACCAF7}" dt="2024-04-15T08:48:18.927" v="301"/>
          <ac:grpSpMkLst>
            <pc:docMk/>
            <pc:sldMk cId="3191154528" sldId="259"/>
            <ac:grpSpMk id="10" creationId="{66220E63-99E1-482A-A0A6-B47EB4BF8797}"/>
          </ac:grpSpMkLst>
        </pc:grpChg>
        <pc:grpChg chg="add del">
          <ac:chgData name="Tuba Kausar Hammad Shaikh (2316288)" userId="S::2316288@student.uwtsd.ac.uk::45a9c5b4-9d2c-48db-937b-f3047b08a251" providerId="AD" clId="Web-{432D3C02-6214-A83F-8575-572A4FACCAF7}" dt="2024-04-14T16:59:39.772" v="58"/>
          <ac:grpSpMkLst>
            <pc:docMk/>
            <pc:sldMk cId="3191154528" sldId="259"/>
            <ac:grpSpMk id="13" creationId="{EEB6CB95-E653-4C6C-AE51-62FD848E8D5B}"/>
          </ac:grpSpMkLst>
        </pc:grpChg>
        <pc:grpChg chg="add del">
          <ac:chgData name="Tuba Kausar Hammad Shaikh (2316288)" userId="S::2316288@student.uwtsd.ac.uk::45a9c5b4-9d2c-48db-937b-f3047b08a251" providerId="AD" clId="Web-{432D3C02-6214-A83F-8575-572A4FACCAF7}" dt="2024-04-15T08:48:18.927" v="301"/>
          <ac:grpSpMkLst>
            <pc:docMk/>
            <pc:sldMk cId="3191154528" sldId="259"/>
            <ac:grpSpMk id="14" creationId="{8618EE54-271A-4FE8-B6B3-D0FCF55A7A01}"/>
          </ac:grpSpMkLst>
        </pc:grpChg>
        <pc:grpChg chg="add del">
          <ac:chgData name="Tuba Kausar Hammad Shaikh (2316288)" userId="S::2316288@student.uwtsd.ac.uk::45a9c5b4-9d2c-48db-937b-f3047b08a251" providerId="AD" clId="Web-{432D3C02-6214-A83F-8575-572A4FACCAF7}" dt="2024-04-14T16:59:39.772" v="58"/>
          <ac:grpSpMkLst>
            <pc:docMk/>
            <pc:sldMk cId="3191154528" sldId="259"/>
            <ac:grpSpMk id="17" creationId="{43F5E015-E085-4624-B431-B42414448684}"/>
          </ac:grpSpMkLst>
        </pc:grpChg>
        <pc:grpChg chg="add del">
          <ac:chgData name="Tuba Kausar Hammad Shaikh (2316288)" userId="S::2316288@student.uwtsd.ac.uk::45a9c5b4-9d2c-48db-937b-f3047b08a251" providerId="AD" clId="Web-{432D3C02-6214-A83F-8575-572A4FACCAF7}" dt="2024-04-14T16:59:42.929" v="60"/>
          <ac:grpSpMkLst>
            <pc:docMk/>
            <pc:sldMk cId="3191154528" sldId="259"/>
            <ac:grpSpMk id="29" creationId="{7A9648D6-B41B-42D0-A817-AE2607B0B5B8}"/>
          </ac:grpSpMkLst>
        </pc:grpChg>
        <pc:grpChg chg="add del">
          <ac:chgData name="Tuba Kausar Hammad Shaikh (2316288)" userId="S::2316288@student.uwtsd.ac.uk::45a9c5b4-9d2c-48db-937b-f3047b08a251" providerId="AD" clId="Web-{432D3C02-6214-A83F-8575-572A4FACCAF7}" dt="2024-04-15T08:48:18.927" v="301"/>
          <ac:grpSpMkLst>
            <pc:docMk/>
            <pc:sldMk cId="3191154528" sldId="259"/>
            <ac:grpSpMk id="33" creationId="{43F5E015-E085-4624-B431-B42414448684}"/>
          </ac:grpSpMkLst>
        </pc:grpChg>
        <pc:graphicFrameChg chg="add del">
          <ac:chgData name="Tuba Kausar Hammad Shaikh (2316288)" userId="S::2316288@student.uwtsd.ac.uk::45a9c5b4-9d2c-48db-937b-f3047b08a251" providerId="AD" clId="Web-{432D3C02-6214-A83F-8575-572A4FACCAF7}" dt="2024-04-14T16:59:39.772" v="58"/>
          <ac:graphicFrameMkLst>
            <pc:docMk/>
            <pc:sldMk cId="3191154528" sldId="259"/>
            <ac:graphicFrameMk id="5" creationId="{23539428-FF6E-4C88-B0BD-DBA83F1706DF}"/>
          </ac:graphicFrameMkLst>
        </pc:graphicFrameChg>
        <pc:picChg chg="add mod ord">
          <ac:chgData name="Tuba Kausar Hammad Shaikh (2316288)" userId="S::2316288@student.uwtsd.ac.uk::45a9c5b4-9d2c-48db-937b-f3047b08a251" providerId="AD" clId="Web-{432D3C02-6214-A83F-8575-572A4FACCAF7}" dt="2024-04-15T08:50:18.858" v="313"/>
          <ac:picMkLst>
            <pc:docMk/>
            <pc:sldMk cId="3191154528" sldId="259"/>
            <ac:picMk id="3" creationId="{962807C8-3262-9BC4-273E-A5E95A02E240}"/>
          </ac:picMkLst>
        </pc:picChg>
        <pc:picChg chg="add mod">
          <ac:chgData name="Tuba Kausar Hammad Shaikh (2316288)" userId="S::2316288@student.uwtsd.ac.uk::45a9c5b4-9d2c-48db-937b-f3047b08a251" providerId="AD" clId="Web-{432D3C02-6214-A83F-8575-572A4FACCAF7}" dt="2024-04-15T08:50:18.858" v="313"/>
          <ac:picMkLst>
            <pc:docMk/>
            <pc:sldMk cId="3191154528" sldId="259"/>
            <ac:picMk id="4" creationId="{22014548-BB10-CCC1-86E4-64F32357B450}"/>
          </ac:picMkLst>
        </pc:picChg>
        <pc:picChg chg="add del">
          <ac:chgData name="Tuba Kausar Hammad Shaikh (2316288)" userId="S::2316288@student.uwtsd.ac.uk::45a9c5b4-9d2c-48db-937b-f3047b08a251" providerId="AD" clId="Web-{432D3C02-6214-A83F-8575-572A4FACCAF7}" dt="2024-04-14T16:59:42.929" v="60"/>
          <ac:picMkLst>
            <pc:docMk/>
            <pc:sldMk cId="3191154528" sldId="259"/>
            <ac:picMk id="28" creationId="{EB12C6B5-DA57-93D6-C216-C18E8C3C5908}"/>
          </ac:picMkLst>
        </pc:picChg>
        <pc:cxnChg chg="add del">
          <ac:chgData name="Tuba Kausar Hammad Shaikh (2316288)" userId="S::2316288@student.uwtsd.ac.uk::45a9c5b4-9d2c-48db-937b-f3047b08a251" providerId="AD" clId="Web-{432D3C02-6214-A83F-8575-572A4FACCAF7}" dt="2024-04-14T16:59:42.929" v="60"/>
          <ac:cxnSpMkLst>
            <pc:docMk/>
            <pc:sldMk cId="3191154528" sldId="259"/>
            <ac:cxnSpMk id="18" creationId="{C49DA8F6-BCC1-4447-B54C-57856834B94B}"/>
          </ac:cxnSpMkLst>
        </pc:cxnChg>
        <pc:cxnChg chg="add del">
          <ac:chgData name="Tuba Kausar Hammad Shaikh (2316288)" userId="S::2316288@student.uwtsd.ac.uk::45a9c5b4-9d2c-48db-937b-f3047b08a251" providerId="AD" clId="Web-{432D3C02-6214-A83F-8575-572A4FACCAF7}" dt="2024-04-15T08:50:18.858" v="313"/>
          <ac:cxnSpMkLst>
            <pc:docMk/>
            <pc:sldMk cId="3191154528" sldId="259"/>
            <ac:cxnSpMk id="48" creationId="{EE504C98-6397-41C1-A8D8-2D9C4ED307E0}"/>
          </ac:cxnSpMkLst>
        </pc:cxnChg>
      </pc:sldChg>
      <pc:sldChg chg="addSp modSp new mod setBg">
        <pc:chgData name="Tuba Kausar Hammad Shaikh (2316288)" userId="S::2316288@student.uwtsd.ac.uk::45a9c5b4-9d2c-48db-937b-f3047b08a251" providerId="AD" clId="Web-{432D3C02-6214-A83F-8575-572A4FACCAF7}" dt="2024-04-15T09:45:30.208" v="627" actId="20577"/>
        <pc:sldMkLst>
          <pc:docMk/>
          <pc:sldMk cId="3689625745" sldId="260"/>
        </pc:sldMkLst>
        <pc:spChg chg="mod">
          <ac:chgData name="Tuba Kausar Hammad Shaikh (2316288)" userId="S::2316288@student.uwtsd.ac.uk::45a9c5b4-9d2c-48db-937b-f3047b08a251" providerId="AD" clId="Web-{432D3C02-6214-A83F-8575-572A4FACCAF7}" dt="2024-04-15T07:54:15.067" v="192"/>
          <ac:spMkLst>
            <pc:docMk/>
            <pc:sldMk cId="3689625745" sldId="260"/>
            <ac:spMk id="2" creationId="{D8F8FC5A-CC74-5B57-3944-A86648F6EF87}"/>
          </ac:spMkLst>
        </pc:spChg>
        <pc:spChg chg="mod">
          <ac:chgData name="Tuba Kausar Hammad Shaikh (2316288)" userId="S::2316288@student.uwtsd.ac.uk::45a9c5b4-9d2c-48db-937b-f3047b08a251" providerId="AD" clId="Web-{432D3C02-6214-A83F-8575-572A4FACCAF7}" dt="2024-04-15T09:45:30.208" v="627" actId="20577"/>
          <ac:spMkLst>
            <pc:docMk/>
            <pc:sldMk cId="3689625745" sldId="260"/>
            <ac:spMk id="3" creationId="{10D8ACB9-DB7B-A7E4-9CE5-5F4332DDE4C9}"/>
          </ac:spMkLst>
        </pc:spChg>
        <pc:spChg chg="add">
          <ac:chgData name="Tuba Kausar Hammad Shaikh (2316288)" userId="S::2316288@student.uwtsd.ac.uk::45a9c5b4-9d2c-48db-937b-f3047b08a251" providerId="AD" clId="Web-{432D3C02-6214-A83F-8575-572A4FACCAF7}" dt="2024-04-15T07:54:15.067" v="192"/>
          <ac:spMkLst>
            <pc:docMk/>
            <pc:sldMk cId="3689625745" sldId="260"/>
            <ac:spMk id="8" creationId="{18873D23-2DCF-4B31-A009-95721C06E8E1}"/>
          </ac:spMkLst>
        </pc:spChg>
        <pc:spChg chg="add">
          <ac:chgData name="Tuba Kausar Hammad Shaikh (2316288)" userId="S::2316288@student.uwtsd.ac.uk::45a9c5b4-9d2c-48db-937b-f3047b08a251" providerId="AD" clId="Web-{432D3C02-6214-A83F-8575-572A4FACCAF7}" dt="2024-04-15T07:54:15.067" v="192"/>
          <ac:spMkLst>
            <pc:docMk/>
            <pc:sldMk cId="3689625745" sldId="260"/>
            <ac:spMk id="10" creationId="{C13EF075-D4EF-4929-ADBC-91B27DA19955}"/>
          </ac:spMkLst>
        </pc:spChg>
        <pc:grpChg chg="add">
          <ac:chgData name="Tuba Kausar Hammad Shaikh (2316288)" userId="S::2316288@student.uwtsd.ac.uk::45a9c5b4-9d2c-48db-937b-f3047b08a251" providerId="AD" clId="Web-{432D3C02-6214-A83F-8575-572A4FACCAF7}" dt="2024-04-15T07:54:15.067" v="192"/>
          <ac:grpSpMkLst>
            <pc:docMk/>
            <pc:sldMk cId="3689625745" sldId="260"/>
            <ac:grpSpMk id="12" creationId="{DAA26DFA-AAB2-4973-9C17-16D587C7B198}"/>
          </ac:grpSpMkLst>
        </pc:grpChg>
      </pc:sldChg>
      <pc:sldChg chg="addSp modSp new mod setBg">
        <pc:chgData name="Tuba Kausar Hammad Shaikh (2316288)" userId="S::2316288@student.uwtsd.ac.uk::45a9c5b4-9d2c-48db-937b-f3047b08a251" providerId="AD" clId="Web-{432D3C02-6214-A83F-8575-572A4FACCAF7}" dt="2024-04-15T08:47:11" v="296" actId="20577"/>
        <pc:sldMkLst>
          <pc:docMk/>
          <pc:sldMk cId="3903264096" sldId="261"/>
        </pc:sldMkLst>
        <pc:spChg chg="mod">
          <ac:chgData name="Tuba Kausar Hammad Shaikh (2316288)" userId="S::2316288@student.uwtsd.ac.uk::45a9c5b4-9d2c-48db-937b-f3047b08a251" providerId="AD" clId="Web-{432D3C02-6214-A83F-8575-572A4FACCAF7}" dt="2024-04-15T08:40:48.439" v="262" actId="20577"/>
          <ac:spMkLst>
            <pc:docMk/>
            <pc:sldMk cId="3903264096" sldId="261"/>
            <ac:spMk id="2" creationId="{6D67D854-593E-9FBE-5D6E-E41880328ED7}"/>
          </ac:spMkLst>
        </pc:spChg>
        <pc:spChg chg="mod">
          <ac:chgData name="Tuba Kausar Hammad Shaikh (2316288)" userId="S::2316288@student.uwtsd.ac.uk::45a9c5b4-9d2c-48db-937b-f3047b08a251" providerId="AD" clId="Web-{432D3C02-6214-A83F-8575-572A4FACCAF7}" dt="2024-04-15T08:47:11" v="296" actId="20577"/>
          <ac:spMkLst>
            <pc:docMk/>
            <pc:sldMk cId="3903264096" sldId="261"/>
            <ac:spMk id="3" creationId="{D1D9733F-D335-BED6-2A42-65D77D6A4FAF}"/>
          </ac:spMkLst>
        </pc:spChg>
        <pc:spChg chg="add">
          <ac:chgData name="Tuba Kausar Hammad Shaikh (2316288)" userId="S::2316288@student.uwtsd.ac.uk::45a9c5b4-9d2c-48db-937b-f3047b08a251" providerId="AD" clId="Web-{432D3C02-6214-A83F-8575-572A4FACCAF7}" dt="2024-04-15T08:39:30.949" v="250"/>
          <ac:spMkLst>
            <pc:docMk/>
            <pc:sldMk cId="3903264096" sldId="261"/>
            <ac:spMk id="9" creationId="{3ECBE1F1-D69B-4AFA-ABD5-8E41720EF6DE}"/>
          </ac:spMkLst>
        </pc:spChg>
        <pc:spChg chg="add">
          <ac:chgData name="Tuba Kausar Hammad Shaikh (2316288)" userId="S::2316288@student.uwtsd.ac.uk::45a9c5b4-9d2c-48db-937b-f3047b08a251" providerId="AD" clId="Web-{432D3C02-6214-A83F-8575-572A4FACCAF7}" dt="2024-04-15T08:39:30.949" v="250"/>
          <ac:spMkLst>
            <pc:docMk/>
            <pc:sldMk cId="3903264096" sldId="261"/>
            <ac:spMk id="11" creationId="{603A6265-E10C-4B85-9C20-E75FCAF9CC63}"/>
          </ac:spMkLst>
        </pc:spChg>
        <pc:picChg chg="add mod">
          <ac:chgData name="Tuba Kausar Hammad Shaikh (2316288)" userId="S::2316288@student.uwtsd.ac.uk::45a9c5b4-9d2c-48db-937b-f3047b08a251" providerId="AD" clId="Web-{432D3C02-6214-A83F-8575-572A4FACCAF7}" dt="2024-04-15T08:42:37.994" v="279" actId="14100"/>
          <ac:picMkLst>
            <pc:docMk/>
            <pc:sldMk cId="3903264096" sldId="261"/>
            <ac:picMk id="5" creationId="{C723555F-12CF-6A6A-803D-A314A6A8710D}"/>
          </ac:picMkLst>
        </pc:picChg>
      </pc:sldChg>
      <pc:sldChg chg="addSp delSp modSp new mod setBg">
        <pc:chgData name="Tuba Kausar Hammad Shaikh (2316288)" userId="S::2316288@student.uwtsd.ac.uk::45a9c5b4-9d2c-48db-937b-f3047b08a251" providerId="AD" clId="Web-{432D3C02-6214-A83F-8575-572A4FACCAF7}" dt="2024-04-15T10:06:33.009" v="751" actId="14100"/>
        <pc:sldMkLst>
          <pc:docMk/>
          <pc:sldMk cId="4215958688" sldId="262"/>
        </pc:sldMkLst>
        <pc:spChg chg="mod ord">
          <ac:chgData name="Tuba Kausar Hammad Shaikh (2316288)" userId="S::2316288@student.uwtsd.ac.uk::45a9c5b4-9d2c-48db-937b-f3047b08a251" providerId="AD" clId="Web-{432D3C02-6214-A83F-8575-572A4FACCAF7}" dt="2024-04-15T10:06:27.930" v="750" actId="14100"/>
          <ac:spMkLst>
            <pc:docMk/>
            <pc:sldMk cId="4215958688" sldId="262"/>
            <ac:spMk id="2" creationId="{1E8DAA57-98F6-2FAE-A6A7-361610EB6787}"/>
          </ac:spMkLst>
        </pc:spChg>
        <pc:spChg chg="mod ord">
          <ac:chgData name="Tuba Kausar Hammad Shaikh (2316288)" userId="S::2316288@student.uwtsd.ac.uk::45a9c5b4-9d2c-48db-937b-f3047b08a251" providerId="AD" clId="Web-{432D3C02-6214-A83F-8575-572A4FACCAF7}" dt="2024-04-15T10:06:33.009" v="751" actId="14100"/>
          <ac:spMkLst>
            <pc:docMk/>
            <pc:sldMk cId="4215958688" sldId="262"/>
            <ac:spMk id="3" creationId="{8CC3AEB9-FE47-103C-CBA4-1B163C151E17}"/>
          </ac:spMkLst>
        </pc:spChg>
        <pc:spChg chg="add del mod">
          <ac:chgData name="Tuba Kausar Hammad Shaikh (2316288)" userId="S::2316288@student.uwtsd.ac.uk::45a9c5b4-9d2c-48db-937b-f3047b08a251" providerId="AD" clId="Web-{432D3C02-6214-A83F-8575-572A4FACCAF7}" dt="2024-04-14T17:04:04.742" v="79"/>
          <ac:spMkLst>
            <pc:docMk/>
            <pc:sldMk cId="4215958688" sldId="262"/>
            <ac:spMk id="4" creationId="{A7B77CB8-4F9D-2A0D-92EB-77D6A0BD283F}"/>
          </ac:spMkLst>
        </pc:spChg>
        <pc:spChg chg="add del">
          <ac:chgData name="Tuba Kausar Hammad Shaikh (2316288)" userId="S::2316288@student.uwtsd.ac.uk::45a9c5b4-9d2c-48db-937b-f3047b08a251" providerId="AD" clId="Web-{432D3C02-6214-A83F-8575-572A4FACCAF7}" dt="2024-04-15T09:06:02.728" v="373"/>
          <ac:spMkLst>
            <pc:docMk/>
            <pc:sldMk cId="4215958688" sldId="262"/>
            <ac:spMk id="9" creationId="{E51BA4DF-2BD4-4EC2-B1DB-B27C8AC71864}"/>
          </ac:spMkLst>
        </pc:spChg>
        <pc:spChg chg="add del">
          <ac:chgData name="Tuba Kausar Hammad Shaikh (2316288)" userId="S::2316288@student.uwtsd.ac.uk::45a9c5b4-9d2c-48db-937b-f3047b08a251" providerId="AD" clId="Web-{432D3C02-6214-A83F-8575-572A4FACCAF7}" dt="2024-04-15T09:06:02.728" v="373"/>
          <ac:spMkLst>
            <pc:docMk/>
            <pc:sldMk cId="4215958688" sldId="262"/>
            <ac:spMk id="14" creationId="{913AE63C-D5B4-45D1-ACFC-648CFFCF9805}"/>
          </ac:spMkLst>
        </pc:spChg>
        <pc:spChg chg="add del">
          <ac:chgData name="Tuba Kausar Hammad Shaikh (2316288)" userId="S::2316288@student.uwtsd.ac.uk::45a9c5b4-9d2c-48db-937b-f3047b08a251" providerId="AD" clId="Web-{432D3C02-6214-A83F-8575-572A4FACCAF7}" dt="2024-04-15T09:06:02.728" v="373"/>
          <ac:spMkLst>
            <pc:docMk/>
            <pc:sldMk cId="4215958688" sldId="262"/>
            <ac:spMk id="16" creationId="{34DE9D20-D6C2-4834-9EE9-EC583F3FE571}"/>
          </ac:spMkLst>
        </pc:spChg>
        <pc:grpChg chg="add del">
          <ac:chgData name="Tuba Kausar Hammad Shaikh (2316288)" userId="S::2316288@student.uwtsd.ac.uk::45a9c5b4-9d2c-48db-937b-f3047b08a251" providerId="AD" clId="Web-{432D3C02-6214-A83F-8575-572A4FACCAF7}" dt="2024-04-15T09:06:02.728" v="373"/>
          <ac:grpSpMkLst>
            <pc:docMk/>
            <pc:sldMk cId="4215958688" sldId="262"/>
            <ac:grpSpMk id="18" creationId="{65029CA8-B9AC-4FB9-ABD9-29D56968DFFE}"/>
          </ac:grpSpMkLst>
        </pc:grpChg>
        <pc:grpChg chg="add del">
          <ac:chgData name="Tuba Kausar Hammad Shaikh (2316288)" userId="S::2316288@student.uwtsd.ac.uk::45a9c5b4-9d2c-48db-937b-f3047b08a251" providerId="AD" clId="Web-{432D3C02-6214-A83F-8575-572A4FACCAF7}" dt="2024-04-15T09:06:02.728" v="373"/>
          <ac:grpSpMkLst>
            <pc:docMk/>
            <pc:sldMk cId="4215958688" sldId="262"/>
            <ac:grpSpMk id="22" creationId="{E27AF472-EAE3-4572-AB69-B92BD10DBC6D}"/>
          </ac:grpSpMkLst>
        </pc:grpChg>
        <pc:picChg chg="add del mod modCrop">
          <ac:chgData name="Tuba Kausar Hammad Shaikh (2316288)" userId="S::2316288@student.uwtsd.ac.uk::45a9c5b4-9d2c-48db-937b-f3047b08a251" providerId="AD" clId="Web-{432D3C02-6214-A83F-8575-572A4FACCAF7}" dt="2024-04-15T09:03:42.233" v="361"/>
          <ac:picMkLst>
            <pc:docMk/>
            <pc:sldMk cId="4215958688" sldId="262"/>
            <ac:picMk id="4" creationId="{3A89D914-304D-4ACF-36D4-9A362F638064}"/>
          </ac:picMkLst>
        </pc:picChg>
        <pc:picChg chg="add mod">
          <ac:chgData name="Tuba Kausar Hammad Shaikh (2316288)" userId="S::2316288@student.uwtsd.ac.uk::45a9c5b4-9d2c-48db-937b-f3047b08a251" providerId="AD" clId="Web-{432D3C02-6214-A83F-8575-572A4FACCAF7}" dt="2024-04-15T09:06:02.728" v="373"/>
          <ac:picMkLst>
            <pc:docMk/>
            <pc:sldMk cId="4215958688" sldId="262"/>
            <ac:picMk id="5" creationId="{09FF1A79-BE86-8C79-560C-4F09CEF00228}"/>
          </ac:picMkLst>
        </pc:picChg>
        <pc:picChg chg="add del mod modCrop">
          <ac:chgData name="Tuba Kausar Hammad Shaikh (2316288)" userId="S::2316288@student.uwtsd.ac.uk::45a9c5b4-9d2c-48db-937b-f3047b08a251" providerId="AD" clId="Web-{432D3C02-6214-A83F-8575-572A4FACCAF7}" dt="2024-04-15T09:07:28.594" v="382" actId="1076"/>
          <ac:picMkLst>
            <pc:docMk/>
            <pc:sldMk cId="4215958688" sldId="262"/>
            <ac:picMk id="6" creationId="{024D98E8-AACF-5B84-B070-A2B898F5BF18}"/>
          </ac:picMkLst>
        </pc:picChg>
      </pc:sldChg>
      <pc:sldChg chg="addSp delSp modSp new mod setBg">
        <pc:chgData name="Tuba Kausar Hammad Shaikh (2316288)" userId="S::2316288@student.uwtsd.ac.uk::45a9c5b4-9d2c-48db-937b-f3047b08a251" providerId="AD" clId="Web-{432D3C02-6214-A83F-8575-572A4FACCAF7}" dt="2024-04-15T10:23:52.995" v="1047" actId="20577"/>
        <pc:sldMkLst>
          <pc:docMk/>
          <pc:sldMk cId="876535996" sldId="263"/>
        </pc:sldMkLst>
        <pc:spChg chg="mod">
          <ac:chgData name="Tuba Kausar Hammad Shaikh (2316288)" userId="S::2316288@student.uwtsd.ac.uk::45a9c5b4-9d2c-48db-937b-f3047b08a251" providerId="AD" clId="Web-{432D3C02-6214-A83F-8575-572A4FACCAF7}" dt="2024-04-15T10:21:31.578" v="935"/>
          <ac:spMkLst>
            <pc:docMk/>
            <pc:sldMk cId="876535996" sldId="263"/>
            <ac:spMk id="2" creationId="{6C75EADE-E38E-01D5-B0C9-A386D5DF9128}"/>
          </ac:spMkLst>
        </pc:spChg>
        <pc:spChg chg="del mod">
          <ac:chgData name="Tuba Kausar Hammad Shaikh (2316288)" userId="S::2316288@student.uwtsd.ac.uk::45a9c5b4-9d2c-48db-937b-f3047b08a251" providerId="AD" clId="Web-{432D3C02-6214-A83F-8575-572A4FACCAF7}" dt="2024-04-15T10:21:31.578" v="935"/>
          <ac:spMkLst>
            <pc:docMk/>
            <pc:sldMk cId="876535996" sldId="263"/>
            <ac:spMk id="3" creationId="{BA38551A-5DDC-C25B-F3C1-09C97A118D55}"/>
          </ac:spMkLst>
        </pc:spChg>
        <pc:spChg chg="add">
          <ac:chgData name="Tuba Kausar Hammad Shaikh (2316288)" userId="S::2316288@student.uwtsd.ac.uk::45a9c5b4-9d2c-48db-937b-f3047b08a251" providerId="AD" clId="Web-{432D3C02-6214-A83F-8575-572A4FACCAF7}" dt="2024-04-15T10:21:31.578" v="935"/>
          <ac:spMkLst>
            <pc:docMk/>
            <pc:sldMk cId="876535996" sldId="263"/>
            <ac:spMk id="9" creationId="{9DBC8166-481C-4473-95F5-9A5B9073B7F1}"/>
          </ac:spMkLst>
        </pc:spChg>
        <pc:spChg chg="add">
          <ac:chgData name="Tuba Kausar Hammad Shaikh (2316288)" userId="S::2316288@student.uwtsd.ac.uk::45a9c5b4-9d2c-48db-937b-f3047b08a251" providerId="AD" clId="Web-{432D3C02-6214-A83F-8575-572A4FACCAF7}" dt="2024-04-15T10:21:31.578" v="935"/>
          <ac:spMkLst>
            <pc:docMk/>
            <pc:sldMk cId="876535996" sldId="263"/>
            <ac:spMk id="11" creationId="{A5A5CE6E-90AF-4D43-A014-1F9EC83EB93D}"/>
          </ac:spMkLst>
        </pc:spChg>
        <pc:graphicFrameChg chg="add modGraphic">
          <ac:chgData name="Tuba Kausar Hammad Shaikh (2316288)" userId="S::2316288@student.uwtsd.ac.uk::45a9c5b4-9d2c-48db-937b-f3047b08a251" providerId="AD" clId="Web-{432D3C02-6214-A83F-8575-572A4FACCAF7}" dt="2024-04-15T10:23:52.995" v="1047" actId="20577"/>
          <ac:graphicFrameMkLst>
            <pc:docMk/>
            <pc:sldMk cId="876535996" sldId="263"/>
            <ac:graphicFrameMk id="5" creationId="{34ADF55D-4082-385B-AB72-BF010913D02F}"/>
          </ac:graphicFrameMkLst>
        </pc:graphicFrameChg>
      </pc:sldChg>
      <pc:sldChg chg="addSp delSp modSp new mod setBg">
        <pc:chgData name="Tuba Kausar Hammad Shaikh (2316288)" userId="S::2316288@student.uwtsd.ac.uk::45a9c5b4-9d2c-48db-937b-f3047b08a251" providerId="AD" clId="Web-{432D3C02-6214-A83F-8575-572A4FACCAF7}" dt="2024-04-15T10:24:11.512" v="1048"/>
        <pc:sldMkLst>
          <pc:docMk/>
          <pc:sldMk cId="2006783663" sldId="264"/>
        </pc:sldMkLst>
        <pc:spChg chg="mod">
          <ac:chgData name="Tuba Kausar Hammad Shaikh (2316288)" userId="S::2316288@student.uwtsd.ac.uk::45a9c5b4-9d2c-48db-937b-f3047b08a251" providerId="AD" clId="Web-{432D3C02-6214-A83F-8575-572A4FACCAF7}" dt="2024-04-15T10:24:11.512" v="1048"/>
          <ac:spMkLst>
            <pc:docMk/>
            <pc:sldMk cId="2006783663" sldId="264"/>
            <ac:spMk id="2" creationId="{07DC484A-E771-6F7D-FF4D-F00BA51AB137}"/>
          </ac:spMkLst>
        </pc:spChg>
        <pc:spChg chg="mod">
          <ac:chgData name="Tuba Kausar Hammad Shaikh (2316288)" userId="S::2316288@student.uwtsd.ac.uk::45a9c5b4-9d2c-48db-937b-f3047b08a251" providerId="AD" clId="Web-{432D3C02-6214-A83F-8575-572A4FACCAF7}" dt="2024-04-15T10:24:11.512" v="1048"/>
          <ac:spMkLst>
            <pc:docMk/>
            <pc:sldMk cId="2006783663" sldId="264"/>
            <ac:spMk id="3" creationId="{B93447AF-B931-629A-EF31-D0E4AE15DCC4}"/>
          </ac:spMkLst>
        </pc:spChg>
        <pc:spChg chg="add del mod">
          <ac:chgData name="Tuba Kausar Hammad Shaikh (2316288)" userId="S::2316288@student.uwtsd.ac.uk::45a9c5b4-9d2c-48db-937b-f3047b08a251" providerId="AD" clId="Web-{432D3C02-6214-A83F-8575-572A4FACCAF7}" dt="2024-04-15T10:17:37.873" v="912"/>
          <ac:spMkLst>
            <pc:docMk/>
            <pc:sldMk cId="2006783663" sldId="264"/>
            <ac:spMk id="5" creationId="{72727A9B-92F1-DC3D-2A64-1DC22E12D607}"/>
          </ac:spMkLst>
        </pc:spChg>
        <pc:spChg chg="add">
          <ac:chgData name="Tuba Kausar Hammad Shaikh (2316288)" userId="S::2316288@student.uwtsd.ac.uk::45a9c5b4-9d2c-48db-937b-f3047b08a251" providerId="AD" clId="Web-{432D3C02-6214-A83F-8575-572A4FACCAF7}" dt="2024-04-15T10:24:11.512" v="1048"/>
          <ac:spMkLst>
            <pc:docMk/>
            <pc:sldMk cId="2006783663" sldId="264"/>
            <ac:spMk id="8" creationId="{815925C2-A704-4D47-B1C1-3FCA52512EC1}"/>
          </ac:spMkLst>
        </pc:spChg>
        <pc:spChg chg="add">
          <ac:chgData name="Tuba Kausar Hammad Shaikh (2316288)" userId="S::2316288@student.uwtsd.ac.uk::45a9c5b4-9d2c-48db-937b-f3047b08a251" providerId="AD" clId="Web-{432D3C02-6214-A83F-8575-572A4FACCAF7}" dt="2024-04-15T10:24:11.512" v="1048"/>
          <ac:spMkLst>
            <pc:docMk/>
            <pc:sldMk cId="2006783663" sldId="264"/>
            <ac:spMk id="10" creationId="{01D4315C-C23C-4FD3-98DF-08C29E2292A8}"/>
          </ac:spMkLst>
        </pc:spChg>
        <pc:grpChg chg="add">
          <ac:chgData name="Tuba Kausar Hammad Shaikh (2316288)" userId="S::2316288@student.uwtsd.ac.uk::45a9c5b4-9d2c-48db-937b-f3047b08a251" providerId="AD" clId="Web-{432D3C02-6214-A83F-8575-572A4FACCAF7}" dt="2024-04-15T10:24:11.512" v="1048"/>
          <ac:grpSpMkLst>
            <pc:docMk/>
            <pc:sldMk cId="2006783663" sldId="264"/>
            <ac:grpSpMk id="12" creationId="{5E6B47BC-43FD-4C91-8BFF-B41B99A8A39E}"/>
          </ac:grpSpMkLst>
        </pc:grpChg>
        <pc:grpChg chg="add">
          <ac:chgData name="Tuba Kausar Hammad Shaikh (2316288)" userId="S::2316288@student.uwtsd.ac.uk::45a9c5b4-9d2c-48db-937b-f3047b08a251" providerId="AD" clId="Web-{432D3C02-6214-A83F-8575-572A4FACCAF7}" dt="2024-04-15T10:24:11.512" v="1048"/>
          <ac:grpSpMkLst>
            <pc:docMk/>
            <pc:sldMk cId="2006783663" sldId="264"/>
            <ac:grpSpMk id="16" creationId="{43F5E015-E085-4624-B431-B42414448684}"/>
          </ac:grpSpMkLst>
        </pc:grpChg>
        <pc:picChg chg="add del mod">
          <ac:chgData name="Tuba Kausar Hammad Shaikh (2316288)" userId="S::2316288@student.uwtsd.ac.uk::45a9c5b4-9d2c-48db-937b-f3047b08a251" providerId="AD" clId="Web-{432D3C02-6214-A83F-8575-572A4FACCAF7}" dt="2024-04-15T10:17:37.873" v="913"/>
          <ac:picMkLst>
            <pc:docMk/>
            <pc:sldMk cId="2006783663" sldId="264"/>
            <ac:picMk id="4" creationId="{F0F3DB85-2135-5CF0-8741-746BE4D69CA7}"/>
          </ac:picMkLst>
        </pc:picChg>
      </pc:sldChg>
      <pc:sldChg chg="modSp new">
        <pc:chgData name="Tuba Kausar Hammad Shaikh (2316288)" userId="S::2316288@student.uwtsd.ac.uk::45a9c5b4-9d2c-48db-937b-f3047b08a251" providerId="AD" clId="Web-{432D3C02-6214-A83F-8575-572A4FACCAF7}" dt="2024-04-15T10:14:52.203" v="837" actId="20577"/>
        <pc:sldMkLst>
          <pc:docMk/>
          <pc:sldMk cId="4177969177" sldId="265"/>
        </pc:sldMkLst>
        <pc:spChg chg="mod">
          <ac:chgData name="Tuba Kausar Hammad Shaikh (2316288)" userId="S::2316288@student.uwtsd.ac.uk::45a9c5b4-9d2c-48db-937b-f3047b08a251" providerId="AD" clId="Web-{432D3C02-6214-A83F-8575-572A4FACCAF7}" dt="2024-04-15T09:57:09.746" v="675" actId="20577"/>
          <ac:spMkLst>
            <pc:docMk/>
            <pc:sldMk cId="4177969177" sldId="265"/>
            <ac:spMk id="2" creationId="{421A0308-ECB6-FF73-81DE-00A251DEACC2}"/>
          </ac:spMkLst>
        </pc:spChg>
        <pc:spChg chg="mod">
          <ac:chgData name="Tuba Kausar Hammad Shaikh (2316288)" userId="S::2316288@student.uwtsd.ac.uk::45a9c5b4-9d2c-48db-937b-f3047b08a251" providerId="AD" clId="Web-{432D3C02-6214-A83F-8575-572A4FACCAF7}" dt="2024-04-15T10:14:52.203" v="837" actId="20577"/>
          <ac:spMkLst>
            <pc:docMk/>
            <pc:sldMk cId="4177969177" sldId="265"/>
            <ac:spMk id="3" creationId="{1B9424F0-BB73-62B5-E11F-31B963F3DD49}"/>
          </ac:spMkLst>
        </pc:spChg>
      </pc:sldChg>
      <pc:sldChg chg="addSp modSp new mod setBg">
        <pc:chgData name="Tuba Kausar Hammad Shaikh (2316288)" userId="S::2316288@student.uwtsd.ac.uk::45a9c5b4-9d2c-48db-937b-f3047b08a251" providerId="AD" clId="Web-{432D3C02-6214-A83F-8575-572A4FACCAF7}" dt="2024-04-15T10:19:16.661" v="922"/>
        <pc:sldMkLst>
          <pc:docMk/>
          <pc:sldMk cId="191482881" sldId="266"/>
        </pc:sldMkLst>
        <pc:spChg chg="mod">
          <ac:chgData name="Tuba Kausar Hammad Shaikh (2316288)" userId="S::2316288@student.uwtsd.ac.uk::45a9c5b4-9d2c-48db-937b-f3047b08a251" providerId="AD" clId="Web-{432D3C02-6214-A83F-8575-572A4FACCAF7}" dt="2024-04-15T10:19:16.661" v="922"/>
          <ac:spMkLst>
            <pc:docMk/>
            <pc:sldMk cId="191482881" sldId="266"/>
            <ac:spMk id="2" creationId="{AC97967F-524C-1B44-9053-4D462A85D3D1}"/>
          </ac:spMkLst>
        </pc:spChg>
        <pc:spChg chg="mod">
          <ac:chgData name="Tuba Kausar Hammad Shaikh (2316288)" userId="S::2316288@student.uwtsd.ac.uk::45a9c5b4-9d2c-48db-937b-f3047b08a251" providerId="AD" clId="Web-{432D3C02-6214-A83F-8575-572A4FACCAF7}" dt="2024-04-15T10:19:16.661" v="922"/>
          <ac:spMkLst>
            <pc:docMk/>
            <pc:sldMk cId="191482881" sldId="266"/>
            <ac:spMk id="3" creationId="{7F77CAB6-71F3-2A6A-6233-955314DB4679}"/>
          </ac:spMkLst>
        </pc:spChg>
        <pc:spChg chg="add">
          <ac:chgData name="Tuba Kausar Hammad Shaikh (2316288)" userId="S::2316288@student.uwtsd.ac.uk::45a9c5b4-9d2c-48db-937b-f3047b08a251" providerId="AD" clId="Web-{432D3C02-6214-A83F-8575-572A4FACCAF7}" dt="2024-04-15T10:19:16.661" v="922"/>
          <ac:spMkLst>
            <pc:docMk/>
            <pc:sldMk cId="191482881" sldId="266"/>
            <ac:spMk id="8" creationId="{C2554CA6-288E-4202-BC52-2E5A8F0C0AED}"/>
          </ac:spMkLst>
        </pc:spChg>
        <pc:spChg chg="add">
          <ac:chgData name="Tuba Kausar Hammad Shaikh (2316288)" userId="S::2316288@student.uwtsd.ac.uk::45a9c5b4-9d2c-48db-937b-f3047b08a251" providerId="AD" clId="Web-{432D3C02-6214-A83F-8575-572A4FACCAF7}" dt="2024-04-15T10:19:16.661" v="922"/>
          <ac:spMkLst>
            <pc:docMk/>
            <pc:sldMk cId="191482881" sldId="266"/>
            <ac:spMk id="10" creationId="{B10BB131-AC8E-4A8E-A5D1-36260F720C3B}"/>
          </ac:spMkLst>
        </pc:spChg>
        <pc:spChg chg="add">
          <ac:chgData name="Tuba Kausar Hammad Shaikh (2316288)" userId="S::2316288@student.uwtsd.ac.uk::45a9c5b4-9d2c-48db-937b-f3047b08a251" providerId="AD" clId="Web-{432D3C02-6214-A83F-8575-572A4FACCAF7}" dt="2024-04-15T10:19:16.661" v="922"/>
          <ac:spMkLst>
            <pc:docMk/>
            <pc:sldMk cId="191482881" sldId="266"/>
            <ac:spMk id="12" creationId="{5B7778FC-632E-4DCA-A7CB-0D7731CCF970}"/>
          </ac:spMkLst>
        </pc:spChg>
        <pc:spChg chg="add">
          <ac:chgData name="Tuba Kausar Hammad Shaikh (2316288)" userId="S::2316288@student.uwtsd.ac.uk::45a9c5b4-9d2c-48db-937b-f3047b08a251" providerId="AD" clId="Web-{432D3C02-6214-A83F-8575-572A4FACCAF7}" dt="2024-04-15T10:19:16.661" v="922"/>
          <ac:spMkLst>
            <pc:docMk/>
            <pc:sldMk cId="191482881" sldId="266"/>
            <ac:spMk id="14" creationId="{FA23A907-97FB-4A8F-880A-DD77401C4296}"/>
          </ac:spMkLst>
        </pc:spChg>
      </pc:sldChg>
      <pc:sldChg chg="addSp delSp modSp new mod setBg">
        <pc:chgData name="Tuba Kausar Hammad Shaikh (2316288)" userId="S::2316288@student.uwtsd.ac.uk::45a9c5b4-9d2c-48db-937b-f3047b08a251" providerId="AD" clId="Web-{432D3C02-6214-A83F-8575-572A4FACCAF7}" dt="2024-04-15T10:19:51.086" v="925"/>
        <pc:sldMkLst>
          <pc:docMk/>
          <pc:sldMk cId="1425624145" sldId="267"/>
        </pc:sldMkLst>
        <pc:spChg chg="mod">
          <ac:chgData name="Tuba Kausar Hammad Shaikh (2316288)" userId="S::2316288@student.uwtsd.ac.uk::45a9c5b4-9d2c-48db-937b-f3047b08a251" providerId="AD" clId="Web-{432D3C02-6214-A83F-8575-572A4FACCAF7}" dt="2024-04-15T10:19:51.086" v="925"/>
          <ac:spMkLst>
            <pc:docMk/>
            <pc:sldMk cId="1425624145" sldId="267"/>
            <ac:spMk id="2" creationId="{9AF33E17-AECF-4329-5D95-4617DC58C3D7}"/>
          </ac:spMkLst>
        </pc:spChg>
        <pc:spChg chg="mod">
          <ac:chgData name="Tuba Kausar Hammad Shaikh (2316288)" userId="S::2316288@student.uwtsd.ac.uk::45a9c5b4-9d2c-48db-937b-f3047b08a251" providerId="AD" clId="Web-{432D3C02-6214-A83F-8575-572A4FACCAF7}" dt="2024-04-15T10:19:51.086" v="925"/>
          <ac:spMkLst>
            <pc:docMk/>
            <pc:sldMk cId="1425624145" sldId="267"/>
            <ac:spMk id="3" creationId="{A4A52836-ADE3-713B-8D8F-1E39D1FC8C79}"/>
          </ac:spMkLst>
        </pc:spChg>
        <pc:spChg chg="add">
          <ac:chgData name="Tuba Kausar Hammad Shaikh (2316288)" userId="S::2316288@student.uwtsd.ac.uk::45a9c5b4-9d2c-48db-937b-f3047b08a251" providerId="AD" clId="Web-{432D3C02-6214-A83F-8575-572A4FACCAF7}" dt="2024-04-15T10:19:51.086" v="925"/>
          <ac:spMkLst>
            <pc:docMk/>
            <pc:sldMk cId="1425624145" sldId="267"/>
            <ac:spMk id="8" creationId="{907E470A-25F4-47D0-8FEC-EE9FD606BB34}"/>
          </ac:spMkLst>
        </pc:spChg>
        <pc:spChg chg="add del">
          <ac:chgData name="Tuba Kausar Hammad Shaikh (2316288)" userId="S::2316288@student.uwtsd.ac.uk::45a9c5b4-9d2c-48db-937b-f3047b08a251" providerId="AD" clId="Web-{432D3C02-6214-A83F-8575-572A4FACCAF7}" dt="2024-04-15T10:19:50.930" v="924"/>
          <ac:spMkLst>
            <pc:docMk/>
            <pc:sldMk cId="1425624145" sldId="267"/>
            <ac:spMk id="9" creationId="{9F7D5CDA-D291-4307-BF55-1381FED29634}"/>
          </ac:spMkLst>
        </pc:spChg>
        <pc:spChg chg="add del">
          <ac:chgData name="Tuba Kausar Hammad Shaikh (2316288)" userId="S::2316288@student.uwtsd.ac.uk::45a9c5b4-9d2c-48db-937b-f3047b08a251" providerId="AD" clId="Web-{432D3C02-6214-A83F-8575-572A4FACCAF7}" dt="2024-04-15T10:19:50.930" v="924"/>
          <ac:spMkLst>
            <pc:docMk/>
            <pc:sldMk cId="1425624145" sldId="267"/>
            <ac:spMk id="11" creationId="{59B296B9-C5A5-4E4F-9B60-C907B5F1466C}"/>
          </ac:spMkLst>
        </pc:spChg>
        <pc:spChg chg="add del">
          <ac:chgData name="Tuba Kausar Hammad Shaikh (2316288)" userId="S::2316288@student.uwtsd.ac.uk::45a9c5b4-9d2c-48db-937b-f3047b08a251" providerId="AD" clId="Web-{432D3C02-6214-A83F-8575-572A4FACCAF7}" dt="2024-04-15T10:19:50.930" v="924"/>
          <ac:spMkLst>
            <pc:docMk/>
            <pc:sldMk cId="1425624145" sldId="267"/>
            <ac:spMk id="13" creationId="{D0300FD3-5AF1-6305-15FA-9078072672E2}"/>
          </ac:spMkLst>
        </pc:spChg>
        <pc:grpChg chg="add">
          <ac:chgData name="Tuba Kausar Hammad Shaikh (2316288)" userId="S::2316288@student.uwtsd.ac.uk::45a9c5b4-9d2c-48db-937b-f3047b08a251" providerId="AD" clId="Web-{432D3C02-6214-A83F-8575-572A4FACCAF7}" dt="2024-04-15T10:19:51.086" v="925"/>
          <ac:grpSpMkLst>
            <pc:docMk/>
            <pc:sldMk cId="1425624145" sldId="267"/>
            <ac:grpSpMk id="10" creationId="{66220E63-99E1-482A-A0A6-B47EB4BF8797}"/>
          </ac:grpSpMkLst>
        </pc:grpChg>
        <pc:grpChg chg="add">
          <ac:chgData name="Tuba Kausar Hammad Shaikh (2316288)" userId="S::2316288@student.uwtsd.ac.uk::45a9c5b4-9d2c-48db-937b-f3047b08a251" providerId="AD" clId="Web-{432D3C02-6214-A83F-8575-572A4FACCAF7}" dt="2024-04-15T10:19:51.086" v="925"/>
          <ac:grpSpMkLst>
            <pc:docMk/>
            <pc:sldMk cId="1425624145" sldId="267"/>
            <ac:grpSpMk id="14" creationId="{8618EE54-271A-4FE8-B6B3-D0FCF55A7A01}"/>
          </ac:grpSpMkLst>
        </pc:grpChg>
        <pc:grpChg chg="add">
          <ac:chgData name="Tuba Kausar Hammad Shaikh (2316288)" userId="S::2316288@student.uwtsd.ac.uk::45a9c5b4-9d2c-48db-937b-f3047b08a251" providerId="AD" clId="Web-{432D3C02-6214-A83F-8575-572A4FACCAF7}" dt="2024-04-15T10:19:51.086" v="925"/>
          <ac:grpSpMkLst>
            <pc:docMk/>
            <pc:sldMk cId="1425624145" sldId="267"/>
            <ac:grpSpMk id="18" creationId="{43F5E015-E085-4624-B431-B42414448684}"/>
          </ac:grpSpMkLst>
        </pc:grpChg>
        <pc:picChg chg="add del">
          <ac:chgData name="Tuba Kausar Hammad Shaikh (2316288)" userId="S::2316288@student.uwtsd.ac.uk::45a9c5b4-9d2c-48db-937b-f3047b08a251" providerId="AD" clId="Web-{432D3C02-6214-A83F-8575-572A4FACCAF7}" dt="2024-04-15T10:19:50.930" v="924"/>
          <ac:picMkLst>
            <pc:docMk/>
            <pc:sldMk cId="1425624145" sldId="267"/>
            <ac:picMk id="5" creationId="{6B930041-079F-1DC4-6F46-2150E9589313}"/>
          </ac:picMkLst>
        </pc:picChg>
      </pc:sldChg>
      <pc:sldChg chg="addSp delSp modSp new mod setBg">
        <pc:chgData name="Tuba Kausar Hammad Shaikh (2316288)" userId="S::2316288@student.uwtsd.ac.uk::45a9c5b4-9d2c-48db-937b-f3047b08a251" providerId="AD" clId="Web-{432D3C02-6214-A83F-8575-572A4FACCAF7}" dt="2024-04-15T10:20:35.089" v="932" actId="20577"/>
        <pc:sldMkLst>
          <pc:docMk/>
          <pc:sldMk cId="3129864580" sldId="268"/>
        </pc:sldMkLst>
        <pc:spChg chg="del">
          <ac:chgData name="Tuba Kausar Hammad Shaikh (2316288)" userId="S::2316288@student.uwtsd.ac.uk::45a9c5b4-9d2c-48db-937b-f3047b08a251" providerId="AD" clId="Web-{432D3C02-6214-A83F-8575-572A4FACCAF7}" dt="2024-04-15T09:54:23.124" v="652"/>
          <ac:spMkLst>
            <pc:docMk/>
            <pc:sldMk cId="3129864580" sldId="268"/>
            <ac:spMk id="2" creationId="{617520EA-DAC9-9C7B-2AAF-1064B9881CFD}"/>
          </ac:spMkLst>
        </pc:spChg>
        <pc:spChg chg="mod">
          <ac:chgData name="Tuba Kausar Hammad Shaikh (2316288)" userId="S::2316288@student.uwtsd.ac.uk::45a9c5b4-9d2c-48db-937b-f3047b08a251" providerId="AD" clId="Web-{432D3C02-6214-A83F-8575-572A4FACCAF7}" dt="2024-04-15T10:20:35.089" v="932" actId="20577"/>
          <ac:spMkLst>
            <pc:docMk/>
            <pc:sldMk cId="3129864580" sldId="268"/>
            <ac:spMk id="3" creationId="{716F4A46-55C8-E87F-0447-84482DC7231F}"/>
          </ac:spMkLst>
        </pc:spChg>
        <pc:spChg chg="add">
          <ac:chgData name="Tuba Kausar Hammad Shaikh (2316288)" userId="S::2316288@student.uwtsd.ac.uk::45a9c5b4-9d2c-48db-937b-f3047b08a251" providerId="AD" clId="Web-{432D3C02-6214-A83F-8575-572A4FACCAF7}" dt="2024-04-15T10:20:11.853" v="926"/>
          <ac:spMkLst>
            <pc:docMk/>
            <pc:sldMk cId="3129864580" sldId="268"/>
            <ac:spMk id="8" creationId="{44D65982-4F00-4330-8DAA-DE6A9E4D6D23}"/>
          </ac:spMkLst>
        </pc:spChg>
        <pc:grpChg chg="add">
          <ac:chgData name="Tuba Kausar Hammad Shaikh (2316288)" userId="S::2316288@student.uwtsd.ac.uk::45a9c5b4-9d2c-48db-937b-f3047b08a251" providerId="AD" clId="Web-{432D3C02-6214-A83F-8575-572A4FACCAF7}" dt="2024-04-15T10:20:11.853" v="926"/>
          <ac:grpSpMkLst>
            <pc:docMk/>
            <pc:sldMk cId="3129864580" sldId="268"/>
            <ac:grpSpMk id="10" creationId="{3407C00E-E6E2-4994-8DA5-71DB9045B93A}"/>
          </ac:grpSpMkLst>
        </pc:grpChg>
        <pc:grpChg chg="add">
          <ac:chgData name="Tuba Kausar Hammad Shaikh (2316288)" userId="S::2316288@student.uwtsd.ac.uk::45a9c5b4-9d2c-48db-937b-f3047b08a251" providerId="AD" clId="Web-{432D3C02-6214-A83F-8575-572A4FACCAF7}" dt="2024-04-15T10:20:11.853" v="926"/>
          <ac:grpSpMkLst>
            <pc:docMk/>
            <pc:sldMk cId="3129864580" sldId="268"/>
            <ac:grpSpMk id="14" creationId="{43F5E015-E085-4624-B431-B42414448684}"/>
          </ac:grpSpMkLst>
        </pc:grpChg>
      </pc:sldChg>
      <pc:sldChg chg="addSp modSp new mod ord setBg">
        <pc:chgData name="Tuba Kausar Hammad Shaikh (2316288)" userId="S::2316288@student.uwtsd.ac.uk::45a9c5b4-9d2c-48db-937b-f3047b08a251" providerId="AD" clId="Web-{432D3C02-6214-A83F-8575-572A4FACCAF7}" dt="2024-04-15T10:18:52.160" v="921" actId="20577"/>
        <pc:sldMkLst>
          <pc:docMk/>
          <pc:sldMk cId="1951425814" sldId="269"/>
        </pc:sldMkLst>
        <pc:spChg chg="mod">
          <ac:chgData name="Tuba Kausar Hammad Shaikh (2316288)" userId="S::2316288@student.uwtsd.ac.uk::45a9c5b4-9d2c-48db-937b-f3047b08a251" providerId="AD" clId="Web-{432D3C02-6214-A83F-8575-572A4FACCAF7}" dt="2024-04-15T10:18:24.048" v="915"/>
          <ac:spMkLst>
            <pc:docMk/>
            <pc:sldMk cId="1951425814" sldId="269"/>
            <ac:spMk id="2" creationId="{442336E2-B578-DBF6-06F4-F3C501828C6B}"/>
          </ac:spMkLst>
        </pc:spChg>
        <pc:spChg chg="mod">
          <ac:chgData name="Tuba Kausar Hammad Shaikh (2316288)" userId="S::2316288@student.uwtsd.ac.uk::45a9c5b4-9d2c-48db-937b-f3047b08a251" providerId="AD" clId="Web-{432D3C02-6214-A83F-8575-572A4FACCAF7}" dt="2024-04-15T10:18:52.160" v="921" actId="20577"/>
          <ac:spMkLst>
            <pc:docMk/>
            <pc:sldMk cId="1951425814" sldId="269"/>
            <ac:spMk id="3" creationId="{1DCE3D32-33CB-6CB5-AAD1-ECBB9FDF1781}"/>
          </ac:spMkLst>
        </pc:spChg>
        <pc:spChg chg="add">
          <ac:chgData name="Tuba Kausar Hammad Shaikh (2316288)" userId="S::2316288@student.uwtsd.ac.uk::45a9c5b4-9d2c-48db-937b-f3047b08a251" providerId="AD" clId="Web-{432D3C02-6214-A83F-8575-572A4FACCAF7}" dt="2024-04-15T10:18:24.048" v="915"/>
          <ac:spMkLst>
            <pc:docMk/>
            <pc:sldMk cId="1951425814" sldId="269"/>
            <ac:spMk id="8" creationId="{44D65982-4F00-4330-8DAA-DE6A9E4D6D23}"/>
          </ac:spMkLst>
        </pc:spChg>
        <pc:grpChg chg="add">
          <ac:chgData name="Tuba Kausar Hammad Shaikh (2316288)" userId="S::2316288@student.uwtsd.ac.uk::45a9c5b4-9d2c-48db-937b-f3047b08a251" providerId="AD" clId="Web-{432D3C02-6214-A83F-8575-572A4FACCAF7}" dt="2024-04-15T10:18:24.048" v="915"/>
          <ac:grpSpMkLst>
            <pc:docMk/>
            <pc:sldMk cId="1951425814" sldId="269"/>
            <ac:grpSpMk id="10" creationId="{CA136B9F-FEAF-445D-88E4-7D69EDBF4358}"/>
          </ac:grpSpMkLst>
        </pc:grpChg>
        <pc:grpChg chg="add">
          <ac:chgData name="Tuba Kausar Hammad Shaikh (2316288)" userId="S::2316288@student.uwtsd.ac.uk::45a9c5b4-9d2c-48db-937b-f3047b08a251" providerId="AD" clId="Web-{432D3C02-6214-A83F-8575-572A4FACCAF7}" dt="2024-04-15T10:18:24.048" v="915"/>
          <ac:grpSpMkLst>
            <pc:docMk/>
            <pc:sldMk cId="1951425814" sldId="269"/>
            <ac:grpSpMk id="14" creationId="{43F5E015-E085-4624-B431-B42414448684}"/>
          </ac:grpSpMkLst>
        </pc:grpChg>
      </pc:sldChg>
      <pc:sldChg chg="addSp modSp new mod setBg">
        <pc:chgData name="Tuba Kausar Hammad Shaikh (2316288)" userId="S::2316288@student.uwtsd.ac.uk::45a9c5b4-9d2c-48db-937b-f3047b08a251" providerId="AD" clId="Web-{432D3C02-6214-A83F-8575-572A4FACCAF7}" dt="2024-04-15T10:20:50.637" v="933"/>
        <pc:sldMkLst>
          <pc:docMk/>
          <pc:sldMk cId="320489364" sldId="270"/>
        </pc:sldMkLst>
        <pc:spChg chg="mod">
          <ac:chgData name="Tuba Kausar Hammad Shaikh (2316288)" userId="S::2316288@student.uwtsd.ac.uk::45a9c5b4-9d2c-48db-937b-f3047b08a251" providerId="AD" clId="Web-{432D3C02-6214-A83F-8575-572A4FACCAF7}" dt="2024-04-15T10:20:50.637" v="933"/>
          <ac:spMkLst>
            <pc:docMk/>
            <pc:sldMk cId="320489364" sldId="270"/>
            <ac:spMk id="2" creationId="{2FD1CAD1-6DE1-3BD8-D8D7-C064083308D8}"/>
          </ac:spMkLst>
        </pc:spChg>
        <pc:spChg chg="mod">
          <ac:chgData name="Tuba Kausar Hammad Shaikh (2316288)" userId="S::2316288@student.uwtsd.ac.uk::45a9c5b4-9d2c-48db-937b-f3047b08a251" providerId="AD" clId="Web-{432D3C02-6214-A83F-8575-572A4FACCAF7}" dt="2024-04-15T10:20:50.637" v="933"/>
          <ac:spMkLst>
            <pc:docMk/>
            <pc:sldMk cId="320489364" sldId="270"/>
            <ac:spMk id="3" creationId="{244E5E86-2E16-AB63-63D5-DB82A5627881}"/>
          </ac:spMkLst>
        </pc:spChg>
        <pc:spChg chg="add">
          <ac:chgData name="Tuba Kausar Hammad Shaikh (2316288)" userId="S::2316288@student.uwtsd.ac.uk::45a9c5b4-9d2c-48db-937b-f3047b08a251" providerId="AD" clId="Web-{432D3C02-6214-A83F-8575-572A4FACCAF7}" dt="2024-04-15T10:20:50.637" v="933"/>
          <ac:spMkLst>
            <pc:docMk/>
            <pc:sldMk cId="320489364" sldId="270"/>
            <ac:spMk id="8" creationId="{815925C2-A704-4D47-B1C1-3FCA52512EC1}"/>
          </ac:spMkLst>
        </pc:spChg>
        <pc:spChg chg="add">
          <ac:chgData name="Tuba Kausar Hammad Shaikh (2316288)" userId="S::2316288@student.uwtsd.ac.uk::45a9c5b4-9d2c-48db-937b-f3047b08a251" providerId="AD" clId="Web-{432D3C02-6214-A83F-8575-572A4FACCAF7}" dt="2024-04-15T10:20:50.637" v="933"/>
          <ac:spMkLst>
            <pc:docMk/>
            <pc:sldMk cId="320489364" sldId="270"/>
            <ac:spMk id="10" creationId="{01D4315C-C23C-4FD3-98DF-08C29E2292A8}"/>
          </ac:spMkLst>
        </pc:spChg>
        <pc:grpChg chg="add">
          <ac:chgData name="Tuba Kausar Hammad Shaikh (2316288)" userId="S::2316288@student.uwtsd.ac.uk::45a9c5b4-9d2c-48db-937b-f3047b08a251" providerId="AD" clId="Web-{432D3C02-6214-A83F-8575-572A4FACCAF7}" dt="2024-04-15T10:20:50.637" v="933"/>
          <ac:grpSpMkLst>
            <pc:docMk/>
            <pc:sldMk cId="320489364" sldId="270"/>
            <ac:grpSpMk id="12" creationId="{5E6B47BC-43FD-4C91-8BFF-B41B99A8A39E}"/>
          </ac:grpSpMkLst>
        </pc:grpChg>
        <pc:grpChg chg="add">
          <ac:chgData name="Tuba Kausar Hammad Shaikh (2316288)" userId="S::2316288@student.uwtsd.ac.uk::45a9c5b4-9d2c-48db-937b-f3047b08a251" providerId="AD" clId="Web-{432D3C02-6214-A83F-8575-572A4FACCAF7}" dt="2024-04-15T10:20:50.637" v="933"/>
          <ac:grpSpMkLst>
            <pc:docMk/>
            <pc:sldMk cId="320489364" sldId="270"/>
            <ac:grpSpMk id="16" creationId="{43F5E015-E085-4624-B431-B42414448684}"/>
          </ac:grpSpMkLst>
        </pc:grpChg>
      </pc:sldChg>
      <pc:sldChg chg="addSp delSp modSp new mod setBg">
        <pc:chgData name="Tuba Kausar Hammad Shaikh (2316288)" userId="S::2316288@student.uwtsd.ac.uk::45a9c5b4-9d2c-48db-937b-f3047b08a251" providerId="AD" clId="Web-{432D3C02-6214-A83F-8575-572A4FACCAF7}" dt="2024-04-15T10:21:00.091" v="934"/>
        <pc:sldMkLst>
          <pc:docMk/>
          <pc:sldMk cId="2741862534" sldId="271"/>
        </pc:sldMkLst>
        <pc:spChg chg="mod">
          <ac:chgData name="Tuba Kausar Hammad Shaikh (2316288)" userId="S::2316288@student.uwtsd.ac.uk::45a9c5b4-9d2c-48db-937b-f3047b08a251" providerId="AD" clId="Web-{432D3C02-6214-A83F-8575-572A4FACCAF7}" dt="2024-04-15T10:21:00.091" v="934"/>
          <ac:spMkLst>
            <pc:docMk/>
            <pc:sldMk cId="2741862534" sldId="271"/>
            <ac:spMk id="2" creationId="{69E189E7-7B0A-435F-1DEF-2E2B3EBF1E63}"/>
          </ac:spMkLst>
        </pc:spChg>
        <pc:spChg chg="del mod">
          <ac:chgData name="Tuba Kausar Hammad Shaikh (2316288)" userId="S::2316288@student.uwtsd.ac.uk::45a9c5b4-9d2c-48db-937b-f3047b08a251" providerId="AD" clId="Web-{432D3C02-6214-A83F-8575-572A4FACCAF7}" dt="2024-04-15T10:21:00.091" v="934"/>
          <ac:spMkLst>
            <pc:docMk/>
            <pc:sldMk cId="2741862534" sldId="271"/>
            <ac:spMk id="3" creationId="{171FC4FE-796B-B25E-B66F-5E62549BE261}"/>
          </ac:spMkLst>
        </pc:spChg>
        <pc:spChg chg="add">
          <ac:chgData name="Tuba Kausar Hammad Shaikh (2316288)" userId="S::2316288@student.uwtsd.ac.uk::45a9c5b4-9d2c-48db-937b-f3047b08a251" providerId="AD" clId="Web-{432D3C02-6214-A83F-8575-572A4FACCAF7}" dt="2024-04-15T10:21:00.091" v="934"/>
          <ac:spMkLst>
            <pc:docMk/>
            <pc:sldMk cId="2741862534" sldId="271"/>
            <ac:spMk id="9" creationId="{9DBC8166-481C-4473-95F5-9A5B9073B7F1}"/>
          </ac:spMkLst>
        </pc:spChg>
        <pc:spChg chg="add">
          <ac:chgData name="Tuba Kausar Hammad Shaikh (2316288)" userId="S::2316288@student.uwtsd.ac.uk::45a9c5b4-9d2c-48db-937b-f3047b08a251" providerId="AD" clId="Web-{432D3C02-6214-A83F-8575-572A4FACCAF7}" dt="2024-04-15T10:21:00.091" v="934"/>
          <ac:spMkLst>
            <pc:docMk/>
            <pc:sldMk cId="2741862534" sldId="271"/>
            <ac:spMk id="11" creationId="{A5A5CE6E-90AF-4D43-A014-1F9EC83EB93D}"/>
          </ac:spMkLst>
        </pc:spChg>
        <pc:graphicFrameChg chg="add">
          <ac:chgData name="Tuba Kausar Hammad Shaikh (2316288)" userId="S::2316288@student.uwtsd.ac.uk::45a9c5b4-9d2c-48db-937b-f3047b08a251" providerId="AD" clId="Web-{432D3C02-6214-A83F-8575-572A4FACCAF7}" dt="2024-04-15T10:21:00.091" v="934"/>
          <ac:graphicFrameMkLst>
            <pc:docMk/>
            <pc:sldMk cId="2741862534" sldId="271"/>
            <ac:graphicFrameMk id="5" creationId="{ADBBC2FB-31AB-CCD5-8B24-287B8619D776}"/>
          </ac:graphicFrameMkLst>
        </pc:graphicFrameChg>
      </pc:sldChg>
      <pc:sldChg chg="modSp new">
        <pc:chgData name="Tuba Kausar Hammad Shaikh (2316288)" userId="S::2316288@student.uwtsd.ac.uk::45a9c5b4-9d2c-48db-937b-f3047b08a251" providerId="AD" clId="Web-{432D3C02-6214-A83F-8575-572A4FACCAF7}" dt="2024-04-15T09:56:58.370" v="668" actId="20577"/>
        <pc:sldMkLst>
          <pc:docMk/>
          <pc:sldMk cId="3055749355" sldId="272"/>
        </pc:sldMkLst>
        <pc:spChg chg="mod">
          <ac:chgData name="Tuba Kausar Hammad Shaikh (2316288)" userId="S::2316288@student.uwtsd.ac.uk::45a9c5b4-9d2c-48db-937b-f3047b08a251" providerId="AD" clId="Web-{432D3C02-6214-A83F-8575-572A4FACCAF7}" dt="2024-04-15T09:56:58.370" v="668" actId="20577"/>
          <ac:spMkLst>
            <pc:docMk/>
            <pc:sldMk cId="3055749355" sldId="272"/>
            <ac:spMk id="2" creationId="{C51A0040-AB43-B4E1-BC37-01B01B014936}"/>
          </ac:spMkLst>
        </pc:spChg>
        <pc:spChg chg="mod">
          <ac:chgData name="Tuba Kausar Hammad Shaikh (2316288)" userId="S::2316288@student.uwtsd.ac.uk::45a9c5b4-9d2c-48db-937b-f3047b08a251" providerId="AD" clId="Web-{432D3C02-6214-A83F-8575-572A4FACCAF7}" dt="2024-04-15T09:56:49.370" v="663" actId="20577"/>
          <ac:spMkLst>
            <pc:docMk/>
            <pc:sldMk cId="3055749355" sldId="272"/>
            <ac:spMk id="3" creationId="{66249980-8DDC-DCBC-2D0A-5005C6B21648}"/>
          </ac:spMkLst>
        </pc:spChg>
      </pc:sldChg>
      <pc:sldChg chg="addSp delSp modSp new mod setBg modClrScheme chgLayout">
        <pc:chgData name="Tuba Kausar Hammad Shaikh (2316288)" userId="S::2316288@student.uwtsd.ac.uk::45a9c5b4-9d2c-48db-937b-f3047b08a251" providerId="AD" clId="Web-{432D3C02-6214-A83F-8575-572A4FACCAF7}" dt="2024-04-15T10:17:58.530" v="914"/>
        <pc:sldMkLst>
          <pc:docMk/>
          <pc:sldMk cId="870965" sldId="273"/>
        </pc:sldMkLst>
        <pc:spChg chg="mod ord">
          <ac:chgData name="Tuba Kausar Hammad Shaikh (2316288)" userId="S::2316288@student.uwtsd.ac.uk::45a9c5b4-9d2c-48db-937b-f3047b08a251" providerId="AD" clId="Web-{432D3C02-6214-A83F-8575-572A4FACCAF7}" dt="2024-04-15T10:17:58.530" v="914"/>
          <ac:spMkLst>
            <pc:docMk/>
            <pc:sldMk cId="870965" sldId="273"/>
            <ac:spMk id="2" creationId="{33472DBE-CA6E-7B75-B545-0040E767EBC1}"/>
          </ac:spMkLst>
        </pc:spChg>
        <pc:spChg chg="add del mod ord">
          <ac:chgData name="Tuba Kausar Hammad Shaikh (2316288)" userId="S::2316288@student.uwtsd.ac.uk::45a9c5b4-9d2c-48db-937b-f3047b08a251" providerId="AD" clId="Web-{432D3C02-6214-A83F-8575-572A4FACCAF7}" dt="2024-04-15T10:17:58.530" v="914"/>
          <ac:spMkLst>
            <pc:docMk/>
            <pc:sldMk cId="870965" sldId="273"/>
            <ac:spMk id="3" creationId="{D821C566-395E-6443-6291-AD2E9EDB1C07}"/>
          </ac:spMkLst>
        </pc:spChg>
        <pc:spChg chg="add">
          <ac:chgData name="Tuba Kausar Hammad Shaikh (2316288)" userId="S::2316288@student.uwtsd.ac.uk::45a9c5b4-9d2c-48db-937b-f3047b08a251" providerId="AD" clId="Web-{432D3C02-6214-A83F-8575-572A4FACCAF7}" dt="2024-04-15T10:17:58.530" v="914"/>
          <ac:spMkLst>
            <pc:docMk/>
            <pc:sldMk cId="870965" sldId="273"/>
            <ac:spMk id="8" creationId="{C7D023E4-8DE1-436E-9847-ED6A4B4B04FD}"/>
          </ac:spMkLst>
        </pc:spChg>
        <pc:grpChg chg="add">
          <ac:chgData name="Tuba Kausar Hammad Shaikh (2316288)" userId="S::2316288@student.uwtsd.ac.uk::45a9c5b4-9d2c-48db-937b-f3047b08a251" providerId="AD" clId="Web-{432D3C02-6214-A83F-8575-572A4FACCAF7}" dt="2024-04-15T10:17:58.530" v="914"/>
          <ac:grpSpMkLst>
            <pc:docMk/>
            <pc:sldMk cId="870965" sldId="273"/>
            <ac:grpSpMk id="10" creationId="{97264A61-6AE3-4DC0-A455-5EDC604E394D}"/>
          </ac:grpSpMkLst>
        </pc:grpChg>
        <pc:grpChg chg="add">
          <ac:chgData name="Tuba Kausar Hammad Shaikh (2316288)" userId="S::2316288@student.uwtsd.ac.uk::45a9c5b4-9d2c-48db-937b-f3047b08a251" providerId="AD" clId="Web-{432D3C02-6214-A83F-8575-572A4FACCAF7}" dt="2024-04-15T10:17:58.530" v="914"/>
          <ac:grpSpMkLst>
            <pc:docMk/>
            <pc:sldMk cId="870965" sldId="273"/>
            <ac:grpSpMk id="14" creationId="{D691EE10-D5F3-48FA-BE55-F24A0BE59EF6}"/>
          </ac:grpSpMkLst>
        </pc:grpChg>
        <pc:grpChg chg="add">
          <ac:chgData name="Tuba Kausar Hammad Shaikh (2316288)" userId="S::2316288@student.uwtsd.ac.uk::45a9c5b4-9d2c-48db-937b-f3047b08a251" providerId="AD" clId="Web-{432D3C02-6214-A83F-8575-572A4FACCAF7}" dt="2024-04-15T10:17:58.530" v="914"/>
          <ac:grpSpMkLst>
            <pc:docMk/>
            <pc:sldMk cId="870965" sldId="273"/>
            <ac:grpSpMk id="18" creationId="{43F5E015-E085-4624-B431-B42414448684}"/>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C75934-E798-4430-8A59-BBC3872D620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169E33A-E4FE-46CA-9B21-D3F3DF70807E}">
      <dgm:prSet/>
      <dgm:spPr/>
      <dgm:t>
        <a:bodyPr/>
        <a:lstStyle/>
        <a:p>
          <a:r>
            <a:rPr lang="en-US"/>
            <a:t>The StrokeSmart app syncs with wearables for continuous vital sign and activity monitoring, aiding early stroke risk detection (Gusati et al, 2022).</a:t>
          </a:r>
        </a:p>
      </dgm:t>
    </dgm:pt>
    <dgm:pt modelId="{5F78B260-092E-403B-9A24-E73FF60B0037}" type="parTrans" cxnId="{F7F59607-41A5-4F71-8954-969BA7BC9795}">
      <dgm:prSet/>
      <dgm:spPr/>
      <dgm:t>
        <a:bodyPr/>
        <a:lstStyle/>
        <a:p>
          <a:endParaRPr lang="en-US"/>
        </a:p>
      </dgm:t>
    </dgm:pt>
    <dgm:pt modelId="{1457A05D-74F0-4BEE-A3C9-47EF000A99C7}" type="sibTrans" cxnId="{F7F59607-41A5-4F71-8954-969BA7BC9795}">
      <dgm:prSet/>
      <dgm:spPr/>
      <dgm:t>
        <a:bodyPr/>
        <a:lstStyle/>
        <a:p>
          <a:endParaRPr lang="en-US"/>
        </a:p>
      </dgm:t>
    </dgm:pt>
    <dgm:pt modelId="{1BF41004-26D5-4149-BB9A-AE15F39FCE5D}">
      <dgm:prSet/>
      <dgm:spPr/>
      <dgm:t>
        <a:bodyPr/>
        <a:lstStyle/>
        <a:p>
          <a:r>
            <a:rPr lang="en-US"/>
            <a:t>Users receive personalized risk assessments and access educational materials on stroke prevention and warning signs (Gusati et al, 2022).</a:t>
          </a:r>
        </a:p>
      </dgm:t>
    </dgm:pt>
    <dgm:pt modelId="{2AB1DA24-4A83-4D58-81EB-2A72ADF3B0FA}" type="parTrans" cxnId="{2ACD3EE4-F75D-41F7-AE5A-F3044314BD56}">
      <dgm:prSet/>
      <dgm:spPr/>
      <dgm:t>
        <a:bodyPr/>
        <a:lstStyle/>
        <a:p>
          <a:endParaRPr lang="en-US"/>
        </a:p>
      </dgm:t>
    </dgm:pt>
    <dgm:pt modelId="{5E506EE8-11CC-4057-8D09-86A56611E3D6}" type="sibTrans" cxnId="{2ACD3EE4-F75D-41F7-AE5A-F3044314BD56}">
      <dgm:prSet/>
      <dgm:spPr/>
      <dgm:t>
        <a:bodyPr/>
        <a:lstStyle/>
        <a:p>
          <a:endParaRPr lang="en-US"/>
        </a:p>
      </dgm:t>
    </dgm:pt>
    <dgm:pt modelId="{49D9569D-6BE1-4331-B15D-FA5512D079BE}">
      <dgm:prSet/>
      <dgm:spPr/>
      <dgm:t>
        <a:bodyPr/>
        <a:lstStyle/>
        <a:p>
          <a:r>
            <a:rPr lang="en-US"/>
            <a:t>An alert system notifies users and caregivers of concerning changes, prompting timely intervention (Vargemidis et al, 2020).</a:t>
          </a:r>
        </a:p>
      </dgm:t>
    </dgm:pt>
    <dgm:pt modelId="{E713163E-D6F2-47E2-BD27-EE039153BADC}" type="parTrans" cxnId="{C73B9773-1A5B-4011-9402-55ADEF3F12BF}">
      <dgm:prSet/>
      <dgm:spPr/>
      <dgm:t>
        <a:bodyPr/>
        <a:lstStyle/>
        <a:p>
          <a:endParaRPr lang="en-US"/>
        </a:p>
      </dgm:t>
    </dgm:pt>
    <dgm:pt modelId="{9A3A2546-5C11-46BD-818D-9977D631BFD6}" type="sibTrans" cxnId="{C73B9773-1A5B-4011-9402-55ADEF3F12BF}">
      <dgm:prSet/>
      <dgm:spPr/>
      <dgm:t>
        <a:bodyPr/>
        <a:lstStyle/>
        <a:p>
          <a:endParaRPr lang="en-US"/>
        </a:p>
      </dgm:t>
    </dgm:pt>
    <dgm:pt modelId="{C9EB12C6-F423-48B4-9FF6-3AC06235B948}">
      <dgm:prSet/>
      <dgm:spPr/>
      <dgm:t>
        <a:bodyPr/>
        <a:lstStyle/>
        <a:p>
          <a:r>
            <a:rPr lang="en-US"/>
            <a:t>Healthcare professionals remotely monitor users, allowing for adjustments to treatment plans and telehealth consultations (Vargemidis et al, 2020).</a:t>
          </a:r>
        </a:p>
      </dgm:t>
    </dgm:pt>
    <dgm:pt modelId="{2BD7C3CD-554E-45C0-9180-3D12FC060513}" type="parTrans" cxnId="{AC8ABE44-0F32-4933-ACA9-1EAD6C0A7E8E}">
      <dgm:prSet/>
      <dgm:spPr/>
      <dgm:t>
        <a:bodyPr/>
        <a:lstStyle/>
        <a:p>
          <a:endParaRPr lang="en-US"/>
        </a:p>
      </dgm:t>
    </dgm:pt>
    <dgm:pt modelId="{08071F53-0F39-45DA-9C20-66EF8815604B}" type="sibTrans" cxnId="{AC8ABE44-0F32-4933-ACA9-1EAD6C0A7E8E}">
      <dgm:prSet/>
      <dgm:spPr/>
      <dgm:t>
        <a:bodyPr/>
        <a:lstStyle/>
        <a:p>
          <a:endParaRPr lang="en-US"/>
        </a:p>
      </dgm:t>
    </dgm:pt>
    <dgm:pt modelId="{21F6B428-10B1-449F-B29F-66C7B5C39210}">
      <dgm:prSet/>
      <dgm:spPr/>
      <dgm:t>
        <a:bodyPr/>
        <a:lstStyle/>
        <a:p>
          <a:r>
            <a:rPr lang="en-US"/>
            <a:t>Empowering the elderly to actively manage stroke risk fosters self-efficacy and enhances engagement in their health (Vargemidis et al, 2020).</a:t>
          </a:r>
        </a:p>
      </dgm:t>
    </dgm:pt>
    <dgm:pt modelId="{85B56E30-9EF7-4082-8899-AB6E41689C41}" type="parTrans" cxnId="{F4EBFB25-5177-4678-951A-3235C2C0C825}">
      <dgm:prSet/>
      <dgm:spPr/>
      <dgm:t>
        <a:bodyPr/>
        <a:lstStyle/>
        <a:p>
          <a:endParaRPr lang="en-US"/>
        </a:p>
      </dgm:t>
    </dgm:pt>
    <dgm:pt modelId="{05D8F2FD-03BF-4E08-A0A6-11F489A8BBA7}" type="sibTrans" cxnId="{F4EBFB25-5177-4678-951A-3235C2C0C825}">
      <dgm:prSet/>
      <dgm:spPr/>
      <dgm:t>
        <a:bodyPr/>
        <a:lstStyle/>
        <a:p>
          <a:endParaRPr lang="en-US"/>
        </a:p>
      </dgm:t>
    </dgm:pt>
    <dgm:pt modelId="{D3CD7142-90C5-47D5-9F2B-BD514B26E00A}" type="pres">
      <dgm:prSet presAssocID="{62C75934-E798-4430-8A59-BBC3872D620C}" presName="vert0" presStyleCnt="0">
        <dgm:presLayoutVars>
          <dgm:dir/>
          <dgm:animOne val="branch"/>
          <dgm:animLvl val="lvl"/>
        </dgm:presLayoutVars>
      </dgm:prSet>
      <dgm:spPr/>
    </dgm:pt>
    <dgm:pt modelId="{BBB95B41-D7D0-41E3-897F-06295D17FD70}" type="pres">
      <dgm:prSet presAssocID="{2169E33A-E4FE-46CA-9B21-D3F3DF70807E}" presName="thickLine" presStyleLbl="alignNode1" presStyleIdx="0" presStyleCnt="5"/>
      <dgm:spPr/>
    </dgm:pt>
    <dgm:pt modelId="{D645B5FF-13B1-4F36-B7E5-2BC79FF08D10}" type="pres">
      <dgm:prSet presAssocID="{2169E33A-E4FE-46CA-9B21-D3F3DF70807E}" presName="horz1" presStyleCnt="0"/>
      <dgm:spPr/>
    </dgm:pt>
    <dgm:pt modelId="{D7CD205A-4477-4678-AAE7-1B77696DC252}" type="pres">
      <dgm:prSet presAssocID="{2169E33A-E4FE-46CA-9B21-D3F3DF70807E}" presName="tx1" presStyleLbl="revTx" presStyleIdx="0" presStyleCnt="5"/>
      <dgm:spPr/>
    </dgm:pt>
    <dgm:pt modelId="{DD4EE857-7105-4AA3-9AEC-F3F841422588}" type="pres">
      <dgm:prSet presAssocID="{2169E33A-E4FE-46CA-9B21-D3F3DF70807E}" presName="vert1" presStyleCnt="0"/>
      <dgm:spPr/>
    </dgm:pt>
    <dgm:pt modelId="{3A02CE0E-E2DE-4EC8-971A-32BCA6282E0A}" type="pres">
      <dgm:prSet presAssocID="{1BF41004-26D5-4149-BB9A-AE15F39FCE5D}" presName="thickLine" presStyleLbl="alignNode1" presStyleIdx="1" presStyleCnt="5"/>
      <dgm:spPr/>
    </dgm:pt>
    <dgm:pt modelId="{24DE2511-FEAA-4A36-BD4D-8D8D6BB60534}" type="pres">
      <dgm:prSet presAssocID="{1BF41004-26D5-4149-BB9A-AE15F39FCE5D}" presName="horz1" presStyleCnt="0"/>
      <dgm:spPr/>
    </dgm:pt>
    <dgm:pt modelId="{3B9A0BB4-E1C4-416A-9F3C-2EE89EF57248}" type="pres">
      <dgm:prSet presAssocID="{1BF41004-26D5-4149-BB9A-AE15F39FCE5D}" presName="tx1" presStyleLbl="revTx" presStyleIdx="1" presStyleCnt="5"/>
      <dgm:spPr/>
    </dgm:pt>
    <dgm:pt modelId="{F86D6907-7BBE-4558-9733-AC4DF09E947E}" type="pres">
      <dgm:prSet presAssocID="{1BF41004-26D5-4149-BB9A-AE15F39FCE5D}" presName="vert1" presStyleCnt="0"/>
      <dgm:spPr/>
    </dgm:pt>
    <dgm:pt modelId="{52DB3045-2B01-498D-BC78-4B15F0F99A20}" type="pres">
      <dgm:prSet presAssocID="{49D9569D-6BE1-4331-B15D-FA5512D079BE}" presName="thickLine" presStyleLbl="alignNode1" presStyleIdx="2" presStyleCnt="5"/>
      <dgm:spPr/>
    </dgm:pt>
    <dgm:pt modelId="{B8999C8A-2948-4C11-8A36-CB24BDD30452}" type="pres">
      <dgm:prSet presAssocID="{49D9569D-6BE1-4331-B15D-FA5512D079BE}" presName="horz1" presStyleCnt="0"/>
      <dgm:spPr/>
    </dgm:pt>
    <dgm:pt modelId="{9DE2316A-EF02-4A95-B657-E2ED312AA31C}" type="pres">
      <dgm:prSet presAssocID="{49D9569D-6BE1-4331-B15D-FA5512D079BE}" presName="tx1" presStyleLbl="revTx" presStyleIdx="2" presStyleCnt="5"/>
      <dgm:spPr/>
    </dgm:pt>
    <dgm:pt modelId="{06A83A7B-9718-4D56-91CD-90692511AF61}" type="pres">
      <dgm:prSet presAssocID="{49D9569D-6BE1-4331-B15D-FA5512D079BE}" presName="vert1" presStyleCnt="0"/>
      <dgm:spPr/>
    </dgm:pt>
    <dgm:pt modelId="{B03EEB35-A5DC-42AD-A676-E1C1636EA058}" type="pres">
      <dgm:prSet presAssocID="{C9EB12C6-F423-48B4-9FF6-3AC06235B948}" presName="thickLine" presStyleLbl="alignNode1" presStyleIdx="3" presStyleCnt="5"/>
      <dgm:spPr/>
    </dgm:pt>
    <dgm:pt modelId="{6BF245F7-64FA-4D3E-8D31-C97699F0FD88}" type="pres">
      <dgm:prSet presAssocID="{C9EB12C6-F423-48B4-9FF6-3AC06235B948}" presName="horz1" presStyleCnt="0"/>
      <dgm:spPr/>
    </dgm:pt>
    <dgm:pt modelId="{1C839E72-4E95-4B48-93F6-840B36C86B4E}" type="pres">
      <dgm:prSet presAssocID="{C9EB12C6-F423-48B4-9FF6-3AC06235B948}" presName="tx1" presStyleLbl="revTx" presStyleIdx="3" presStyleCnt="5"/>
      <dgm:spPr/>
    </dgm:pt>
    <dgm:pt modelId="{DC64D479-45E9-4C97-95F9-D1877D2DAF76}" type="pres">
      <dgm:prSet presAssocID="{C9EB12C6-F423-48B4-9FF6-3AC06235B948}" presName="vert1" presStyleCnt="0"/>
      <dgm:spPr/>
    </dgm:pt>
    <dgm:pt modelId="{753E2183-8110-412E-B763-29D003475658}" type="pres">
      <dgm:prSet presAssocID="{21F6B428-10B1-449F-B29F-66C7B5C39210}" presName="thickLine" presStyleLbl="alignNode1" presStyleIdx="4" presStyleCnt="5"/>
      <dgm:spPr/>
    </dgm:pt>
    <dgm:pt modelId="{C6B3AD8F-821A-4388-8A2F-7199C51762FF}" type="pres">
      <dgm:prSet presAssocID="{21F6B428-10B1-449F-B29F-66C7B5C39210}" presName="horz1" presStyleCnt="0"/>
      <dgm:spPr/>
    </dgm:pt>
    <dgm:pt modelId="{06248DA7-1A45-4BD3-9B91-D04F068697EF}" type="pres">
      <dgm:prSet presAssocID="{21F6B428-10B1-449F-B29F-66C7B5C39210}" presName="tx1" presStyleLbl="revTx" presStyleIdx="4" presStyleCnt="5"/>
      <dgm:spPr/>
    </dgm:pt>
    <dgm:pt modelId="{A6E8CE7D-EB5B-4EDA-B84F-13BF3DFDD1A3}" type="pres">
      <dgm:prSet presAssocID="{21F6B428-10B1-449F-B29F-66C7B5C39210}" presName="vert1" presStyleCnt="0"/>
      <dgm:spPr/>
    </dgm:pt>
  </dgm:ptLst>
  <dgm:cxnLst>
    <dgm:cxn modelId="{9E2FCA01-116C-4FC3-B167-C561CBF3C316}" type="presOf" srcId="{1BF41004-26D5-4149-BB9A-AE15F39FCE5D}" destId="{3B9A0BB4-E1C4-416A-9F3C-2EE89EF57248}" srcOrd="0" destOrd="0" presId="urn:microsoft.com/office/officeart/2008/layout/LinedList"/>
    <dgm:cxn modelId="{66008304-23BE-43E0-B1A3-61A8461FA209}" type="presOf" srcId="{2169E33A-E4FE-46CA-9B21-D3F3DF70807E}" destId="{D7CD205A-4477-4678-AAE7-1B77696DC252}" srcOrd="0" destOrd="0" presId="urn:microsoft.com/office/officeart/2008/layout/LinedList"/>
    <dgm:cxn modelId="{D11BDB06-1D39-4141-A69A-0B88909BBE74}" type="presOf" srcId="{62C75934-E798-4430-8A59-BBC3872D620C}" destId="{D3CD7142-90C5-47D5-9F2B-BD514B26E00A}" srcOrd="0" destOrd="0" presId="urn:microsoft.com/office/officeart/2008/layout/LinedList"/>
    <dgm:cxn modelId="{F7F59607-41A5-4F71-8954-969BA7BC9795}" srcId="{62C75934-E798-4430-8A59-BBC3872D620C}" destId="{2169E33A-E4FE-46CA-9B21-D3F3DF70807E}" srcOrd="0" destOrd="0" parTransId="{5F78B260-092E-403B-9A24-E73FF60B0037}" sibTransId="{1457A05D-74F0-4BEE-A3C9-47EF000A99C7}"/>
    <dgm:cxn modelId="{5119691F-59AF-40EB-AA54-86CC127C3CEB}" type="presOf" srcId="{49D9569D-6BE1-4331-B15D-FA5512D079BE}" destId="{9DE2316A-EF02-4A95-B657-E2ED312AA31C}" srcOrd="0" destOrd="0" presId="urn:microsoft.com/office/officeart/2008/layout/LinedList"/>
    <dgm:cxn modelId="{F4EBFB25-5177-4678-951A-3235C2C0C825}" srcId="{62C75934-E798-4430-8A59-BBC3872D620C}" destId="{21F6B428-10B1-449F-B29F-66C7B5C39210}" srcOrd="4" destOrd="0" parTransId="{85B56E30-9EF7-4082-8899-AB6E41689C41}" sibTransId="{05D8F2FD-03BF-4E08-A0A6-11F489A8BBA7}"/>
    <dgm:cxn modelId="{AC8ABE44-0F32-4933-ACA9-1EAD6C0A7E8E}" srcId="{62C75934-E798-4430-8A59-BBC3872D620C}" destId="{C9EB12C6-F423-48B4-9FF6-3AC06235B948}" srcOrd="3" destOrd="0" parTransId="{2BD7C3CD-554E-45C0-9180-3D12FC060513}" sibTransId="{08071F53-0F39-45DA-9C20-66EF8815604B}"/>
    <dgm:cxn modelId="{E76B9C49-947B-43CE-843D-EF5246011606}" type="presOf" srcId="{21F6B428-10B1-449F-B29F-66C7B5C39210}" destId="{06248DA7-1A45-4BD3-9B91-D04F068697EF}" srcOrd="0" destOrd="0" presId="urn:microsoft.com/office/officeart/2008/layout/LinedList"/>
    <dgm:cxn modelId="{C73B9773-1A5B-4011-9402-55ADEF3F12BF}" srcId="{62C75934-E798-4430-8A59-BBC3872D620C}" destId="{49D9569D-6BE1-4331-B15D-FA5512D079BE}" srcOrd="2" destOrd="0" parTransId="{E713163E-D6F2-47E2-BD27-EE039153BADC}" sibTransId="{9A3A2546-5C11-46BD-818D-9977D631BFD6}"/>
    <dgm:cxn modelId="{416B22B3-8607-46B9-B5A5-0659BEC97786}" type="presOf" srcId="{C9EB12C6-F423-48B4-9FF6-3AC06235B948}" destId="{1C839E72-4E95-4B48-93F6-840B36C86B4E}" srcOrd="0" destOrd="0" presId="urn:microsoft.com/office/officeart/2008/layout/LinedList"/>
    <dgm:cxn modelId="{2ACD3EE4-F75D-41F7-AE5A-F3044314BD56}" srcId="{62C75934-E798-4430-8A59-BBC3872D620C}" destId="{1BF41004-26D5-4149-BB9A-AE15F39FCE5D}" srcOrd="1" destOrd="0" parTransId="{2AB1DA24-4A83-4D58-81EB-2A72ADF3B0FA}" sibTransId="{5E506EE8-11CC-4057-8D09-86A56611E3D6}"/>
    <dgm:cxn modelId="{DAC22CDE-8742-4218-B728-F50C013969D1}" type="presParOf" srcId="{D3CD7142-90C5-47D5-9F2B-BD514B26E00A}" destId="{BBB95B41-D7D0-41E3-897F-06295D17FD70}" srcOrd="0" destOrd="0" presId="urn:microsoft.com/office/officeart/2008/layout/LinedList"/>
    <dgm:cxn modelId="{EFA73459-6DA2-4C1C-8E0A-01AD7D942B70}" type="presParOf" srcId="{D3CD7142-90C5-47D5-9F2B-BD514B26E00A}" destId="{D645B5FF-13B1-4F36-B7E5-2BC79FF08D10}" srcOrd="1" destOrd="0" presId="urn:microsoft.com/office/officeart/2008/layout/LinedList"/>
    <dgm:cxn modelId="{2DBA6478-A2F1-4043-B98C-B860FE638D8F}" type="presParOf" srcId="{D645B5FF-13B1-4F36-B7E5-2BC79FF08D10}" destId="{D7CD205A-4477-4678-AAE7-1B77696DC252}" srcOrd="0" destOrd="0" presId="urn:microsoft.com/office/officeart/2008/layout/LinedList"/>
    <dgm:cxn modelId="{7EDED14B-F7D0-49A7-9189-A769EE6C9C09}" type="presParOf" srcId="{D645B5FF-13B1-4F36-B7E5-2BC79FF08D10}" destId="{DD4EE857-7105-4AA3-9AEC-F3F841422588}" srcOrd="1" destOrd="0" presId="urn:microsoft.com/office/officeart/2008/layout/LinedList"/>
    <dgm:cxn modelId="{13398B4D-3175-4D99-BF5E-7C6466E2BB36}" type="presParOf" srcId="{D3CD7142-90C5-47D5-9F2B-BD514B26E00A}" destId="{3A02CE0E-E2DE-4EC8-971A-32BCA6282E0A}" srcOrd="2" destOrd="0" presId="urn:microsoft.com/office/officeart/2008/layout/LinedList"/>
    <dgm:cxn modelId="{B13BD0BE-E2AC-445E-B3A3-7A29950C6DD3}" type="presParOf" srcId="{D3CD7142-90C5-47D5-9F2B-BD514B26E00A}" destId="{24DE2511-FEAA-4A36-BD4D-8D8D6BB60534}" srcOrd="3" destOrd="0" presId="urn:microsoft.com/office/officeart/2008/layout/LinedList"/>
    <dgm:cxn modelId="{9D28A788-75A8-44AB-BCE9-829468CDF79B}" type="presParOf" srcId="{24DE2511-FEAA-4A36-BD4D-8D8D6BB60534}" destId="{3B9A0BB4-E1C4-416A-9F3C-2EE89EF57248}" srcOrd="0" destOrd="0" presId="urn:microsoft.com/office/officeart/2008/layout/LinedList"/>
    <dgm:cxn modelId="{01769509-FF24-4FB3-85AF-CC3347CEA9ED}" type="presParOf" srcId="{24DE2511-FEAA-4A36-BD4D-8D8D6BB60534}" destId="{F86D6907-7BBE-4558-9733-AC4DF09E947E}" srcOrd="1" destOrd="0" presId="urn:microsoft.com/office/officeart/2008/layout/LinedList"/>
    <dgm:cxn modelId="{DBBD87A9-099D-4EBA-9E62-8BC8895BCD29}" type="presParOf" srcId="{D3CD7142-90C5-47D5-9F2B-BD514B26E00A}" destId="{52DB3045-2B01-498D-BC78-4B15F0F99A20}" srcOrd="4" destOrd="0" presId="urn:microsoft.com/office/officeart/2008/layout/LinedList"/>
    <dgm:cxn modelId="{0DB36AF5-AB2F-4A70-AA44-E954694C1817}" type="presParOf" srcId="{D3CD7142-90C5-47D5-9F2B-BD514B26E00A}" destId="{B8999C8A-2948-4C11-8A36-CB24BDD30452}" srcOrd="5" destOrd="0" presId="urn:microsoft.com/office/officeart/2008/layout/LinedList"/>
    <dgm:cxn modelId="{8A7BD4F1-FE07-4790-AF52-58DA78BA887E}" type="presParOf" srcId="{B8999C8A-2948-4C11-8A36-CB24BDD30452}" destId="{9DE2316A-EF02-4A95-B657-E2ED312AA31C}" srcOrd="0" destOrd="0" presId="urn:microsoft.com/office/officeart/2008/layout/LinedList"/>
    <dgm:cxn modelId="{76B100F0-2CA3-4210-9228-1DCD883F43AA}" type="presParOf" srcId="{B8999C8A-2948-4C11-8A36-CB24BDD30452}" destId="{06A83A7B-9718-4D56-91CD-90692511AF61}" srcOrd="1" destOrd="0" presId="urn:microsoft.com/office/officeart/2008/layout/LinedList"/>
    <dgm:cxn modelId="{F96621C2-A277-4779-8D07-F8FF914B682C}" type="presParOf" srcId="{D3CD7142-90C5-47D5-9F2B-BD514B26E00A}" destId="{B03EEB35-A5DC-42AD-A676-E1C1636EA058}" srcOrd="6" destOrd="0" presId="urn:microsoft.com/office/officeart/2008/layout/LinedList"/>
    <dgm:cxn modelId="{C1A3ED5E-40AC-43BE-9240-3939F934AE60}" type="presParOf" srcId="{D3CD7142-90C5-47D5-9F2B-BD514B26E00A}" destId="{6BF245F7-64FA-4D3E-8D31-C97699F0FD88}" srcOrd="7" destOrd="0" presId="urn:microsoft.com/office/officeart/2008/layout/LinedList"/>
    <dgm:cxn modelId="{1C34C605-1C6A-4C31-B9A6-780D281ECBAE}" type="presParOf" srcId="{6BF245F7-64FA-4D3E-8D31-C97699F0FD88}" destId="{1C839E72-4E95-4B48-93F6-840B36C86B4E}" srcOrd="0" destOrd="0" presId="urn:microsoft.com/office/officeart/2008/layout/LinedList"/>
    <dgm:cxn modelId="{52782310-D353-432D-BA65-48A5A8C796BF}" type="presParOf" srcId="{6BF245F7-64FA-4D3E-8D31-C97699F0FD88}" destId="{DC64D479-45E9-4C97-95F9-D1877D2DAF76}" srcOrd="1" destOrd="0" presId="urn:microsoft.com/office/officeart/2008/layout/LinedList"/>
    <dgm:cxn modelId="{8641DF51-D1AC-4634-A633-46FE4D2AE4EC}" type="presParOf" srcId="{D3CD7142-90C5-47D5-9F2B-BD514B26E00A}" destId="{753E2183-8110-412E-B763-29D003475658}" srcOrd="8" destOrd="0" presId="urn:microsoft.com/office/officeart/2008/layout/LinedList"/>
    <dgm:cxn modelId="{6EFBE56A-DDE8-4D56-ACCF-9DFAA6FEEAA7}" type="presParOf" srcId="{D3CD7142-90C5-47D5-9F2B-BD514B26E00A}" destId="{C6B3AD8F-821A-4388-8A2F-7199C51762FF}" srcOrd="9" destOrd="0" presId="urn:microsoft.com/office/officeart/2008/layout/LinedList"/>
    <dgm:cxn modelId="{01ACFB49-5B2B-4E59-B580-18C569A19971}" type="presParOf" srcId="{C6B3AD8F-821A-4388-8A2F-7199C51762FF}" destId="{06248DA7-1A45-4BD3-9B91-D04F068697EF}" srcOrd="0" destOrd="0" presId="urn:microsoft.com/office/officeart/2008/layout/LinedList"/>
    <dgm:cxn modelId="{97D88DF9-A899-4102-8511-521343C7388D}" type="presParOf" srcId="{C6B3AD8F-821A-4388-8A2F-7199C51762FF}" destId="{A6E8CE7D-EB5B-4EDA-B84F-13BF3DFDD1A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553630-3D02-478A-93A0-A8A9665B816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9299C0B-8045-44A4-8DA7-124CF168B63D}">
      <dgm:prSet/>
      <dgm:spPr/>
      <dgm:t>
        <a:bodyPr/>
        <a:lstStyle/>
        <a:p>
          <a:r>
            <a:rPr lang="en-US"/>
            <a:t>The planning model selected for StrokeSmart is the </a:t>
          </a:r>
          <a:r>
            <a:rPr lang="en-US" b="1"/>
            <a:t>PRECEDE-PROCEED model</a:t>
          </a:r>
          <a:r>
            <a:rPr lang="en-US"/>
            <a:t>. This model provides a systematic framework for designing and implementing health promotion programs by identifying the factors influencing health behaviors and outcomes, planning interventions accordingly, and evaluating their effectiveness.</a:t>
          </a:r>
        </a:p>
      </dgm:t>
    </dgm:pt>
    <dgm:pt modelId="{54DD346C-74F9-4CFC-84CA-7B5CD6724DA3}" type="parTrans" cxnId="{FCCDF71C-1B79-4177-BB73-BE1371D61382}">
      <dgm:prSet/>
      <dgm:spPr/>
      <dgm:t>
        <a:bodyPr/>
        <a:lstStyle/>
        <a:p>
          <a:endParaRPr lang="en-US"/>
        </a:p>
      </dgm:t>
    </dgm:pt>
    <dgm:pt modelId="{4D5074AD-FC1D-4671-9810-75489267FAB5}" type="sibTrans" cxnId="{FCCDF71C-1B79-4177-BB73-BE1371D61382}">
      <dgm:prSet/>
      <dgm:spPr/>
      <dgm:t>
        <a:bodyPr/>
        <a:lstStyle/>
        <a:p>
          <a:endParaRPr lang="en-US"/>
        </a:p>
      </dgm:t>
    </dgm:pt>
    <dgm:pt modelId="{55337AA2-399D-49F3-A6B4-35F9C2FC27A9}">
      <dgm:prSet/>
      <dgm:spPr/>
      <dgm:t>
        <a:bodyPr/>
        <a:lstStyle/>
        <a:p>
          <a:r>
            <a:rPr lang="en-US"/>
            <a:t>Well known model by Green &amp; Kreuter (1999) </a:t>
          </a:r>
        </a:p>
      </dgm:t>
    </dgm:pt>
    <dgm:pt modelId="{BFB34DD3-E3C6-44FA-B613-5C8B67766868}" type="parTrans" cxnId="{08BF1807-85E1-44CB-82E6-BCB4037731FE}">
      <dgm:prSet/>
      <dgm:spPr/>
      <dgm:t>
        <a:bodyPr/>
        <a:lstStyle/>
        <a:p>
          <a:endParaRPr lang="en-US"/>
        </a:p>
      </dgm:t>
    </dgm:pt>
    <dgm:pt modelId="{06443507-2A02-4FC1-9C17-AA15DA23DE7E}" type="sibTrans" cxnId="{08BF1807-85E1-44CB-82E6-BCB4037731FE}">
      <dgm:prSet/>
      <dgm:spPr/>
      <dgm:t>
        <a:bodyPr/>
        <a:lstStyle/>
        <a:p>
          <a:endParaRPr lang="en-US"/>
        </a:p>
      </dgm:t>
    </dgm:pt>
    <dgm:pt modelId="{1B20A84F-9E40-437E-867C-FE1D39EAFC25}" type="pres">
      <dgm:prSet presAssocID="{2F553630-3D02-478A-93A0-A8A9665B8169}" presName="linear" presStyleCnt="0">
        <dgm:presLayoutVars>
          <dgm:animLvl val="lvl"/>
          <dgm:resizeHandles val="exact"/>
        </dgm:presLayoutVars>
      </dgm:prSet>
      <dgm:spPr/>
    </dgm:pt>
    <dgm:pt modelId="{A59EBD5B-4014-4ED1-97E7-3BDDC1790420}" type="pres">
      <dgm:prSet presAssocID="{A9299C0B-8045-44A4-8DA7-124CF168B63D}" presName="parentText" presStyleLbl="node1" presStyleIdx="0" presStyleCnt="2">
        <dgm:presLayoutVars>
          <dgm:chMax val="0"/>
          <dgm:bulletEnabled val="1"/>
        </dgm:presLayoutVars>
      </dgm:prSet>
      <dgm:spPr/>
    </dgm:pt>
    <dgm:pt modelId="{6A0D202E-8D06-4DE9-A1D1-A3C6239F97E9}" type="pres">
      <dgm:prSet presAssocID="{4D5074AD-FC1D-4671-9810-75489267FAB5}" presName="spacer" presStyleCnt="0"/>
      <dgm:spPr/>
    </dgm:pt>
    <dgm:pt modelId="{66A32F7E-8AC5-42EA-9DF5-3265900A96F9}" type="pres">
      <dgm:prSet presAssocID="{55337AA2-399D-49F3-A6B4-35F9C2FC27A9}" presName="parentText" presStyleLbl="node1" presStyleIdx="1" presStyleCnt="2">
        <dgm:presLayoutVars>
          <dgm:chMax val="0"/>
          <dgm:bulletEnabled val="1"/>
        </dgm:presLayoutVars>
      </dgm:prSet>
      <dgm:spPr/>
    </dgm:pt>
  </dgm:ptLst>
  <dgm:cxnLst>
    <dgm:cxn modelId="{08BF1807-85E1-44CB-82E6-BCB4037731FE}" srcId="{2F553630-3D02-478A-93A0-A8A9665B8169}" destId="{55337AA2-399D-49F3-A6B4-35F9C2FC27A9}" srcOrd="1" destOrd="0" parTransId="{BFB34DD3-E3C6-44FA-B613-5C8B67766868}" sibTransId="{06443507-2A02-4FC1-9C17-AA15DA23DE7E}"/>
    <dgm:cxn modelId="{FCCDF71C-1B79-4177-BB73-BE1371D61382}" srcId="{2F553630-3D02-478A-93A0-A8A9665B8169}" destId="{A9299C0B-8045-44A4-8DA7-124CF168B63D}" srcOrd="0" destOrd="0" parTransId="{54DD346C-74F9-4CFC-84CA-7B5CD6724DA3}" sibTransId="{4D5074AD-FC1D-4671-9810-75489267FAB5}"/>
    <dgm:cxn modelId="{2378261D-F901-49FF-9F28-AA1B07A91A35}" type="presOf" srcId="{A9299C0B-8045-44A4-8DA7-124CF168B63D}" destId="{A59EBD5B-4014-4ED1-97E7-3BDDC1790420}" srcOrd="0" destOrd="0" presId="urn:microsoft.com/office/officeart/2005/8/layout/vList2"/>
    <dgm:cxn modelId="{F698752F-FB12-41FC-8DB3-7C5EFB9B79F3}" type="presOf" srcId="{55337AA2-399D-49F3-A6B4-35F9C2FC27A9}" destId="{66A32F7E-8AC5-42EA-9DF5-3265900A96F9}" srcOrd="0" destOrd="0" presId="urn:microsoft.com/office/officeart/2005/8/layout/vList2"/>
    <dgm:cxn modelId="{91EAD186-FCB3-427B-895D-1267078402FF}" type="presOf" srcId="{2F553630-3D02-478A-93A0-A8A9665B8169}" destId="{1B20A84F-9E40-437E-867C-FE1D39EAFC25}" srcOrd="0" destOrd="0" presId="urn:microsoft.com/office/officeart/2005/8/layout/vList2"/>
    <dgm:cxn modelId="{EB96FF70-06AA-469B-BBBE-E625EA5BC98A}" type="presParOf" srcId="{1B20A84F-9E40-437E-867C-FE1D39EAFC25}" destId="{A59EBD5B-4014-4ED1-97E7-3BDDC1790420}" srcOrd="0" destOrd="0" presId="urn:microsoft.com/office/officeart/2005/8/layout/vList2"/>
    <dgm:cxn modelId="{1B36CA23-EE71-464D-B5FA-9E87954514AA}" type="presParOf" srcId="{1B20A84F-9E40-437E-867C-FE1D39EAFC25}" destId="{6A0D202E-8D06-4DE9-A1D1-A3C6239F97E9}" srcOrd="1" destOrd="0" presId="urn:microsoft.com/office/officeart/2005/8/layout/vList2"/>
    <dgm:cxn modelId="{3919E8E1-7B9D-45A4-80BD-1B285429A556}" type="presParOf" srcId="{1B20A84F-9E40-437E-867C-FE1D39EAFC25}" destId="{66A32F7E-8AC5-42EA-9DF5-3265900A96F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18E1F2-E36A-430B-9358-3C2CE2D191F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F6FC19C-B507-41D8-95DC-89224D5850DA}">
      <dgm:prSet/>
      <dgm:spPr/>
      <dgm:t>
        <a:bodyPr/>
        <a:lstStyle/>
        <a:p>
          <a:r>
            <a:rPr lang="en-US" b="1"/>
            <a:t>1. Monitoring Implementation</a:t>
          </a:r>
          <a:endParaRPr lang="en-US"/>
        </a:p>
      </dgm:t>
    </dgm:pt>
    <dgm:pt modelId="{CA87DF7D-1376-4497-86F0-66D633A05873}" type="parTrans" cxnId="{01DF5F6C-B53E-4EE3-9B23-F0AEAC2842C4}">
      <dgm:prSet/>
      <dgm:spPr/>
      <dgm:t>
        <a:bodyPr/>
        <a:lstStyle/>
        <a:p>
          <a:endParaRPr lang="en-US"/>
        </a:p>
      </dgm:t>
    </dgm:pt>
    <dgm:pt modelId="{C7593E52-DF71-4DC0-84ED-5B69793D9CF4}" type="sibTrans" cxnId="{01DF5F6C-B53E-4EE3-9B23-F0AEAC2842C4}">
      <dgm:prSet/>
      <dgm:spPr/>
      <dgm:t>
        <a:bodyPr/>
        <a:lstStyle/>
        <a:p>
          <a:endParaRPr lang="en-US"/>
        </a:p>
      </dgm:t>
    </dgm:pt>
    <dgm:pt modelId="{B1D2513A-0242-4462-8653-738EB5FD72EE}">
      <dgm:prSet/>
      <dgm:spPr/>
      <dgm:t>
        <a:bodyPr/>
        <a:lstStyle/>
        <a:p>
          <a:r>
            <a:rPr lang="en-US"/>
            <a:t>Frequently monitor the implementation activity to ensure that it adheres to the intervention's conceptual framework.</a:t>
          </a:r>
        </a:p>
      </dgm:t>
    </dgm:pt>
    <dgm:pt modelId="{48D69656-6D98-4697-A351-15C8D42D9903}" type="parTrans" cxnId="{AB11C779-2D39-4FD4-A4B3-75F6A1F4AD86}">
      <dgm:prSet/>
      <dgm:spPr/>
      <dgm:t>
        <a:bodyPr/>
        <a:lstStyle/>
        <a:p>
          <a:endParaRPr lang="en-US"/>
        </a:p>
      </dgm:t>
    </dgm:pt>
    <dgm:pt modelId="{3EF4C2BC-9750-4EF6-B25D-4F0C1FBBEF9C}" type="sibTrans" cxnId="{AB11C779-2D39-4FD4-A4B3-75F6A1F4AD86}">
      <dgm:prSet/>
      <dgm:spPr/>
      <dgm:t>
        <a:bodyPr/>
        <a:lstStyle/>
        <a:p>
          <a:endParaRPr lang="en-US"/>
        </a:p>
      </dgm:t>
    </dgm:pt>
    <dgm:pt modelId="{9650C718-B96C-42A2-8327-44B0A58AD8BE}">
      <dgm:prSet/>
      <dgm:spPr/>
      <dgm:t>
        <a:bodyPr/>
        <a:lstStyle/>
        <a:p>
          <a:r>
            <a:rPr lang="en-US"/>
            <a:t>Track important metrics and milestones to evaluate progress.</a:t>
          </a:r>
        </a:p>
      </dgm:t>
    </dgm:pt>
    <dgm:pt modelId="{E175E747-E74F-4C01-BCC9-F140E61264E1}" type="parTrans" cxnId="{FDEF8DA8-5B8A-4675-8FED-36FA50737093}">
      <dgm:prSet/>
      <dgm:spPr/>
      <dgm:t>
        <a:bodyPr/>
        <a:lstStyle/>
        <a:p>
          <a:endParaRPr lang="en-US"/>
        </a:p>
      </dgm:t>
    </dgm:pt>
    <dgm:pt modelId="{0C34C8A6-11CB-47C8-90E6-837FDF54EFB8}" type="sibTrans" cxnId="{FDEF8DA8-5B8A-4675-8FED-36FA50737093}">
      <dgm:prSet/>
      <dgm:spPr/>
      <dgm:t>
        <a:bodyPr/>
        <a:lstStyle/>
        <a:p>
          <a:endParaRPr lang="en-US"/>
        </a:p>
      </dgm:t>
    </dgm:pt>
    <dgm:pt modelId="{5BCED4AE-8393-48E2-BB12-319D2CBDE962}">
      <dgm:prSet/>
      <dgm:spPr/>
      <dgm:t>
        <a:bodyPr/>
        <a:lstStyle/>
        <a:p>
          <a:r>
            <a:rPr lang="en-US" b="1"/>
            <a:t>2. Feedback Collection</a:t>
          </a:r>
          <a:endParaRPr lang="en-US"/>
        </a:p>
      </dgm:t>
    </dgm:pt>
    <dgm:pt modelId="{A529E7B7-C05C-4E52-9002-674EDCB08302}" type="parTrans" cxnId="{5C1166AC-FEC4-42E9-B601-4EC500252DA8}">
      <dgm:prSet/>
      <dgm:spPr/>
      <dgm:t>
        <a:bodyPr/>
        <a:lstStyle/>
        <a:p>
          <a:endParaRPr lang="en-US"/>
        </a:p>
      </dgm:t>
    </dgm:pt>
    <dgm:pt modelId="{169BB2F0-BE17-40D1-8D26-4F9BF7B11387}" type="sibTrans" cxnId="{5C1166AC-FEC4-42E9-B601-4EC500252DA8}">
      <dgm:prSet/>
      <dgm:spPr/>
      <dgm:t>
        <a:bodyPr/>
        <a:lstStyle/>
        <a:p>
          <a:endParaRPr lang="en-US"/>
        </a:p>
      </dgm:t>
    </dgm:pt>
    <dgm:pt modelId="{C1E1503E-AB03-448B-8C9C-5D49376E2D29}">
      <dgm:prSet/>
      <dgm:spPr/>
      <dgm:t>
        <a:bodyPr/>
        <a:lstStyle/>
        <a:p>
          <a:r>
            <a:rPr lang="en-US"/>
            <a:t>Collect input from users, caregivers, and healthcare experts.</a:t>
          </a:r>
        </a:p>
      </dgm:t>
    </dgm:pt>
    <dgm:pt modelId="{681769CB-2721-4AAD-ABA0-2B46FB000329}" type="parTrans" cxnId="{D1D6A591-B308-47EF-BC80-8FD1B7CEEA31}">
      <dgm:prSet/>
      <dgm:spPr/>
      <dgm:t>
        <a:bodyPr/>
        <a:lstStyle/>
        <a:p>
          <a:endParaRPr lang="en-US"/>
        </a:p>
      </dgm:t>
    </dgm:pt>
    <dgm:pt modelId="{00BD1BCC-9792-4F04-A283-63959C809ABB}" type="sibTrans" cxnId="{D1D6A591-B308-47EF-BC80-8FD1B7CEEA31}">
      <dgm:prSet/>
      <dgm:spPr/>
      <dgm:t>
        <a:bodyPr/>
        <a:lstStyle/>
        <a:p>
          <a:endParaRPr lang="en-US"/>
        </a:p>
      </dgm:t>
    </dgm:pt>
    <dgm:pt modelId="{21CBAE1E-FA73-4127-B42B-4024F6678BB5}">
      <dgm:prSet/>
      <dgm:spPr/>
      <dgm:t>
        <a:bodyPr/>
        <a:lstStyle/>
        <a:p>
          <a:r>
            <a:rPr lang="en-US"/>
            <a:t>Evaluate StrokeSmart's usage, efficacy, and satisfaction.</a:t>
          </a:r>
        </a:p>
      </dgm:t>
    </dgm:pt>
    <dgm:pt modelId="{B14B7B01-831B-43DE-806F-29BB29C91B63}" type="parTrans" cxnId="{14A6E890-04F5-4685-AEDC-2CF3C29C1C41}">
      <dgm:prSet/>
      <dgm:spPr/>
      <dgm:t>
        <a:bodyPr/>
        <a:lstStyle/>
        <a:p>
          <a:endParaRPr lang="en-US"/>
        </a:p>
      </dgm:t>
    </dgm:pt>
    <dgm:pt modelId="{DF4D0F0D-C6C4-4530-AF95-A8843609E7C5}" type="sibTrans" cxnId="{14A6E890-04F5-4685-AEDC-2CF3C29C1C41}">
      <dgm:prSet/>
      <dgm:spPr/>
      <dgm:t>
        <a:bodyPr/>
        <a:lstStyle/>
        <a:p>
          <a:endParaRPr lang="en-US"/>
        </a:p>
      </dgm:t>
    </dgm:pt>
    <dgm:pt modelId="{E0D54AF0-0B76-481D-B458-C2DD3B43205A}">
      <dgm:prSet/>
      <dgm:spPr/>
      <dgm:t>
        <a:bodyPr/>
        <a:lstStyle/>
        <a:p>
          <a:r>
            <a:rPr lang="en-US"/>
            <a:t>Use many channels, such as surveys, interviews, and focus groups.</a:t>
          </a:r>
        </a:p>
      </dgm:t>
    </dgm:pt>
    <dgm:pt modelId="{B42C42C9-16FF-4234-9F90-CDBB8E270480}" type="parTrans" cxnId="{CCF6A934-B6B7-4309-BE7A-57F0B8F63E5A}">
      <dgm:prSet/>
      <dgm:spPr/>
      <dgm:t>
        <a:bodyPr/>
        <a:lstStyle/>
        <a:p>
          <a:endParaRPr lang="en-US"/>
        </a:p>
      </dgm:t>
    </dgm:pt>
    <dgm:pt modelId="{C71CC22F-28CC-4AA4-B1C5-9E6AA994C707}" type="sibTrans" cxnId="{CCF6A934-B6B7-4309-BE7A-57F0B8F63E5A}">
      <dgm:prSet/>
      <dgm:spPr/>
      <dgm:t>
        <a:bodyPr/>
        <a:lstStyle/>
        <a:p>
          <a:endParaRPr lang="en-US"/>
        </a:p>
      </dgm:t>
    </dgm:pt>
    <dgm:pt modelId="{45882349-BE6E-43C4-8AD7-C9AF72A39D32}">
      <dgm:prSet/>
      <dgm:spPr/>
      <dgm:t>
        <a:bodyPr/>
        <a:lstStyle/>
        <a:p>
          <a:r>
            <a:rPr lang="en-US" b="1"/>
            <a:t>3. Continuous improvement</a:t>
          </a:r>
          <a:endParaRPr lang="en-US"/>
        </a:p>
      </dgm:t>
    </dgm:pt>
    <dgm:pt modelId="{F64823EC-2893-42D7-80F6-9561B15C7A24}" type="parTrans" cxnId="{B0BEB6B3-C049-482F-9A49-B2D4C205120A}">
      <dgm:prSet/>
      <dgm:spPr/>
      <dgm:t>
        <a:bodyPr/>
        <a:lstStyle/>
        <a:p>
          <a:endParaRPr lang="en-US"/>
        </a:p>
      </dgm:t>
    </dgm:pt>
    <dgm:pt modelId="{6320797F-DB3C-4AE5-9004-96AAEC945F35}" type="sibTrans" cxnId="{B0BEB6B3-C049-482F-9A49-B2D4C205120A}">
      <dgm:prSet/>
      <dgm:spPr/>
      <dgm:t>
        <a:bodyPr/>
        <a:lstStyle/>
        <a:p>
          <a:endParaRPr lang="en-US"/>
        </a:p>
      </dgm:t>
    </dgm:pt>
    <dgm:pt modelId="{62A32186-869D-4BE0-B76F-45224ED9CF75}">
      <dgm:prSet/>
      <dgm:spPr/>
      <dgm:t>
        <a:bodyPr/>
        <a:lstStyle/>
        <a:p>
          <a:r>
            <a:rPr lang="en-US"/>
            <a:t>Implement incremental improvements based on user input.</a:t>
          </a:r>
        </a:p>
      </dgm:t>
    </dgm:pt>
    <dgm:pt modelId="{35435834-E5EC-461E-A721-FED916195453}" type="parTrans" cxnId="{1FEF35F4-5ECB-410B-B861-4E7CF611C194}">
      <dgm:prSet/>
      <dgm:spPr/>
      <dgm:t>
        <a:bodyPr/>
        <a:lstStyle/>
        <a:p>
          <a:endParaRPr lang="en-US"/>
        </a:p>
      </dgm:t>
    </dgm:pt>
    <dgm:pt modelId="{530AA126-566C-419D-9786-BB73E243EE33}" type="sibTrans" cxnId="{1FEF35F4-5ECB-410B-B861-4E7CF611C194}">
      <dgm:prSet/>
      <dgm:spPr/>
      <dgm:t>
        <a:bodyPr/>
        <a:lstStyle/>
        <a:p>
          <a:endParaRPr lang="en-US"/>
        </a:p>
      </dgm:t>
    </dgm:pt>
    <dgm:pt modelId="{970FAFCF-1A54-4D1E-B8C2-B4A302A45E09}">
      <dgm:prSet/>
      <dgm:spPr/>
      <dgm:t>
        <a:bodyPr/>
        <a:lstStyle/>
        <a:p>
          <a:r>
            <a:rPr lang="en-US"/>
            <a:t>Improve StrokeSmart's features and user experience to better fulfill the demands of its older users.</a:t>
          </a:r>
        </a:p>
      </dgm:t>
    </dgm:pt>
    <dgm:pt modelId="{57B47F18-C02F-4FB5-A3CA-CDB520996FEB}" type="parTrans" cxnId="{B466BC8C-BD85-467D-8419-26E7419FA7AC}">
      <dgm:prSet/>
      <dgm:spPr/>
      <dgm:t>
        <a:bodyPr/>
        <a:lstStyle/>
        <a:p>
          <a:endParaRPr lang="en-US"/>
        </a:p>
      </dgm:t>
    </dgm:pt>
    <dgm:pt modelId="{501CB0A2-4CAF-4A8B-A645-79A67FCFCDF6}" type="sibTrans" cxnId="{B466BC8C-BD85-467D-8419-26E7419FA7AC}">
      <dgm:prSet/>
      <dgm:spPr/>
      <dgm:t>
        <a:bodyPr/>
        <a:lstStyle/>
        <a:p>
          <a:endParaRPr lang="en-US"/>
        </a:p>
      </dgm:t>
    </dgm:pt>
    <dgm:pt modelId="{B8DCA1E0-888A-42E0-9377-787132ACEB9A}">
      <dgm:prSet/>
      <dgm:spPr/>
      <dgm:t>
        <a:bodyPr/>
        <a:lstStyle/>
        <a:p>
          <a:pPr rtl="0"/>
          <a:r>
            <a:rPr lang="en-US"/>
            <a:t>Maintain a feedback loop to guarantee continuous improvement and optimization</a:t>
          </a:r>
          <a:r>
            <a:rPr lang="en-US">
              <a:latin typeface="Aptos Display" panose="020F0302020204030204"/>
            </a:rPr>
            <a:t>.  (</a:t>
          </a:r>
          <a:r>
            <a:rPr lang="en-US"/>
            <a:t>Kim &amp; Lee, 2017</a:t>
          </a:r>
          <a:r>
            <a:rPr lang="en-US" dirty="0"/>
            <a:t>)</a:t>
          </a:r>
          <a:endParaRPr lang="en-US" dirty="0">
            <a:latin typeface="Aptos Display" panose="020F0302020204030204"/>
          </a:endParaRPr>
        </a:p>
      </dgm:t>
    </dgm:pt>
    <dgm:pt modelId="{556BC666-BEA3-4712-A41A-13C8DD16A814}" type="parTrans" cxnId="{EAB48BDE-D513-47B2-8402-09F7C0519E87}">
      <dgm:prSet/>
      <dgm:spPr/>
      <dgm:t>
        <a:bodyPr/>
        <a:lstStyle/>
        <a:p>
          <a:endParaRPr lang="en-US"/>
        </a:p>
      </dgm:t>
    </dgm:pt>
    <dgm:pt modelId="{06B9C6B2-AA25-4E2A-BE3D-B39A7C4F49E6}" type="sibTrans" cxnId="{EAB48BDE-D513-47B2-8402-09F7C0519E87}">
      <dgm:prSet/>
      <dgm:spPr/>
      <dgm:t>
        <a:bodyPr/>
        <a:lstStyle/>
        <a:p>
          <a:endParaRPr lang="en-US"/>
        </a:p>
      </dgm:t>
    </dgm:pt>
    <dgm:pt modelId="{8DEDC75D-2F6D-44AF-8861-505DF26351E5}" type="pres">
      <dgm:prSet presAssocID="{3318E1F2-E36A-430B-9358-3C2CE2D191F4}" presName="linear" presStyleCnt="0">
        <dgm:presLayoutVars>
          <dgm:animLvl val="lvl"/>
          <dgm:resizeHandles val="exact"/>
        </dgm:presLayoutVars>
      </dgm:prSet>
      <dgm:spPr/>
    </dgm:pt>
    <dgm:pt modelId="{99BD63AE-FDFA-4E5A-B2FC-5635CF632C65}" type="pres">
      <dgm:prSet presAssocID="{FF6FC19C-B507-41D8-95DC-89224D5850DA}" presName="parentText" presStyleLbl="node1" presStyleIdx="0" presStyleCnt="3">
        <dgm:presLayoutVars>
          <dgm:chMax val="0"/>
          <dgm:bulletEnabled val="1"/>
        </dgm:presLayoutVars>
      </dgm:prSet>
      <dgm:spPr/>
    </dgm:pt>
    <dgm:pt modelId="{407BC023-5775-4EE7-A044-7E6E63025FCF}" type="pres">
      <dgm:prSet presAssocID="{FF6FC19C-B507-41D8-95DC-89224D5850DA}" presName="childText" presStyleLbl="revTx" presStyleIdx="0" presStyleCnt="3">
        <dgm:presLayoutVars>
          <dgm:bulletEnabled val="1"/>
        </dgm:presLayoutVars>
      </dgm:prSet>
      <dgm:spPr/>
    </dgm:pt>
    <dgm:pt modelId="{F04B64C5-F17A-48CD-86EF-072F17162ED8}" type="pres">
      <dgm:prSet presAssocID="{5BCED4AE-8393-48E2-BB12-319D2CBDE962}" presName="parentText" presStyleLbl="node1" presStyleIdx="1" presStyleCnt="3">
        <dgm:presLayoutVars>
          <dgm:chMax val="0"/>
          <dgm:bulletEnabled val="1"/>
        </dgm:presLayoutVars>
      </dgm:prSet>
      <dgm:spPr/>
    </dgm:pt>
    <dgm:pt modelId="{D61101F3-45DE-43DE-9803-49BF55A4A588}" type="pres">
      <dgm:prSet presAssocID="{5BCED4AE-8393-48E2-BB12-319D2CBDE962}" presName="childText" presStyleLbl="revTx" presStyleIdx="1" presStyleCnt="3">
        <dgm:presLayoutVars>
          <dgm:bulletEnabled val="1"/>
        </dgm:presLayoutVars>
      </dgm:prSet>
      <dgm:spPr/>
    </dgm:pt>
    <dgm:pt modelId="{4BF91EB2-0676-403A-A70F-2B3BEC797566}" type="pres">
      <dgm:prSet presAssocID="{45882349-BE6E-43C4-8AD7-C9AF72A39D32}" presName="parentText" presStyleLbl="node1" presStyleIdx="2" presStyleCnt="3">
        <dgm:presLayoutVars>
          <dgm:chMax val="0"/>
          <dgm:bulletEnabled val="1"/>
        </dgm:presLayoutVars>
      </dgm:prSet>
      <dgm:spPr/>
    </dgm:pt>
    <dgm:pt modelId="{E4E7C858-0921-47FA-A1F4-FE499AADCEA7}" type="pres">
      <dgm:prSet presAssocID="{45882349-BE6E-43C4-8AD7-C9AF72A39D32}" presName="childText" presStyleLbl="revTx" presStyleIdx="2" presStyleCnt="3">
        <dgm:presLayoutVars>
          <dgm:bulletEnabled val="1"/>
        </dgm:presLayoutVars>
      </dgm:prSet>
      <dgm:spPr/>
    </dgm:pt>
  </dgm:ptLst>
  <dgm:cxnLst>
    <dgm:cxn modelId="{1FF58B20-D214-4B41-A14A-1AD3CD8A1003}" type="presOf" srcId="{FF6FC19C-B507-41D8-95DC-89224D5850DA}" destId="{99BD63AE-FDFA-4E5A-B2FC-5635CF632C65}" srcOrd="0" destOrd="0" presId="urn:microsoft.com/office/officeart/2005/8/layout/vList2"/>
    <dgm:cxn modelId="{CCF6A934-B6B7-4309-BE7A-57F0B8F63E5A}" srcId="{5BCED4AE-8393-48E2-BB12-319D2CBDE962}" destId="{E0D54AF0-0B76-481D-B458-C2DD3B43205A}" srcOrd="2" destOrd="0" parTransId="{B42C42C9-16FF-4234-9F90-CDBB8E270480}" sibTransId="{C71CC22F-28CC-4AA4-B1C5-9E6AA994C707}"/>
    <dgm:cxn modelId="{E7056B36-70CD-46F9-ADD5-37644BDF7899}" type="presOf" srcId="{970FAFCF-1A54-4D1E-B8C2-B4A302A45E09}" destId="{E4E7C858-0921-47FA-A1F4-FE499AADCEA7}" srcOrd="0" destOrd="1" presId="urn:microsoft.com/office/officeart/2005/8/layout/vList2"/>
    <dgm:cxn modelId="{9936915D-8630-4106-A80F-F1D1C01EA598}" type="presOf" srcId="{45882349-BE6E-43C4-8AD7-C9AF72A39D32}" destId="{4BF91EB2-0676-403A-A70F-2B3BEC797566}" srcOrd="0" destOrd="0" presId="urn:microsoft.com/office/officeart/2005/8/layout/vList2"/>
    <dgm:cxn modelId="{53E6185E-C272-42AC-A397-7060F6D691FA}" type="presOf" srcId="{21CBAE1E-FA73-4127-B42B-4024F6678BB5}" destId="{D61101F3-45DE-43DE-9803-49BF55A4A588}" srcOrd="0" destOrd="1" presId="urn:microsoft.com/office/officeart/2005/8/layout/vList2"/>
    <dgm:cxn modelId="{E1953664-B63F-42DC-AC2D-F1CA2ECBB3C5}" type="presOf" srcId="{9650C718-B96C-42A2-8327-44B0A58AD8BE}" destId="{407BC023-5775-4EE7-A044-7E6E63025FCF}" srcOrd="0" destOrd="1" presId="urn:microsoft.com/office/officeart/2005/8/layout/vList2"/>
    <dgm:cxn modelId="{01DF5F6C-B53E-4EE3-9B23-F0AEAC2842C4}" srcId="{3318E1F2-E36A-430B-9358-3C2CE2D191F4}" destId="{FF6FC19C-B507-41D8-95DC-89224D5850DA}" srcOrd="0" destOrd="0" parTransId="{CA87DF7D-1376-4497-86F0-66D633A05873}" sibTransId="{C7593E52-DF71-4DC0-84ED-5B69793D9CF4}"/>
    <dgm:cxn modelId="{D09EDC4C-9A1A-41EC-976E-5371EE4F34A9}" type="presOf" srcId="{3318E1F2-E36A-430B-9358-3C2CE2D191F4}" destId="{8DEDC75D-2F6D-44AF-8861-505DF26351E5}" srcOrd="0" destOrd="0" presId="urn:microsoft.com/office/officeart/2005/8/layout/vList2"/>
    <dgm:cxn modelId="{AB11C779-2D39-4FD4-A4B3-75F6A1F4AD86}" srcId="{FF6FC19C-B507-41D8-95DC-89224D5850DA}" destId="{B1D2513A-0242-4462-8653-738EB5FD72EE}" srcOrd="0" destOrd="0" parTransId="{48D69656-6D98-4697-A351-15C8D42D9903}" sibTransId="{3EF4C2BC-9750-4EF6-B25D-4F0C1FBBEF9C}"/>
    <dgm:cxn modelId="{B466BC8C-BD85-467D-8419-26E7419FA7AC}" srcId="{45882349-BE6E-43C4-8AD7-C9AF72A39D32}" destId="{970FAFCF-1A54-4D1E-B8C2-B4A302A45E09}" srcOrd="1" destOrd="0" parTransId="{57B47F18-C02F-4FB5-A3CA-CDB520996FEB}" sibTransId="{501CB0A2-4CAF-4A8B-A645-79A67FCFCDF6}"/>
    <dgm:cxn modelId="{FA41798D-75DD-4BFB-A98D-1AC004983B00}" type="presOf" srcId="{B1D2513A-0242-4462-8653-738EB5FD72EE}" destId="{407BC023-5775-4EE7-A044-7E6E63025FCF}" srcOrd="0" destOrd="0" presId="urn:microsoft.com/office/officeart/2005/8/layout/vList2"/>
    <dgm:cxn modelId="{14A6E890-04F5-4685-AEDC-2CF3C29C1C41}" srcId="{5BCED4AE-8393-48E2-BB12-319D2CBDE962}" destId="{21CBAE1E-FA73-4127-B42B-4024F6678BB5}" srcOrd="1" destOrd="0" parTransId="{B14B7B01-831B-43DE-806F-29BB29C91B63}" sibTransId="{DF4D0F0D-C6C4-4530-AF95-A8843609E7C5}"/>
    <dgm:cxn modelId="{D1D6A591-B308-47EF-BC80-8FD1B7CEEA31}" srcId="{5BCED4AE-8393-48E2-BB12-319D2CBDE962}" destId="{C1E1503E-AB03-448B-8C9C-5D49376E2D29}" srcOrd="0" destOrd="0" parTransId="{681769CB-2721-4AAD-ABA0-2B46FB000329}" sibTransId="{00BD1BCC-9792-4F04-A283-63959C809ABB}"/>
    <dgm:cxn modelId="{E48467A4-0BD0-4524-9C1C-54A20340159D}" type="presOf" srcId="{E0D54AF0-0B76-481D-B458-C2DD3B43205A}" destId="{D61101F3-45DE-43DE-9803-49BF55A4A588}" srcOrd="0" destOrd="2" presId="urn:microsoft.com/office/officeart/2005/8/layout/vList2"/>
    <dgm:cxn modelId="{FDEF8DA8-5B8A-4675-8FED-36FA50737093}" srcId="{FF6FC19C-B507-41D8-95DC-89224D5850DA}" destId="{9650C718-B96C-42A2-8327-44B0A58AD8BE}" srcOrd="1" destOrd="0" parTransId="{E175E747-E74F-4C01-BCC9-F140E61264E1}" sibTransId="{0C34C8A6-11CB-47C8-90E6-837FDF54EFB8}"/>
    <dgm:cxn modelId="{5C1166AC-FEC4-42E9-B601-4EC500252DA8}" srcId="{3318E1F2-E36A-430B-9358-3C2CE2D191F4}" destId="{5BCED4AE-8393-48E2-BB12-319D2CBDE962}" srcOrd="1" destOrd="0" parTransId="{A529E7B7-C05C-4E52-9002-674EDCB08302}" sibTransId="{169BB2F0-BE17-40D1-8D26-4F9BF7B11387}"/>
    <dgm:cxn modelId="{B0BEB6B3-C049-482F-9A49-B2D4C205120A}" srcId="{3318E1F2-E36A-430B-9358-3C2CE2D191F4}" destId="{45882349-BE6E-43C4-8AD7-C9AF72A39D32}" srcOrd="2" destOrd="0" parTransId="{F64823EC-2893-42D7-80F6-9561B15C7A24}" sibTransId="{6320797F-DB3C-4AE5-9004-96AAEC945F35}"/>
    <dgm:cxn modelId="{215E1DB8-F4D0-4E2C-AD5E-59A6634BAF19}" type="presOf" srcId="{B8DCA1E0-888A-42E0-9377-787132ACEB9A}" destId="{E4E7C858-0921-47FA-A1F4-FE499AADCEA7}" srcOrd="0" destOrd="2" presId="urn:microsoft.com/office/officeart/2005/8/layout/vList2"/>
    <dgm:cxn modelId="{DDD3A9CD-3504-48C0-8F53-8E26C4F5A051}" type="presOf" srcId="{62A32186-869D-4BE0-B76F-45224ED9CF75}" destId="{E4E7C858-0921-47FA-A1F4-FE499AADCEA7}" srcOrd="0" destOrd="0" presId="urn:microsoft.com/office/officeart/2005/8/layout/vList2"/>
    <dgm:cxn modelId="{573FB5DC-087E-41BF-B0ED-4EB511F055F2}" type="presOf" srcId="{C1E1503E-AB03-448B-8C9C-5D49376E2D29}" destId="{D61101F3-45DE-43DE-9803-49BF55A4A588}" srcOrd="0" destOrd="0" presId="urn:microsoft.com/office/officeart/2005/8/layout/vList2"/>
    <dgm:cxn modelId="{EAB48BDE-D513-47B2-8402-09F7C0519E87}" srcId="{45882349-BE6E-43C4-8AD7-C9AF72A39D32}" destId="{B8DCA1E0-888A-42E0-9377-787132ACEB9A}" srcOrd="2" destOrd="0" parTransId="{556BC666-BEA3-4712-A41A-13C8DD16A814}" sibTransId="{06B9C6B2-AA25-4E2A-BE3D-B39A7C4F49E6}"/>
    <dgm:cxn modelId="{A871E4F0-69D0-4CB1-B6BA-C4BBA29BBFE9}" type="presOf" srcId="{5BCED4AE-8393-48E2-BB12-319D2CBDE962}" destId="{F04B64C5-F17A-48CD-86EF-072F17162ED8}" srcOrd="0" destOrd="0" presId="urn:microsoft.com/office/officeart/2005/8/layout/vList2"/>
    <dgm:cxn modelId="{1FEF35F4-5ECB-410B-B861-4E7CF611C194}" srcId="{45882349-BE6E-43C4-8AD7-C9AF72A39D32}" destId="{62A32186-869D-4BE0-B76F-45224ED9CF75}" srcOrd="0" destOrd="0" parTransId="{35435834-E5EC-461E-A721-FED916195453}" sibTransId="{530AA126-566C-419D-9786-BB73E243EE33}"/>
    <dgm:cxn modelId="{0C02E523-375D-4DBB-9175-2BBA83FAB223}" type="presParOf" srcId="{8DEDC75D-2F6D-44AF-8861-505DF26351E5}" destId="{99BD63AE-FDFA-4E5A-B2FC-5635CF632C65}" srcOrd="0" destOrd="0" presId="urn:microsoft.com/office/officeart/2005/8/layout/vList2"/>
    <dgm:cxn modelId="{633CE5AC-9216-49BA-868B-5DA3461AF38B}" type="presParOf" srcId="{8DEDC75D-2F6D-44AF-8861-505DF26351E5}" destId="{407BC023-5775-4EE7-A044-7E6E63025FCF}" srcOrd="1" destOrd="0" presId="urn:microsoft.com/office/officeart/2005/8/layout/vList2"/>
    <dgm:cxn modelId="{8E93BDE0-9492-4B7C-81D8-4085E5AC367C}" type="presParOf" srcId="{8DEDC75D-2F6D-44AF-8861-505DF26351E5}" destId="{F04B64C5-F17A-48CD-86EF-072F17162ED8}" srcOrd="2" destOrd="0" presId="urn:microsoft.com/office/officeart/2005/8/layout/vList2"/>
    <dgm:cxn modelId="{51A1F6AA-E0A3-4D8E-A752-C4C3078AA63B}" type="presParOf" srcId="{8DEDC75D-2F6D-44AF-8861-505DF26351E5}" destId="{D61101F3-45DE-43DE-9803-49BF55A4A588}" srcOrd="3" destOrd="0" presId="urn:microsoft.com/office/officeart/2005/8/layout/vList2"/>
    <dgm:cxn modelId="{6F1ED18F-90A9-48AB-B02D-E593A51B5DF4}" type="presParOf" srcId="{8DEDC75D-2F6D-44AF-8861-505DF26351E5}" destId="{4BF91EB2-0676-403A-A70F-2B3BEC797566}" srcOrd="4" destOrd="0" presId="urn:microsoft.com/office/officeart/2005/8/layout/vList2"/>
    <dgm:cxn modelId="{9F4110B0-7708-426E-B953-CD209F5BBCAF}" type="presParOf" srcId="{8DEDC75D-2F6D-44AF-8861-505DF26351E5}" destId="{E4E7C858-0921-47FA-A1F4-FE499AADCEA7}"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B95B41-D7D0-41E3-897F-06295D17FD70}">
      <dsp:nvSpPr>
        <dsp:cNvPr id="0" name=""/>
        <dsp:cNvSpPr/>
      </dsp:nvSpPr>
      <dsp:spPr>
        <a:xfrm>
          <a:off x="0" y="675"/>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CD205A-4477-4678-AAE7-1B77696DC252}">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The StrokeSmart app syncs with wearables for continuous vital sign and activity monitoring, aiding early stroke risk detection (Gusati et al, 2022).</a:t>
          </a:r>
        </a:p>
      </dsp:txBody>
      <dsp:txXfrm>
        <a:off x="0" y="675"/>
        <a:ext cx="6291714" cy="1105876"/>
      </dsp:txXfrm>
    </dsp:sp>
    <dsp:sp modelId="{3A02CE0E-E2DE-4EC8-971A-32BCA6282E0A}">
      <dsp:nvSpPr>
        <dsp:cNvPr id="0" name=""/>
        <dsp:cNvSpPr/>
      </dsp:nvSpPr>
      <dsp:spPr>
        <a:xfrm>
          <a:off x="0" y="1106552"/>
          <a:ext cx="6291714"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9A0BB4-E1C4-416A-9F3C-2EE89EF57248}">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Users receive personalized risk assessments and access educational materials on stroke prevention and warning signs (Gusati et al, 2022).</a:t>
          </a:r>
        </a:p>
      </dsp:txBody>
      <dsp:txXfrm>
        <a:off x="0" y="1106552"/>
        <a:ext cx="6291714" cy="1105876"/>
      </dsp:txXfrm>
    </dsp:sp>
    <dsp:sp modelId="{52DB3045-2B01-498D-BC78-4B15F0F99A20}">
      <dsp:nvSpPr>
        <dsp:cNvPr id="0" name=""/>
        <dsp:cNvSpPr/>
      </dsp:nvSpPr>
      <dsp:spPr>
        <a:xfrm>
          <a:off x="0" y="2212429"/>
          <a:ext cx="629171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E2316A-EF02-4A95-B657-E2ED312AA31C}">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An alert system notifies users and caregivers of concerning changes, prompting timely intervention (Vargemidis et al, 2020).</a:t>
          </a:r>
        </a:p>
      </dsp:txBody>
      <dsp:txXfrm>
        <a:off x="0" y="2212429"/>
        <a:ext cx="6291714" cy="1105876"/>
      </dsp:txXfrm>
    </dsp:sp>
    <dsp:sp modelId="{B03EEB35-A5DC-42AD-A676-E1C1636EA058}">
      <dsp:nvSpPr>
        <dsp:cNvPr id="0" name=""/>
        <dsp:cNvSpPr/>
      </dsp:nvSpPr>
      <dsp:spPr>
        <a:xfrm>
          <a:off x="0" y="3318305"/>
          <a:ext cx="6291714"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839E72-4E95-4B48-93F6-840B36C86B4E}">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Healthcare professionals remotely monitor users, allowing for adjustments to treatment plans and telehealth consultations (Vargemidis et al, 2020).</a:t>
          </a:r>
        </a:p>
      </dsp:txBody>
      <dsp:txXfrm>
        <a:off x="0" y="3318305"/>
        <a:ext cx="6291714" cy="1105876"/>
      </dsp:txXfrm>
    </dsp:sp>
    <dsp:sp modelId="{753E2183-8110-412E-B763-29D003475658}">
      <dsp:nvSpPr>
        <dsp:cNvPr id="0" name=""/>
        <dsp:cNvSpPr/>
      </dsp:nvSpPr>
      <dsp:spPr>
        <a:xfrm>
          <a:off x="0" y="4424182"/>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248DA7-1A45-4BD3-9B91-D04F068697EF}">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Empowering the elderly to actively manage stroke risk fosters self-efficacy and enhances engagement in their health (Vargemidis et al, 2020).</a:t>
          </a:r>
        </a:p>
      </dsp:txBody>
      <dsp:txXfrm>
        <a:off x="0" y="4424182"/>
        <a:ext cx="6291714" cy="11058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9EBD5B-4014-4ED1-97E7-3BDDC1790420}">
      <dsp:nvSpPr>
        <dsp:cNvPr id="0" name=""/>
        <dsp:cNvSpPr/>
      </dsp:nvSpPr>
      <dsp:spPr>
        <a:xfrm>
          <a:off x="0" y="104377"/>
          <a:ext cx="4828172" cy="26956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planning model selected for StrokeSmart is the </a:t>
          </a:r>
          <a:r>
            <a:rPr lang="en-US" sz="1800" b="1" kern="1200"/>
            <a:t>PRECEDE-PROCEED model</a:t>
          </a:r>
          <a:r>
            <a:rPr lang="en-US" sz="1800" kern="1200"/>
            <a:t>. This model provides a systematic framework for designing and implementing health promotion programs by identifying the factors influencing health behaviors and outcomes, planning interventions accordingly, and evaluating their effectiveness.</a:t>
          </a:r>
        </a:p>
      </dsp:txBody>
      <dsp:txXfrm>
        <a:off x="131592" y="235969"/>
        <a:ext cx="4564988" cy="2432496"/>
      </dsp:txXfrm>
    </dsp:sp>
    <dsp:sp modelId="{66A32F7E-8AC5-42EA-9DF5-3265900A96F9}">
      <dsp:nvSpPr>
        <dsp:cNvPr id="0" name=""/>
        <dsp:cNvSpPr/>
      </dsp:nvSpPr>
      <dsp:spPr>
        <a:xfrm>
          <a:off x="0" y="2851897"/>
          <a:ext cx="4828172" cy="269568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Well known model by Green &amp; Kreuter (1999) </a:t>
          </a:r>
        </a:p>
      </dsp:txBody>
      <dsp:txXfrm>
        <a:off x="131592" y="2983489"/>
        <a:ext cx="4564988" cy="24324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BD63AE-FDFA-4E5A-B2FC-5635CF632C65}">
      <dsp:nvSpPr>
        <dsp:cNvPr id="0" name=""/>
        <dsp:cNvSpPr/>
      </dsp:nvSpPr>
      <dsp:spPr>
        <a:xfrm>
          <a:off x="0" y="292347"/>
          <a:ext cx="6291714" cy="5405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a:t>1. Monitoring Implementation</a:t>
          </a:r>
          <a:endParaRPr lang="en-US" sz="2200" kern="1200"/>
        </a:p>
      </dsp:txBody>
      <dsp:txXfrm>
        <a:off x="26387" y="318734"/>
        <a:ext cx="6238940" cy="487766"/>
      </dsp:txXfrm>
    </dsp:sp>
    <dsp:sp modelId="{407BC023-5775-4EE7-A044-7E6E63025FCF}">
      <dsp:nvSpPr>
        <dsp:cNvPr id="0" name=""/>
        <dsp:cNvSpPr/>
      </dsp:nvSpPr>
      <dsp:spPr>
        <a:xfrm>
          <a:off x="0" y="832887"/>
          <a:ext cx="6291714" cy="842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76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t>Frequently monitor the implementation activity to ensure that it adheres to the intervention's conceptual framework.</a:t>
          </a:r>
        </a:p>
        <a:p>
          <a:pPr marL="171450" lvl="1" indent="-171450" algn="l" defTabSz="755650">
            <a:lnSpc>
              <a:spcPct val="90000"/>
            </a:lnSpc>
            <a:spcBef>
              <a:spcPct val="0"/>
            </a:spcBef>
            <a:spcAft>
              <a:spcPct val="20000"/>
            </a:spcAft>
            <a:buChar char="•"/>
          </a:pPr>
          <a:r>
            <a:rPr lang="en-US" sz="1700" kern="1200"/>
            <a:t>Track important metrics and milestones to evaluate progress.</a:t>
          </a:r>
        </a:p>
      </dsp:txBody>
      <dsp:txXfrm>
        <a:off x="0" y="832887"/>
        <a:ext cx="6291714" cy="842490"/>
      </dsp:txXfrm>
    </dsp:sp>
    <dsp:sp modelId="{F04B64C5-F17A-48CD-86EF-072F17162ED8}">
      <dsp:nvSpPr>
        <dsp:cNvPr id="0" name=""/>
        <dsp:cNvSpPr/>
      </dsp:nvSpPr>
      <dsp:spPr>
        <a:xfrm>
          <a:off x="0" y="1675377"/>
          <a:ext cx="6291714" cy="54054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a:t>2. Feedback Collection</a:t>
          </a:r>
          <a:endParaRPr lang="en-US" sz="2200" kern="1200"/>
        </a:p>
      </dsp:txBody>
      <dsp:txXfrm>
        <a:off x="26387" y="1701764"/>
        <a:ext cx="6238940" cy="487766"/>
      </dsp:txXfrm>
    </dsp:sp>
    <dsp:sp modelId="{D61101F3-45DE-43DE-9803-49BF55A4A588}">
      <dsp:nvSpPr>
        <dsp:cNvPr id="0" name=""/>
        <dsp:cNvSpPr/>
      </dsp:nvSpPr>
      <dsp:spPr>
        <a:xfrm>
          <a:off x="0" y="2215917"/>
          <a:ext cx="6291714" cy="1115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76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t>Collect input from users, caregivers, and healthcare experts.</a:t>
          </a:r>
        </a:p>
        <a:p>
          <a:pPr marL="171450" lvl="1" indent="-171450" algn="l" defTabSz="755650">
            <a:lnSpc>
              <a:spcPct val="90000"/>
            </a:lnSpc>
            <a:spcBef>
              <a:spcPct val="0"/>
            </a:spcBef>
            <a:spcAft>
              <a:spcPct val="20000"/>
            </a:spcAft>
            <a:buChar char="•"/>
          </a:pPr>
          <a:r>
            <a:rPr lang="en-US" sz="1700" kern="1200"/>
            <a:t>Evaluate StrokeSmart's usage, efficacy, and satisfaction.</a:t>
          </a:r>
        </a:p>
        <a:p>
          <a:pPr marL="171450" lvl="1" indent="-171450" algn="l" defTabSz="755650">
            <a:lnSpc>
              <a:spcPct val="90000"/>
            </a:lnSpc>
            <a:spcBef>
              <a:spcPct val="0"/>
            </a:spcBef>
            <a:spcAft>
              <a:spcPct val="20000"/>
            </a:spcAft>
            <a:buChar char="•"/>
          </a:pPr>
          <a:r>
            <a:rPr lang="en-US" sz="1700" kern="1200"/>
            <a:t>Use many channels, such as surveys, interviews, and focus groups.</a:t>
          </a:r>
        </a:p>
      </dsp:txBody>
      <dsp:txXfrm>
        <a:off x="0" y="2215917"/>
        <a:ext cx="6291714" cy="1115730"/>
      </dsp:txXfrm>
    </dsp:sp>
    <dsp:sp modelId="{4BF91EB2-0676-403A-A70F-2B3BEC797566}">
      <dsp:nvSpPr>
        <dsp:cNvPr id="0" name=""/>
        <dsp:cNvSpPr/>
      </dsp:nvSpPr>
      <dsp:spPr>
        <a:xfrm>
          <a:off x="0" y="3331647"/>
          <a:ext cx="6291714" cy="54054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a:t>3. Continuous improvement</a:t>
          </a:r>
          <a:endParaRPr lang="en-US" sz="2200" kern="1200"/>
        </a:p>
      </dsp:txBody>
      <dsp:txXfrm>
        <a:off x="26387" y="3358034"/>
        <a:ext cx="6238940" cy="487766"/>
      </dsp:txXfrm>
    </dsp:sp>
    <dsp:sp modelId="{E4E7C858-0921-47FA-A1F4-FE499AADCEA7}">
      <dsp:nvSpPr>
        <dsp:cNvPr id="0" name=""/>
        <dsp:cNvSpPr/>
      </dsp:nvSpPr>
      <dsp:spPr>
        <a:xfrm>
          <a:off x="0" y="3872187"/>
          <a:ext cx="6291714" cy="1366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76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t>Implement incremental improvements based on user input.</a:t>
          </a:r>
        </a:p>
        <a:p>
          <a:pPr marL="171450" lvl="1" indent="-171450" algn="l" defTabSz="755650">
            <a:lnSpc>
              <a:spcPct val="90000"/>
            </a:lnSpc>
            <a:spcBef>
              <a:spcPct val="0"/>
            </a:spcBef>
            <a:spcAft>
              <a:spcPct val="20000"/>
            </a:spcAft>
            <a:buChar char="•"/>
          </a:pPr>
          <a:r>
            <a:rPr lang="en-US" sz="1700" kern="1200"/>
            <a:t>Improve StrokeSmart's features and user experience to better fulfill the demands of its older users.</a:t>
          </a:r>
        </a:p>
        <a:p>
          <a:pPr marL="171450" lvl="1" indent="-171450" algn="l" defTabSz="755650" rtl="0">
            <a:lnSpc>
              <a:spcPct val="90000"/>
            </a:lnSpc>
            <a:spcBef>
              <a:spcPct val="0"/>
            </a:spcBef>
            <a:spcAft>
              <a:spcPct val="20000"/>
            </a:spcAft>
            <a:buChar char="•"/>
          </a:pPr>
          <a:r>
            <a:rPr lang="en-US" sz="1700" kern="1200"/>
            <a:t>Maintain a feedback loop to guarantee continuous improvement and optimization</a:t>
          </a:r>
          <a:r>
            <a:rPr lang="en-US" sz="1700" kern="1200">
              <a:latin typeface="Aptos Display" panose="020F0302020204030204"/>
            </a:rPr>
            <a:t>.  (</a:t>
          </a:r>
          <a:r>
            <a:rPr lang="en-US" sz="1700" kern="1200"/>
            <a:t>Kim &amp; Lee, 2017</a:t>
          </a:r>
          <a:r>
            <a:rPr lang="en-US" sz="1700" kern="1200" dirty="0"/>
            <a:t>)</a:t>
          </a:r>
          <a:endParaRPr lang="en-US" sz="1700" kern="1200" dirty="0">
            <a:latin typeface="Aptos Display" panose="020F0302020204030204"/>
          </a:endParaRPr>
        </a:p>
      </dsp:txBody>
      <dsp:txXfrm>
        <a:off x="0" y="3872187"/>
        <a:ext cx="6291714" cy="13662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4/15/2024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doi.org/10.1038/s41591-023-02391-8"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cks.nice.org.uk/topics/stroke-tia/background-information/prevalence/#:~:text=Stroke%20is%20a%20leading%20cause%20of%20death%20and,in%20adults%20aged%20between%2040%20and%2069%20yea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3472DBE-CA6E-7B75-B545-0040E767EBC1}"/>
              </a:ext>
            </a:extLst>
          </p:cNvPr>
          <p:cNvSpPr>
            <a:spLocks noGrp="1"/>
          </p:cNvSpPr>
          <p:nvPr>
            <p:ph type="title"/>
          </p:nvPr>
        </p:nvSpPr>
        <p:spPr>
          <a:xfrm>
            <a:off x="1012644" y="841664"/>
            <a:ext cx="5155073" cy="5156800"/>
          </a:xfrm>
        </p:spPr>
        <p:txBody>
          <a:bodyPr vert="horz" lIns="91440" tIns="45720" rIns="91440" bIns="45720" rtlCol="0" anchor="ctr">
            <a:normAutofit/>
          </a:bodyPr>
          <a:lstStyle/>
          <a:p>
            <a:r>
              <a:rPr lang="en-US" sz="4800" kern="1200">
                <a:solidFill>
                  <a:schemeClr val="bg1"/>
                </a:solidFill>
                <a:latin typeface="+mj-lt"/>
                <a:ea typeface="+mj-ea"/>
                <a:cs typeface="+mj-cs"/>
              </a:rPr>
              <a:t>"Combatting Stroke in British Elderly (Above 55 years): A Digital Health Intervention"</a:t>
            </a:r>
          </a:p>
          <a:p>
            <a:endParaRPr lang="en-US" sz="4800" kern="1200">
              <a:solidFill>
                <a:schemeClr val="bg1"/>
              </a:solidFill>
              <a:latin typeface="+mj-lt"/>
              <a:ea typeface="+mj-ea"/>
              <a:cs typeface="+mj-cs"/>
            </a:endParaRPr>
          </a:p>
        </p:txBody>
      </p:sp>
    </p:spTree>
    <p:extLst>
      <p:ext uri="{BB962C8B-B14F-4D97-AF65-F5344CB8AC3E}">
        <p14:creationId xmlns:p14="http://schemas.microsoft.com/office/powerpoint/2010/main" val="8709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A136B9F-FEAF-445D-88E4-7D69EDBF43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96886571-1553-4F14-B847-99BF7B625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301ACB83-6234-46D1-803C-5D5077727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42336E2-B578-DBF6-06F4-F3C501828C6B}"/>
              </a:ext>
            </a:extLst>
          </p:cNvPr>
          <p:cNvSpPr>
            <a:spLocks noGrp="1"/>
          </p:cNvSpPr>
          <p:nvPr>
            <p:ph type="title"/>
          </p:nvPr>
        </p:nvSpPr>
        <p:spPr>
          <a:xfrm>
            <a:off x="786384" y="383456"/>
            <a:ext cx="10158984" cy="3045543"/>
          </a:xfrm>
        </p:spPr>
        <p:txBody>
          <a:bodyPr anchor="b">
            <a:normAutofit/>
          </a:bodyPr>
          <a:lstStyle/>
          <a:p>
            <a:pPr algn="ctr"/>
            <a:endParaRPr lang="en-US" sz="4800">
              <a:solidFill>
                <a:schemeClr val="bg1"/>
              </a:solidFill>
            </a:endParaRPr>
          </a:p>
          <a:p>
            <a:pPr algn="ctr"/>
            <a:endParaRPr lang="en-US" sz="4800">
              <a:solidFill>
                <a:schemeClr val="bg1"/>
              </a:solidFill>
            </a:endParaRPr>
          </a:p>
        </p:txBody>
      </p:sp>
      <p:sp>
        <p:nvSpPr>
          <p:cNvPr id="3" name="Content Placeholder 2">
            <a:extLst>
              <a:ext uri="{FF2B5EF4-FFF2-40B4-BE49-F238E27FC236}">
                <a16:creationId xmlns:a16="http://schemas.microsoft.com/office/drawing/2014/main" id="{1DCE3D32-33CB-6CB5-AAD1-ECBB9FDF1781}"/>
              </a:ext>
            </a:extLst>
          </p:cNvPr>
          <p:cNvSpPr>
            <a:spLocks noGrp="1"/>
          </p:cNvSpPr>
          <p:nvPr>
            <p:ph idx="1"/>
          </p:nvPr>
        </p:nvSpPr>
        <p:spPr>
          <a:xfrm>
            <a:off x="786384" y="2218739"/>
            <a:ext cx="10158984" cy="4059231"/>
          </a:xfrm>
        </p:spPr>
        <p:txBody>
          <a:bodyPr vert="horz" lIns="91440" tIns="45720" rIns="91440" bIns="45720" rtlCol="0" anchor="t">
            <a:normAutofit/>
          </a:bodyPr>
          <a:lstStyle/>
          <a:p>
            <a:pPr marL="0" indent="0" algn="ctr">
              <a:buNone/>
            </a:pPr>
            <a:r>
              <a:rPr lang="en-US" sz="2000" b="1">
                <a:solidFill>
                  <a:schemeClr val="bg1"/>
                </a:solidFill>
                <a:ea typeface="+mn-lt"/>
                <a:cs typeface="+mn-lt"/>
              </a:rPr>
              <a:t>  Aim</a:t>
            </a:r>
          </a:p>
          <a:p>
            <a:pPr algn="ctr"/>
            <a:r>
              <a:rPr lang="en-US" sz="1800">
                <a:solidFill>
                  <a:schemeClr val="bg1"/>
                </a:solidFill>
                <a:ea typeface="+mn-lt"/>
                <a:cs typeface="+mn-lt"/>
              </a:rPr>
              <a:t>To educate and empower elderly individuals (above 55 years old) on stroke prevention and management through a digital health intervention.</a:t>
            </a:r>
            <a:endParaRPr lang="en-US" sz="1800">
              <a:solidFill>
                <a:schemeClr val="bg1"/>
              </a:solidFill>
            </a:endParaRPr>
          </a:p>
          <a:p>
            <a:pPr algn="ctr"/>
            <a:endParaRPr lang="en-US" sz="1800">
              <a:solidFill>
                <a:schemeClr val="bg1"/>
              </a:solidFill>
            </a:endParaRPr>
          </a:p>
          <a:p>
            <a:pPr marL="0" indent="0" algn="ctr">
              <a:buNone/>
            </a:pPr>
            <a:r>
              <a:rPr lang="en-US" sz="1800" b="1">
                <a:solidFill>
                  <a:schemeClr val="bg1"/>
                </a:solidFill>
                <a:ea typeface="+mn-lt"/>
                <a:cs typeface="+mn-lt"/>
              </a:rPr>
              <a:t>ACTIVITY</a:t>
            </a:r>
            <a:endParaRPr lang="en-US" sz="1800" b="1">
              <a:solidFill>
                <a:schemeClr val="bg1"/>
              </a:solidFill>
            </a:endParaRPr>
          </a:p>
          <a:p>
            <a:pPr algn="ctr"/>
            <a:r>
              <a:rPr lang="en-US" sz="1800">
                <a:solidFill>
                  <a:schemeClr val="bg1"/>
                </a:solidFill>
                <a:ea typeface="+mn-lt"/>
                <a:cs typeface="+mn-lt"/>
              </a:rPr>
              <a:t>Digital Campaign: Create online initiatives across various social media platforms to increase awareness about the StrokeSmart app and its goals, particularly emphasizing its integration with wearable technology.</a:t>
            </a:r>
            <a:endParaRPr lang="en-US" sz="1800">
              <a:solidFill>
                <a:schemeClr val="bg1"/>
              </a:solidFill>
            </a:endParaRPr>
          </a:p>
          <a:p>
            <a:pPr algn="ctr"/>
            <a:endParaRPr lang="en-US" sz="1800">
              <a:solidFill>
                <a:schemeClr val="bg1"/>
              </a:solidFill>
            </a:endParaRPr>
          </a:p>
          <a:p>
            <a:pPr algn="ctr"/>
            <a:endParaRPr lang="en-US" sz="1800">
              <a:solidFill>
                <a:schemeClr val="bg1"/>
              </a:solidFill>
            </a:endParaRPr>
          </a:p>
        </p:txBody>
      </p:sp>
    </p:spTree>
    <p:extLst>
      <p:ext uri="{BB962C8B-B14F-4D97-AF65-F5344CB8AC3E}">
        <p14:creationId xmlns:p14="http://schemas.microsoft.com/office/powerpoint/2010/main" val="1951425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97967F-524C-1B44-9053-4D462A85D3D1}"/>
              </a:ext>
            </a:extLst>
          </p:cNvPr>
          <p:cNvSpPr>
            <a:spLocks noGrp="1"/>
          </p:cNvSpPr>
          <p:nvPr>
            <p:ph type="title"/>
          </p:nvPr>
        </p:nvSpPr>
        <p:spPr>
          <a:xfrm>
            <a:off x="1171074" y="1396686"/>
            <a:ext cx="3240506" cy="4064628"/>
          </a:xfrm>
        </p:spPr>
        <p:txBody>
          <a:bodyPr>
            <a:normAutofit/>
          </a:bodyPr>
          <a:lstStyle/>
          <a:p>
            <a:r>
              <a:rPr lang="en-US">
                <a:solidFill>
                  <a:srgbClr val="FFFFFF"/>
                </a:solidFill>
                <a:ea typeface="+mj-lt"/>
                <a:cs typeface="+mj-lt"/>
              </a:rPr>
              <a:t>Digital Health Technology and Intervention</a:t>
            </a:r>
            <a:endParaRPr lang="en-US">
              <a:solidFill>
                <a:srgbClr val="FFFFFF"/>
              </a:solidFill>
            </a:endParaRPr>
          </a:p>
          <a:p>
            <a:endParaRPr lang="en-US">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F77CAB6-71F3-2A6A-6233-955314DB4679}"/>
              </a:ext>
            </a:extLst>
          </p:cNvPr>
          <p:cNvSpPr>
            <a:spLocks noGrp="1"/>
          </p:cNvSpPr>
          <p:nvPr>
            <p:ph idx="1"/>
          </p:nvPr>
        </p:nvSpPr>
        <p:spPr>
          <a:xfrm>
            <a:off x="5370153" y="1526033"/>
            <a:ext cx="5536397" cy="3935281"/>
          </a:xfrm>
        </p:spPr>
        <p:txBody>
          <a:bodyPr vert="horz" lIns="91440" tIns="45720" rIns="91440" bIns="45720" rtlCol="0">
            <a:normAutofit/>
          </a:bodyPr>
          <a:lstStyle/>
          <a:p>
            <a:r>
              <a:rPr lang="en-US" sz="1500">
                <a:ea typeface="+mn-lt"/>
                <a:cs typeface="+mn-lt"/>
              </a:rPr>
              <a:t>StrokeSmart App with Wearable - A user-friendly mobile application tailored for elderly users, complemented by wearable technology.</a:t>
            </a:r>
            <a:endParaRPr lang="en-US" sz="1500"/>
          </a:p>
          <a:p>
            <a:r>
              <a:rPr lang="en-US" sz="1500">
                <a:ea typeface="+mn-lt"/>
                <a:cs typeface="+mn-lt"/>
              </a:rPr>
              <a:t>Features:</a:t>
            </a:r>
            <a:endParaRPr lang="en-US" sz="1500"/>
          </a:p>
          <a:p>
            <a:r>
              <a:rPr lang="en-US" sz="1500">
                <a:ea typeface="+mn-lt"/>
                <a:cs typeface="+mn-lt"/>
              </a:rPr>
              <a:t>Interactive Educational Modules: Engaging content presented in an accessible format, including videos, quizzes, and animations, to educate users about stroke prevention and management.</a:t>
            </a:r>
            <a:endParaRPr lang="en-US" sz="1500"/>
          </a:p>
          <a:p>
            <a:r>
              <a:rPr lang="en-US" sz="1500">
                <a:ea typeface="+mn-lt"/>
                <a:cs typeface="+mn-lt"/>
              </a:rPr>
              <a:t>Symptom Checker: This enables users to input symptoms they may be experiencing and provides immediate feedback on whether they could be indicative of a stroke, prompting users to seek urgent medical attention if necessary.</a:t>
            </a:r>
            <a:endParaRPr lang="en-US" sz="1500"/>
          </a:p>
          <a:p>
            <a:r>
              <a:rPr lang="en-US" sz="1500">
                <a:ea typeface="+mn-lt"/>
                <a:cs typeface="+mn-lt"/>
              </a:rPr>
              <a:t>(Bat-Erdene et al, 2021; Han et al, 2023)</a:t>
            </a:r>
            <a:endParaRPr lang="en-US" sz="1500"/>
          </a:p>
          <a:p>
            <a:endParaRPr lang="en-US" sz="1500"/>
          </a:p>
        </p:txBody>
      </p:sp>
    </p:spTree>
    <p:extLst>
      <p:ext uri="{BB962C8B-B14F-4D97-AF65-F5344CB8AC3E}">
        <p14:creationId xmlns:p14="http://schemas.microsoft.com/office/powerpoint/2010/main" val="191482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7"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AF33E17-AECF-4329-5D95-4617DC58C3D7}"/>
              </a:ext>
            </a:extLst>
          </p:cNvPr>
          <p:cNvSpPr>
            <a:spLocks noGrp="1"/>
          </p:cNvSpPr>
          <p:nvPr>
            <p:ph type="title"/>
          </p:nvPr>
        </p:nvSpPr>
        <p:spPr>
          <a:xfrm>
            <a:off x="1014984" y="891712"/>
            <a:ext cx="5309616" cy="5160789"/>
          </a:xfrm>
        </p:spPr>
        <p:txBody>
          <a:bodyPr anchor="ctr">
            <a:normAutofit/>
          </a:bodyPr>
          <a:lstStyle/>
          <a:p>
            <a:r>
              <a:rPr lang="en-US" sz="4800">
                <a:solidFill>
                  <a:schemeClr val="bg1"/>
                </a:solidFill>
                <a:ea typeface="+mj-lt"/>
                <a:cs typeface="+mj-lt"/>
              </a:rPr>
              <a:t>What is Stroke?</a:t>
            </a:r>
            <a:endParaRPr lang="en-US" sz="4800">
              <a:solidFill>
                <a:schemeClr val="bg1"/>
              </a:solidFill>
            </a:endParaRPr>
          </a:p>
          <a:p>
            <a:endParaRPr lang="en-US" sz="4800">
              <a:solidFill>
                <a:schemeClr val="bg1"/>
              </a:solidFill>
            </a:endParaRPr>
          </a:p>
        </p:txBody>
      </p:sp>
      <p:sp>
        <p:nvSpPr>
          <p:cNvPr id="3" name="Content Placeholder 2">
            <a:extLst>
              <a:ext uri="{FF2B5EF4-FFF2-40B4-BE49-F238E27FC236}">
                <a16:creationId xmlns:a16="http://schemas.microsoft.com/office/drawing/2014/main" id="{A4A52836-ADE3-713B-8D8F-1E39D1FC8C79}"/>
              </a:ext>
            </a:extLst>
          </p:cNvPr>
          <p:cNvSpPr>
            <a:spLocks noGrp="1"/>
          </p:cNvSpPr>
          <p:nvPr>
            <p:ph idx="1"/>
          </p:nvPr>
        </p:nvSpPr>
        <p:spPr>
          <a:xfrm>
            <a:off x="6412302" y="891713"/>
            <a:ext cx="4584882" cy="5160790"/>
          </a:xfrm>
        </p:spPr>
        <p:txBody>
          <a:bodyPr vert="horz" lIns="91440" tIns="45720" rIns="91440" bIns="45720" rtlCol="0" anchor="ctr">
            <a:normAutofit/>
          </a:bodyPr>
          <a:lstStyle/>
          <a:p>
            <a:r>
              <a:rPr lang="en-US" sz="1800">
                <a:solidFill>
                  <a:schemeClr val="bg1"/>
                </a:solidFill>
                <a:ea typeface="+mn-lt"/>
                <a:cs typeface="+mn-lt"/>
              </a:rPr>
              <a:t>A stroke occurs when blood flow to a part of the brain is interrupted or reduced, depriving brain tissue of oxygen and nutrients. This can result in brain cell damage and potentially permanent neurological impairments. Strokes are a medical emergency and require immediate attention to minimize damage and improve outcomes (Coupland et al, 2017; Kwakkel et al, 2023). There are different types of strokes, including ischemic strokes (caused by a blockage in a blood vessel) and hemorrhagic strokes (caused by bleeding in the brain) (Kwakkel et al, 2023).</a:t>
            </a:r>
            <a:endParaRPr lang="en-US" sz="1800">
              <a:solidFill>
                <a:schemeClr val="bg1"/>
              </a:solidFill>
            </a:endParaRPr>
          </a:p>
          <a:p>
            <a:endParaRPr lang="en-US" sz="1800">
              <a:solidFill>
                <a:schemeClr val="bg1"/>
              </a:solidFill>
            </a:endParaRPr>
          </a:p>
        </p:txBody>
      </p:sp>
    </p:spTree>
    <p:extLst>
      <p:ext uri="{BB962C8B-B14F-4D97-AF65-F5344CB8AC3E}">
        <p14:creationId xmlns:p14="http://schemas.microsoft.com/office/powerpoint/2010/main" val="14256241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407C00E-E6E2-4994-8DA5-71DB9045B9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91BC3359-0213-47DC-8ECA-72538FE747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DD52211A-8EF1-49C6-B315-2D5C80CE1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Content Placeholder 2">
            <a:extLst>
              <a:ext uri="{FF2B5EF4-FFF2-40B4-BE49-F238E27FC236}">
                <a16:creationId xmlns:a16="http://schemas.microsoft.com/office/drawing/2014/main" id="{716F4A46-55C8-E87F-0447-84482DC7231F}"/>
              </a:ext>
            </a:extLst>
          </p:cNvPr>
          <p:cNvSpPr>
            <a:spLocks noGrp="1"/>
          </p:cNvSpPr>
          <p:nvPr>
            <p:ph idx="1"/>
          </p:nvPr>
        </p:nvSpPr>
        <p:spPr>
          <a:xfrm>
            <a:off x="4071068" y="841247"/>
            <a:ext cx="6877878" cy="5120640"/>
          </a:xfrm>
        </p:spPr>
        <p:txBody>
          <a:bodyPr vert="horz" lIns="91440" tIns="45720" rIns="91440" bIns="45720" rtlCol="0" anchor="ctr">
            <a:normAutofit/>
          </a:bodyPr>
          <a:lstStyle/>
          <a:p>
            <a:pPr marL="0" indent="0">
              <a:buNone/>
            </a:pPr>
            <a:r>
              <a:rPr lang="en-US" sz="1800" b="1">
                <a:solidFill>
                  <a:schemeClr val="bg1"/>
                </a:solidFill>
                <a:ea typeface="+mn-lt"/>
                <a:cs typeface="+mn-lt"/>
              </a:rPr>
              <a:t>Impact on Quality of Life:</a:t>
            </a:r>
            <a:endParaRPr lang="en-US" sz="1800" b="1">
              <a:solidFill>
                <a:schemeClr val="bg1"/>
              </a:solidFill>
            </a:endParaRPr>
          </a:p>
          <a:p>
            <a:r>
              <a:rPr lang="en-US" sz="1800">
                <a:solidFill>
                  <a:schemeClr val="bg1"/>
                </a:solidFill>
                <a:ea typeface="+mn-lt"/>
                <a:cs typeface="+mn-lt"/>
              </a:rPr>
              <a:t>Stroke can have severe and long-lasting effects on the physical and cognitive abilities of older individuals, affecting their independence and overall quality of life (Munshi and Harwood, 2020).</a:t>
            </a:r>
            <a:endParaRPr lang="en-US" sz="1800">
              <a:solidFill>
                <a:schemeClr val="bg1"/>
              </a:solidFill>
            </a:endParaRPr>
          </a:p>
          <a:p>
            <a:pPr marL="0" indent="0">
              <a:buNone/>
            </a:pPr>
            <a:r>
              <a:rPr lang="en-US" sz="1800" b="1">
                <a:solidFill>
                  <a:schemeClr val="bg1"/>
                </a:solidFill>
                <a:ea typeface="+mn-lt"/>
                <a:cs typeface="+mn-lt"/>
              </a:rPr>
              <a:t>Resource Allocation:</a:t>
            </a:r>
            <a:endParaRPr lang="en-US" sz="1800" b="1">
              <a:solidFill>
                <a:schemeClr val="bg1"/>
              </a:solidFill>
            </a:endParaRPr>
          </a:p>
          <a:p>
            <a:r>
              <a:rPr lang="en-US" sz="1800">
                <a:solidFill>
                  <a:schemeClr val="bg1"/>
                </a:solidFill>
                <a:ea typeface="+mn-lt"/>
                <a:cs typeface="+mn-lt"/>
              </a:rPr>
              <a:t>Given the aging demographic in Britain, addressing stroke among the elderly is crucial for the effective allocation of healthcare resources and reducing the burden on the healthcare system (Kokorelias et al, 2022).</a:t>
            </a:r>
            <a:endParaRPr lang="en-US" sz="1800">
              <a:solidFill>
                <a:schemeClr val="bg1"/>
              </a:solidFill>
            </a:endParaRPr>
          </a:p>
          <a:p>
            <a:pPr marL="0" indent="0">
              <a:buNone/>
            </a:pPr>
            <a:r>
              <a:rPr lang="en-US" sz="1800" b="1">
                <a:solidFill>
                  <a:schemeClr val="bg1"/>
                </a:solidFill>
                <a:ea typeface="+mn-lt"/>
                <a:cs typeface="+mn-lt"/>
              </a:rPr>
              <a:t>Preventive Strategies:</a:t>
            </a:r>
            <a:endParaRPr lang="en-US" sz="1800" b="1">
              <a:solidFill>
                <a:schemeClr val="bg1"/>
              </a:solidFill>
            </a:endParaRPr>
          </a:p>
          <a:p>
            <a:r>
              <a:rPr lang="en-US" sz="1800">
                <a:solidFill>
                  <a:schemeClr val="bg1"/>
                </a:solidFill>
                <a:ea typeface="+mn-lt"/>
                <a:cs typeface="+mn-lt"/>
              </a:rPr>
              <a:t>Implementing digital health interventions targeted at the elderly can help in the early detection, prevention, and management of stroke, ultimately reducing its incidence and improving outcomes in this vulnerable population (Feigin et al, 2022).</a:t>
            </a:r>
            <a:endParaRPr lang="en-US" sz="1800">
              <a:solidFill>
                <a:schemeClr val="bg1"/>
              </a:solidFill>
            </a:endParaRPr>
          </a:p>
          <a:p>
            <a:endParaRPr lang="en-US" sz="1800">
              <a:solidFill>
                <a:schemeClr val="bg1"/>
              </a:solidFill>
            </a:endParaRPr>
          </a:p>
        </p:txBody>
      </p:sp>
    </p:spTree>
    <p:extLst>
      <p:ext uri="{BB962C8B-B14F-4D97-AF65-F5344CB8AC3E}">
        <p14:creationId xmlns:p14="http://schemas.microsoft.com/office/powerpoint/2010/main" val="3129864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FD1CAD1-6DE1-3BD8-D8D7-C064083308D8}"/>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ea typeface="+mj-lt"/>
                <a:cs typeface="+mj-lt"/>
              </a:rPr>
              <a:t>Effects of Stroke</a:t>
            </a:r>
            <a:endParaRPr lang="en-US" sz="4800">
              <a:solidFill>
                <a:schemeClr val="bg1"/>
              </a:solidFill>
            </a:endParaRPr>
          </a:p>
          <a:p>
            <a:endParaRPr lang="en-US" sz="4800">
              <a:solidFill>
                <a:schemeClr val="bg1"/>
              </a:solidFill>
            </a:endParaRPr>
          </a:p>
        </p:txBody>
      </p:sp>
      <p:sp>
        <p:nvSpPr>
          <p:cNvPr id="3" name="Content Placeholder 2">
            <a:extLst>
              <a:ext uri="{FF2B5EF4-FFF2-40B4-BE49-F238E27FC236}">
                <a16:creationId xmlns:a16="http://schemas.microsoft.com/office/drawing/2014/main" id="{244E5E86-2E16-AB63-63D5-DB82A5627881}"/>
              </a:ext>
            </a:extLst>
          </p:cNvPr>
          <p:cNvSpPr>
            <a:spLocks noGrp="1"/>
          </p:cNvSpPr>
          <p:nvPr>
            <p:ph idx="1"/>
          </p:nvPr>
        </p:nvSpPr>
        <p:spPr>
          <a:xfrm>
            <a:off x="6464410" y="841247"/>
            <a:ext cx="4484536" cy="5340097"/>
          </a:xfrm>
        </p:spPr>
        <p:txBody>
          <a:bodyPr vert="horz" lIns="91440" tIns="45720" rIns="91440" bIns="45720" rtlCol="0" anchor="ctr">
            <a:normAutofit/>
          </a:bodyPr>
          <a:lstStyle/>
          <a:p>
            <a:r>
              <a:rPr lang="en-US" sz="1800">
                <a:solidFill>
                  <a:schemeClr val="tx2"/>
                </a:solidFill>
                <a:ea typeface="+mn-lt"/>
                <a:cs typeface="+mn-lt"/>
              </a:rPr>
              <a:t>Stroke can cause physical impairments such as paralysis or weakness, hindering everyday tasks for elderly individuals (Chen et al, 2021).</a:t>
            </a:r>
            <a:endParaRPr lang="en-US" sz="1800">
              <a:solidFill>
                <a:schemeClr val="tx2"/>
              </a:solidFill>
            </a:endParaRPr>
          </a:p>
          <a:p>
            <a:r>
              <a:rPr lang="en-US" sz="1800">
                <a:solidFill>
                  <a:schemeClr val="tx2"/>
                </a:solidFill>
                <a:ea typeface="+mn-lt"/>
                <a:cs typeface="+mn-lt"/>
              </a:rPr>
              <a:t>Elderly stroke survivors may face communication challenges like aphasia, affecting their ability to interact effectively (Chen et al, 2021).</a:t>
            </a:r>
            <a:endParaRPr lang="en-US" sz="1800">
              <a:solidFill>
                <a:schemeClr val="tx2"/>
              </a:solidFill>
            </a:endParaRPr>
          </a:p>
          <a:p>
            <a:r>
              <a:rPr lang="en-US" sz="1800">
                <a:solidFill>
                  <a:schemeClr val="tx2"/>
                </a:solidFill>
                <a:ea typeface="+mn-lt"/>
                <a:cs typeface="+mn-lt"/>
              </a:rPr>
              <a:t>Cognitive decline, emotional impact, increased risk of recurrence, and reduced independence further compound the challenges faced by elderly stroke survivors (Chen et al, 2021).</a:t>
            </a:r>
            <a:endParaRPr lang="en-US" sz="1800">
              <a:solidFill>
                <a:schemeClr val="tx2"/>
              </a:solidFill>
            </a:endParaRPr>
          </a:p>
          <a:p>
            <a:endParaRPr lang="en-US" sz="1800">
              <a:solidFill>
                <a:schemeClr val="tx2"/>
              </a:solidFill>
            </a:endParaRPr>
          </a:p>
        </p:txBody>
      </p:sp>
    </p:spTree>
    <p:extLst>
      <p:ext uri="{BB962C8B-B14F-4D97-AF65-F5344CB8AC3E}">
        <p14:creationId xmlns:p14="http://schemas.microsoft.com/office/powerpoint/2010/main" val="320489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69E189E7-7B0A-435F-1DEF-2E2B3EBF1E63}"/>
              </a:ext>
            </a:extLst>
          </p:cNvPr>
          <p:cNvSpPr>
            <a:spLocks noGrp="1"/>
          </p:cNvSpPr>
          <p:nvPr>
            <p:ph type="title"/>
          </p:nvPr>
        </p:nvSpPr>
        <p:spPr>
          <a:xfrm>
            <a:off x="838200" y="643467"/>
            <a:ext cx="2951205" cy="5571066"/>
          </a:xfrm>
        </p:spPr>
        <p:txBody>
          <a:bodyPr>
            <a:normAutofit/>
          </a:bodyPr>
          <a:lstStyle/>
          <a:p>
            <a:r>
              <a:rPr lang="en-US" sz="3700">
                <a:solidFill>
                  <a:srgbClr val="FFFFFF"/>
                </a:solidFill>
                <a:ea typeface="+mj-lt"/>
                <a:cs typeface="+mj-lt"/>
              </a:rPr>
              <a:t>HEALTH PROMOTION INITIATIVES</a:t>
            </a:r>
            <a:endParaRPr lang="en-US" sz="3700">
              <a:solidFill>
                <a:srgbClr val="FFFFFF"/>
              </a:solidFill>
            </a:endParaRPr>
          </a:p>
          <a:p>
            <a:endParaRPr lang="en-US" sz="3700">
              <a:solidFill>
                <a:srgbClr val="FFFFFF"/>
              </a:solidFill>
            </a:endParaRPr>
          </a:p>
        </p:txBody>
      </p:sp>
      <p:graphicFrame>
        <p:nvGraphicFramePr>
          <p:cNvPr id="5" name="Content Placeholder 2">
            <a:extLst>
              <a:ext uri="{FF2B5EF4-FFF2-40B4-BE49-F238E27FC236}">
                <a16:creationId xmlns:a16="http://schemas.microsoft.com/office/drawing/2014/main" id="{ADBBC2FB-31AB-CCD5-8B24-287B8619D776}"/>
              </a:ext>
            </a:extLst>
          </p:cNvPr>
          <p:cNvGraphicFramePr>
            <a:graphicFrameLocks noGrp="1"/>
          </p:cNvGraphicFramePr>
          <p:nvPr>
            <p:ph idx="1"/>
            <p:extLst>
              <p:ext uri="{D42A27DB-BD31-4B8C-83A1-F6EECF244321}">
                <p14:modId xmlns:p14="http://schemas.microsoft.com/office/powerpoint/2010/main" val="1134761349"/>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1862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8A6E0E-0049-D089-98FD-FD64E9845A45}"/>
              </a:ext>
            </a:extLst>
          </p:cNvPr>
          <p:cNvSpPr>
            <a:spLocks noGrp="1"/>
          </p:cNvSpPr>
          <p:nvPr>
            <p:ph type="ctrTitle"/>
          </p:nvPr>
        </p:nvSpPr>
        <p:spPr>
          <a:xfrm>
            <a:off x="6381621" y="668092"/>
            <a:ext cx="5148025" cy="1005693"/>
          </a:xfrm>
        </p:spPr>
        <p:txBody>
          <a:bodyPr>
            <a:normAutofit/>
          </a:bodyPr>
          <a:lstStyle/>
          <a:p>
            <a:r>
              <a:rPr lang="en-US" sz="2800" b="1">
                <a:latin typeface="Arial"/>
                <a:ea typeface="+mj-lt"/>
                <a:cs typeface="+mj-lt"/>
              </a:rPr>
              <a:t>Overview:</a:t>
            </a:r>
            <a:endParaRPr lang="en-US" sz="2800" b="1">
              <a:latin typeface="Arial"/>
              <a:cs typeface="Arial"/>
            </a:endParaRPr>
          </a:p>
        </p:txBody>
      </p:sp>
      <p:sp>
        <p:nvSpPr>
          <p:cNvPr id="3" name="Subtitle 2">
            <a:extLst>
              <a:ext uri="{FF2B5EF4-FFF2-40B4-BE49-F238E27FC236}">
                <a16:creationId xmlns:a16="http://schemas.microsoft.com/office/drawing/2014/main" id="{8CAA9AE2-88D7-57F6-E6E3-620BEF7E8B56}"/>
              </a:ext>
            </a:extLst>
          </p:cNvPr>
          <p:cNvSpPr>
            <a:spLocks noGrp="1"/>
          </p:cNvSpPr>
          <p:nvPr>
            <p:ph type="subTitle" idx="1"/>
          </p:nvPr>
        </p:nvSpPr>
        <p:spPr>
          <a:xfrm>
            <a:off x="6094074" y="1967142"/>
            <a:ext cx="5435572" cy="4892155"/>
          </a:xfrm>
        </p:spPr>
        <p:txBody>
          <a:bodyPr vert="horz" lIns="91440" tIns="45720" rIns="91440" bIns="45720" rtlCol="0" anchor="t">
            <a:normAutofit/>
          </a:bodyPr>
          <a:lstStyle/>
          <a:p>
            <a:pPr algn="just"/>
            <a:r>
              <a:rPr lang="en-US" sz="1800">
                <a:latin typeface="Arial"/>
                <a:ea typeface="+mn-lt"/>
                <a:cs typeface="+mn-lt"/>
              </a:rPr>
              <a:t>StrokeSmart App is a cutting-edge digital health application that aims to help older people prevent and manage strokes. StrokeSmart, which uses interactive training modules, symptom checks, medication reminders, emergency contact integration, wearable technology, and community assistance, assurances to transform how seniors interact with their healthcare. In this proposal, we define our selected planning approach and detail how it will be applied to accomplish this complete digital health promotion intervention. (</a:t>
            </a:r>
            <a:r>
              <a:rPr lang="en-US" sz="1800">
                <a:solidFill>
                  <a:srgbClr val="222222"/>
                </a:solidFill>
                <a:latin typeface="Arial"/>
                <a:ea typeface="+mn-lt"/>
                <a:cs typeface="+mn-lt"/>
              </a:rPr>
              <a:t>Maceira-Elvira </a:t>
            </a:r>
            <a:r>
              <a:rPr lang="en-US" sz="1800" i="1">
                <a:solidFill>
                  <a:srgbClr val="222222"/>
                </a:solidFill>
                <a:latin typeface="Arial"/>
                <a:ea typeface="+mn-lt"/>
                <a:cs typeface="+mn-lt"/>
              </a:rPr>
              <a:t>et al.</a:t>
            </a:r>
            <a:r>
              <a:rPr lang="en-US" sz="1800">
                <a:solidFill>
                  <a:srgbClr val="222222"/>
                </a:solidFill>
                <a:latin typeface="Arial"/>
                <a:ea typeface="+mn-lt"/>
                <a:cs typeface="+mn-lt"/>
              </a:rPr>
              <a:t> 2019) </a:t>
            </a:r>
            <a:endParaRPr lang="en-US" sz="1800">
              <a:latin typeface="Arial"/>
              <a:cs typeface="Arial"/>
            </a:endParaRPr>
          </a:p>
          <a:p>
            <a:endParaRPr lang="en-US" sz="1500">
              <a:latin typeface="Arial"/>
              <a:cs typeface="Arial"/>
            </a:endParaRPr>
          </a:p>
        </p:txBody>
      </p:sp>
      <p:sp>
        <p:nvSpPr>
          <p:cNvPr id="28" name="Freeform: Shape 27">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4" name="Picture 3" descr="Zeit's early warning wearable for sleep strokes could save hours and lives  | TechCrunch">
            <a:extLst>
              <a:ext uri="{FF2B5EF4-FFF2-40B4-BE49-F238E27FC236}">
                <a16:creationId xmlns:a16="http://schemas.microsoft.com/office/drawing/2014/main" id="{337CBE9D-BBCB-5B35-794B-0DB1478DA25E}"/>
              </a:ext>
            </a:extLst>
          </p:cNvPr>
          <p:cNvPicPr>
            <a:picLocks noChangeAspect="1"/>
          </p:cNvPicPr>
          <p:nvPr/>
        </p:nvPicPr>
        <p:blipFill rotWithShape="1">
          <a:blip r:embed="rId2"/>
          <a:srcRect l="10823" r="32926" b="-2"/>
          <a:stretch/>
        </p:blipFill>
        <p:spPr>
          <a:xfrm>
            <a:off x="534858" y="654138"/>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38" name="Freeform: Shape 37">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8610711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03BE8EC-0466-6550-6FAF-298078DB942C}"/>
              </a:ext>
            </a:extLst>
          </p:cNvPr>
          <p:cNvSpPr>
            <a:spLocks noGrp="1"/>
          </p:cNvSpPr>
          <p:nvPr>
            <p:ph type="title"/>
          </p:nvPr>
        </p:nvSpPr>
        <p:spPr>
          <a:xfrm>
            <a:off x="786385" y="841248"/>
            <a:ext cx="5129600" cy="5340097"/>
          </a:xfrm>
        </p:spPr>
        <p:txBody>
          <a:bodyPr anchor="ctr">
            <a:normAutofit/>
          </a:bodyPr>
          <a:lstStyle/>
          <a:p>
            <a:r>
              <a:rPr lang="en-US" sz="4800" b="1" dirty="0">
                <a:solidFill>
                  <a:schemeClr val="bg1"/>
                </a:solidFill>
                <a:latin typeface="Arial"/>
                <a:cs typeface="Arial"/>
              </a:rPr>
              <a:t>Application of the PRECEDE-PROCEED Model</a:t>
            </a:r>
          </a:p>
        </p:txBody>
      </p:sp>
      <p:graphicFrame>
        <p:nvGraphicFramePr>
          <p:cNvPr id="5" name="Content Placeholder 2">
            <a:extLst>
              <a:ext uri="{FF2B5EF4-FFF2-40B4-BE49-F238E27FC236}">
                <a16:creationId xmlns:a16="http://schemas.microsoft.com/office/drawing/2014/main" id="{C74FE34C-86B5-623F-9852-BCD4ED20A929}"/>
              </a:ext>
            </a:extLst>
          </p:cNvPr>
          <p:cNvGraphicFramePr>
            <a:graphicFrameLocks noGrp="1"/>
          </p:cNvGraphicFramePr>
          <p:nvPr>
            <p:ph idx="1"/>
            <p:extLst>
              <p:ext uri="{D42A27DB-BD31-4B8C-83A1-F6EECF244321}">
                <p14:modId xmlns:p14="http://schemas.microsoft.com/office/powerpoint/2010/main" val="358972745"/>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6683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48196D3-3081-0D03-7152-F22551567E1D}"/>
              </a:ext>
            </a:extLst>
          </p:cNvPr>
          <p:cNvSpPr>
            <a:spLocks noGrp="1"/>
          </p:cNvSpPr>
          <p:nvPr>
            <p:ph type="title"/>
          </p:nvPr>
        </p:nvSpPr>
        <p:spPr>
          <a:xfrm>
            <a:off x="10008" y="7363"/>
            <a:ext cx="6064128" cy="6705945"/>
          </a:xfrm>
        </p:spPr>
        <p:txBody>
          <a:bodyPr anchor="ctr">
            <a:normAutofit/>
          </a:bodyPr>
          <a:lstStyle/>
          <a:p>
            <a:r>
              <a:rPr lang="en-US" sz="3600" b="1" dirty="0">
                <a:solidFill>
                  <a:schemeClr val="bg1"/>
                </a:solidFill>
                <a:latin typeface="Arial"/>
                <a:cs typeface="Arial"/>
              </a:rPr>
              <a:t>       Social Assessment                     (Phase 1)</a:t>
            </a:r>
            <a:endParaRPr lang="en-US" sz="3600" dirty="0">
              <a:solidFill>
                <a:schemeClr val="bg1"/>
              </a:solidFill>
            </a:endParaRPr>
          </a:p>
        </p:txBody>
      </p:sp>
      <p:sp>
        <p:nvSpPr>
          <p:cNvPr id="3" name="Content Placeholder 2">
            <a:extLst>
              <a:ext uri="{FF2B5EF4-FFF2-40B4-BE49-F238E27FC236}">
                <a16:creationId xmlns:a16="http://schemas.microsoft.com/office/drawing/2014/main" id="{F860D01F-DD9A-0F5B-F8BD-02A4C7A6F81F}"/>
              </a:ext>
            </a:extLst>
          </p:cNvPr>
          <p:cNvSpPr>
            <a:spLocks noGrp="1"/>
          </p:cNvSpPr>
          <p:nvPr>
            <p:ph idx="1"/>
          </p:nvPr>
        </p:nvSpPr>
        <p:spPr>
          <a:xfrm>
            <a:off x="6090599" y="7361"/>
            <a:ext cx="6109176" cy="6864095"/>
          </a:xfrm>
        </p:spPr>
        <p:txBody>
          <a:bodyPr vert="horz" lIns="91440" tIns="45720" rIns="91440" bIns="45720" rtlCol="0" anchor="ctr">
            <a:normAutofit/>
          </a:bodyPr>
          <a:lstStyle/>
          <a:p>
            <a:pPr>
              <a:buNone/>
            </a:pPr>
            <a:r>
              <a:rPr lang="en-US" sz="1600" b="1" dirty="0">
                <a:solidFill>
                  <a:schemeClr val="tx2"/>
                </a:solidFill>
                <a:latin typeface="Arial"/>
                <a:ea typeface="+mn-lt"/>
                <a:cs typeface="+mn-lt"/>
              </a:rPr>
              <a:t>1. Identify social determinants.</a:t>
            </a:r>
            <a:endParaRPr lang="en-US" sz="1600" b="1" dirty="0">
              <a:solidFill>
                <a:schemeClr val="tx2"/>
              </a:solidFill>
              <a:latin typeface="Arial"/>
              <a:cs typeface="Arial"/>
            </a:endParaRPr>
          </a:p>
          <a:p>
            <a:r>
              <a:rPr lang="en-US" sz="1600" dirty="0">
                <a:solidFill>
                  <a:schemeClr val="tx2"/>
                </a:solidFill>
                <a:latin typeface="Arial"/>
                <a:ea typeface="+mn-lt"/>
                <a:cs typeface="+mn-lt"/>
              </a:rPr>
              <a:t>Understand the variables impacting stroke prevention and management in the elderly.</a:t>
            </a:r>
            <a:endParaRPr lang="en-US" sz="1600" dirty="0">
              <a:solidFill>
                <a:schemeClr val="tx2"/>
              </a:solidFill>
              <a:latin typeface="Arial"/>
              <a:cs typeface="Arial"/>
            </a:endParaRPr>
          </a:p>
          <a:p>
            <a:r>
              <a:rPr lang="en-US" sz="1600" dirty="0">
                <a:solidFill>
                  <a:schemeClr val="tx2"/>
                </a:solidFill>
                <a:latin typeface="Arial"/>
                <a:ea typeface="+mn-lt"/>
                <a:cs typeface="+mn-lt"/>
              </a:rPr>
              <a:t>Consider the following social determinants: socioeconomic position, living circumstances, and social support networks.</a:t>
            </a:r>
            <a:endParaRPr lang="en-US" sz="1600" dirty="0">
              <a:solidFill>
                <a:schemeClr val="tx2"/>
              </a:solidFill>
              <a:latin typeface="Arial"/>
              <a:cs typeface="Arial"/>
            </a:endParaRPr>
          </a:p>
          <a:p>
            <a:pPr>
              <a:buNone/>
            </a:pPr>
            <a:r>
              <a:rPr lang="en-US" sz="1600" b="1" dirty="0">
                <a:solidFill>
                  <a:schemeClr val="tx2"/>
                </a:solidFill>
                <a:latin typeface="Arial"/>
                <a:ea typeface="+mn-lt"/>
                <a:cs typeface="+mn-lt"/>
              </a:rPr>
              <a:t>2. Research Methods</a:t>
            </a:r>
            <a:endParaRPr lang="en-US" sz="1600" b="1" dirty="0">
              <a:solidFill>
                <a:schemeClr val="tx2"/>
              </a:solidFill>
              <a:latin typeface="Arial"/>
              <a:cs typeface="Arial"/>
            </a:endParaRPr>
          </a:p>
          <a:p>
            <a:r>
              <a:rPr lang="en-US" sz="1600" dirty="0">
                <a:solidFill>
                  <a:schemeClr val="tx2"/>
                </a:solidFill>
                <a:latin typeface="Arial"/>
                <a:ea typeface="+mn-lt"/>
                <a:cs typeface="+mn-lt"/>
              </a:rPr>
              <a:t>Conduct surveys, interviews, and focus groups.</a:t>
            </a:r>
            <a:endParaRPr lang="en-US" sz="1600" dirty="0">
              <a:solidFill>
                <a:schemeClr val="tx2"/>
              </a:solidFill>
              <a:latin typeface="Arial"/>
              <a:cs typeface="Arial"/>
            </a:endParaRPr>
          </a:p>
          <a:p>
            <a:r>
              <a:rPr lang="en-US" sz="1600" dirty="0">
                <a:solidFill>
                  <a:schemeClr val="tx2"/>
                </a:solidFill>
                <a:latin typeface="Arial"/>
                <a:ea typeface="+mn-lt"/>
                <a:cs typeface="+mn-lt"/>
              </a:rPr>
              <a:t>Learn about the special requirements, difficulties, and preferences of the aging population.</a:t>
            </a:r>
            <a:endParaRPr lang="en-US" sz="1600" dirty="0">
              <a:solidFill>
                <a:schemeClr val="tx2"/>
              </a:solidFill>
              <a:latin typeface="Arial"/>
              <a:cs typeface="Arial"/>
            </a:endParaRPr>
          </a:p>
          <a:p>
            <a:pPr>
              <a:buNone/>
            </a:pPr>
            <a:r>
              <a:rPr lang="en-US" sz="1600" b="1" dirty="0">
                <a:solidFill>
                  <a:schemeClr val="tx2"/>
                </a:solidFill>
                <a:latin typeface="Arial"/>
                <a:ea typeface="+mn-lt"/>
                <a:cs typeface="+mn-lt"/>
              </a:rPr>
              <a:t>3. Perspectives for Development</a:t>
            </a:r>
            <a:endParaRPr lang="en-US" sz="1600" b="1" dirty="0">
              <a:solidFill>
                <a:schemeClr val="tx2"/>
              </a:solidFill>
              <a:latin typeface="Arial"/>
              <a:cs typeface="Arial"/>
            </a:endParaRPr>
          </a:p>
          <a:p>
            <a:r>
              <a:rPr lang="en-US" sz="1600" dirty="0">
                <a:solidFill>
                  <a:schemeClr val="tx2"/>
                </a:solidFill>
                <a:latin typeface="Arial"/>
                <a:ea typeface="+mn-lt"/>
                <a:cs typeface="+mn-lt"/>
              </a:rPr>
              <a:t>Use the findings to guide the development of </a:t>
            </a:r>
            <a:r>
              <a:rPr lang="en-US" sz="1600" dirty="0" err="1">
                <a:solidFill>
                  <a:schemeClr val="tx2"/>
                </a:solidFill>
                <a:latin typeface="Arial"/>
                <a:ea typeface="+mn-lt"/>
                <a:cs typeface="+mn-lt"/>
              </a:rPr>
              <a:t>StrokeSmart</a:t>
            </a:r>
            <a:r>
              <a:rPr lang="en-US" sz="1600" dirty="0">
                <a:solidFill>
                  <a:schemeClr val="tx2"/>
                </a:solidFill>
                <a:latin typeface="Arial"/>
                <a:ea typeface="+mn-lt"/>
                <a:cs typeface="+mn-lt"/>
              </a:rPr>
              <a:t>.</a:t>
            </a:r>
            <a:endParaRPr lang="en-US" sz="1600" dirty="0">
              <a:solidFill>
                <a:schemeClr val="tx2"/>
              </a:solidFill>
              <a:latin typeface="Arial"/>
              <a:cs typeface="Arial"/>
            </a:endParaRPr>
          </a:p>
          <a:p>
            <a:r>
              <a:rPr lang="en-US" sz="1600" dirty="0">
                <a:solidFill>
                  <a:schemeClr val="tx2"/>
                </a:solidFill>
                <a:latin typeface="Arial"/>
                <a:ea typeface="+mn-lt"/>
                <a:cs typeface="+mn-lt"/>
              </a:rPr>
              <a:t>Tailor instructional material, symptom checkers, and community support tools to meet specific requirements and preferences.</a:t>
            </a:r>
            <a:endParaRPr lang="en-US" sz="1600" dirty="0">
              <a:solidFill>
                <a:schemeClr val="tx2"/>
              </a:solidFill>
              <a:latin typeface="Arial"/>
              <a:cs typeface="Arial"/>
            </a:endParaRPr>
          </a:p>
          <a:p>
            <a:pPr marL="0" indent="0">
              <a:buNone/>
            </a:pPr>
            <a:endParaRPr lang="en-US" sz="1800" b="1" dirty="0">
              <a:solidFill>
                <a:schemeClr val="tx2"/>
              </a:solidFill>
              <a:latin typeface="Arial"/>
              <a:cs typeface="Arial"/>
            </a:endParaRPr>
          </a:p>
          <a:p>
            <a:pPr marL="0" indent="0">
              <a:buNone/>
            </a:pPr>
            <a:r>
              <a:rPr lang="en-US" sz="1800">
                <a:solidFill>
                  <a:srgbClr val="222222"/>
                </a:solidFill>
                <a:ea typeface="+mn-lt"/>
                <a:cs typeface="+mn-lt"/>
              </a:rPr>
              <a:t>                             (Ruksakulpiwat </a:t>
            </a:r>
            <a:r>
              <a:rPr lang="en-US" sz="1800" i="1">
                <a:solidFill>
                  <a:srgbClr val="222222"/>
                </a:solidFill>
                <a:ea typeface="+mn-lt"/>
                <a:cs typeface="+mn-lt"/>
              </a:rPr>
              <a:t>et al.</a:t>
            </a:r>
            <a:r>
              <a:rPr lang="en-US" sz="1800">
                <a:solidFill>
                  <a:srgbClr val="222222"/>
                </a:solidFill>
                <a:ea typeface="+mn-lt"/>
                <a:cs typeface="+mn-lt"/>
              </a:rPr>
              <a:t> 2023; Forster </a:t>
            </a:r>
            <a:r>
              <a:rPr lang="en-US" sz="1800" i="1">
                <a:solidFill>
                  <a:srgbClr val="222222"/>
                </a:solidFill>
                <a:ea typeface="+mn-lt"/>
                <a:cs typeface="+mn-lt"/>
              </a:rPr>
              <a:t>et al.</a:t>
            </a:r>
            <a:r>
              <a:rPr lang="en-US" sz="1800">
                <a:solidFill>
                  <a:srgbClr val="222222"/>
                </a:solidFill>
                <a:ea typeface="+mn-lt"/>
                <a:cs typeface="+mn-lt"/>
              </a:rPr>
              <a:t> 2014) </a:t>
            </a:r>
            <a:endParaRPr lang="en-US">
              <a:ea typeface="+mn-lt"/>
              <a:cs typeface="+mn-lt"/>
            </a:endParaRPr>
          </a:p>
        </p:txBody>
      </p:sp>
    </p:spTree>
    <p:extLst>
      <p:ext uri="{BB962C8B-B14F-4D97-AF65-F5344CB8AC3E}">
        <p14:creationId xmlns:p14="http://schemas.microsoft.com/office/powerpoint/2010/main" val="2469431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 name="Title 1">
            <a:extLst>
              <a:ext uri="{FF2B5EF4-FFF2-40B4-BE49-F238E27FC236}">
                <a16:creationId xmlns:a16="http://schemas.microsoft.com/office/drawing/2014/main" id="{FF38655A-9B20-3B95-3D9D-34A25695C166}"/>
              </a:ext>
            </a:extLst>
          </p:cNvPr>
          <p:cNvSpPr>
            <a:spLocks noGrp="1"/>
          </p:cNvSpPr>
          <p:nvPr>
            <p:ph type="title"/>
          </p:nvPr>
        </p:nvSpPr>
        <p:spPr>
          <a:xfrm>
            <a:off x="640080" y="329184"/>
            <a:ext cx="6894576" cy="1783080"/>
          </a:xfrm>
        </p:spPr>
        <p:txBody>
          <a:bodyPr anchor="b">
            <a:normAutofit/>
          </a:bodyPr>
          <a:lstStyle/>
          <a:p>
            <a:pPr>
              <a:spcBef>
                <a:spcPts val="1000"/>
              </a:spcBef>
            </a:pPr>
            <a:r>
              <a:rPr lang="en-US" sz="4600" b="1">
                <a:latin typeface="Arial"/>
                <a:cs typeface="Arial"/>
              </a:rPr>
              <a:t>      Epidemiological</a:t>
            </a:r>
            <a:br>
              <a:rPr lang="en-US" sz="4600" b="1">
                <a:latin typeface="Arial"/>
                <a:cs typeface="Arial"/>
              </a:rPr>
            </a:br>
            <a:r>
              <a:rPr lang="en-US" sz="4600" b="1">
                <a:latin typeface="Arial"/>
                <a:cs typeface="Arial"/>
              </a:rPr>
              <a:t>  Assessment (Phase 2)</a:t>
            </a:r>
            <a:endParaRPr lang="en-US" sz="4600">
              <a:latin typeface="Arial"/>
              <a:cs typeface="Arial"/>
            </a:endParaRPr>
          </a:p>
          <a:p>
            <a:endParaRPr lang="en-US" sz="4600"/>
          </a:p>
        </p:txBody>
      </p:sp>
      <p:sp>
        <p:nvSpPr>
          <p:cNvPr id="5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Content Placeholder 2">
            <a:extLst>
              <a:ext uri="{FF2B5EF4-FFF2-40B4-BE49-F238E27FC236}">
                <a16:creationId xmlns:a16="http://schemas.microsoft.com/office/drawing/2014/main" id="{05DC3019-45F7-894D-B0AB-91A0AA16DC15}"/>
              </a:ext>
            </a:extLst>
          </p:cNvPr>
          <p:cNvSpPr>
            <a:spLocks noGrp="1"/>
          </p:cNvSpPr>
          <p:nvPr>
            <p:ph idx="1"/>
          </p:nvPr>
        </p:nvSpPr>
        <p:spPr>
          <a:xfrm>
            <a:off x="309401" y="2706624"/>
            <a:ext cx="7225255" cy="4145221"/>
          </a:xfrm>
        </p:spPr>
        <p:txBody>
          <a:bodyPr vert="horz" lIns="91440" tIns="45720" rIns="91440" bIns="45720" rtlCol="0" anchor="t">
            <a:noAutofit/>
          </a:bodyPr>
          <a:lstStyle/>
          <a:p>
            <a:pPr marL="0" indent="0">
              <a:buNone/>
            </a:pPr>
            <a:r>
              <a:rPr lang="en-US" sz="1400" b="1" dirty="0">
                <a:latin typeface="Arial"/>
                <a:ea typeface="+mn-lt"/>
                <a:cs typeface="+mn-lt"/>
              </a:rPr>
              <a:t>1. Analyzing Epidemiological Data</a:t>
            </a:r>
            <a:endParaRPr lang="en-US" sz="1400" b="1" dirty="0">
              <a:latin typeface="Arial"/>
              <a:cs typeface="Arial"/>
            </a:endParaRPr>
          </a:p>
          <a:p>
            <a:r>
              <a:rPr lang="en-US" sz="1400" dirty="0">
                <a:latin typeface="Arial"/>
                <a:ea typeface="+mn-lt"/>
                <a:cs typeface="+mn-lt"/>
              </a:rPr>
              <a:t>Examine stroke incidence, prevalence, and risk factors in the elderly.</a:t>
            </a:r>
          </a:p>
          <a:p>
            <a:r>
              <a:rPr lang="en-US" sz="1400" dirty="0">
                <a:latin typeface="Arial"/>
                <a:ea typeface="+mn-lt"/>
                <a:cs typeface="+mn-lt"/>
              </a:rPr>
              <a:t>Use current data sets and research projects to conduct analysis.</a:t>
            </a:r>
          </a:p>
          <a:p>
            <a:pPr marL="0" indent="0">
              <a:buNone/>
            </a:pPr>
            <a:r>
              <a:rPr lang="en-US" sz="1400" b="1" dirty="0">
                <a:latin typeface="Arial"/>
                <a:ea typeface="+mn-lt"/>
                <a:cs typeface="+mn-lt"/>
              </a:rPr>
              <a:t>2. Changeable Risk Factors</a:t>
            </a:r>
            <a:endParaRPr lang="en-US" sz="1400" b="1" dirty="0">
              <a:latin typeface="Arial"/>
              <a:cs typeface="Arial"/>
            </a:endParaRPr>
          </a:p>
          <a:p>
            <a:r>
              <a:rPr lang="en-US" sz="1400" dirty="0">
                <a:latin typeface="Arial"/>
                <a:ea typeface="+mn-lt"/>
                <a:cs typeface="+mn-lt"/>
              </a:rPr>
              <a:t>Identify significant risk factors, such as hypertension, diabetes, and sedentary behavior.</a:t>
            </a:r>
            <a:endParaRPr lang="en-US" sz="1400" dirty="0">
              <a:latin typeface="Arial"/>
              <a:cs typeface="Arial"/>
            </a:endParaRPr>
          </a:p>
          <a:p>
            <a:r>
              <a:rPr lang="en-US" sz="1400" dirty="0">
                <a:latin typeface="Arial"/>
                <a:ea typeface="+mn-lt"/>
                <a:cs typeface="+mn-lt"/>
              </a:rPr>
              <a:t>Recognize the elements that can be improved by intervention.</a:t>
            </a:r>
          </a:p>
          <a:p>
            <a:pPr marL="0" indent="0">
              <a:buNone/>
            </a:pPr>
            <a:r>
              <a:rPr lang="en-US" sz="1400" dirty="0">
                <a:latin typeface="Arial"/>
                <a:ea typeface="+mn-lt"/>
                <a:cs typeface="+mn-lt"/>
              </a:rPr>
              <a:t>3.</a:t>
            </a:r>
            <a:r>
              <a:rPr lang="en-US" sz="1400" b="1" dirty="0">
                <a:latin typeface="Arial"/>
                <a:ea typeface="+mn-lt"/>
                <a:cs typeface="+mn-lt"/>
              </a:rPr>
              <a:t> Interventions that are prioritized</a:t>
            </a:r>
            <a:endParaRPr lang="en-US" sz="1400" b="1" dirty="0">
              <a:latin typeface="Arial"/>
              <a:cs typeface="Arial"/>
            </a:endParaRPr>
          </a:p>
          <a:p>
            <a:r>
              <a:rPr lang="en-US" sz="1400" dirty="0">
                <a:latin typeface="Arial"/>
                <a:ea typeface="+mn-lt"/>
                <a:cs typeface="+mn-lt"/>
              </a:rPr>
              <a:t>Emphasize content and interventions based on risk variables.</a:t>
            </a:r>
            <a:endParaRPr lang="en-US" sz="1400" dirty="0">
              <a:latin typeface="Arial"/>
              <a:cs typeface="Arial"/>
            </a:endParaRPr>
          </a:p>
          <a:p>
            <a:r>
              <a:rPr lang="en-US" sz="1400" dirty="0">
                <a:latin typeface="Arial"/>
                <a:ea typeface="+mn-lt"/>
                <a:cs typeface="+mn-lt"/>
              </a:rPr>
              <a:t>Medication reminders and wearable technology that allows for continuous monitoring are two examples.</a:t>
            </a:r>
          </a:p>
          <a:p>
            <a:r>
              <a:rPr lang="en-US" sz="1400" dirty="0">
                <a:latin typeface="Arial"/>
                <a:ea typeface="+mn-lt"/>
                <a:cs typeface="+mn-lt"/>
              </a:rPr>
              <a:t>Stroke Smart features may be tailored to appropriately address these modifiable risk </a:t>
            </a:r>
            <a:r>
              <a:rPr lang="en-US" sz="1400">
                <a:latin typeface="Arial"/>
                <a:ea typeface="+mn-lt"/>
                <a:cs typeface="+mn-lt"/>
              </a:rPr>
              <a:t>factors. </a:t>
            </a:r>
          </a:p>
          <a:p>
            <a:pPr marL="0" indent="0">
              <a:buNone/>
            </a:pPr>
            <a:r>
              <a:rPr lang="en-US" sz="1400">
                <a:ea typeface="+mn-lt"/>
                <a:cs typeface="+mn-lt"/>
              </a:rPr>
              <a:t>                                                                                                                                  (Yousufuddin &amp; Young, 2019)</a:t>
            </a:r>
            <a:endParaRPr lang="en-US"/>
          </a:p>
          <a:p>
            <a:pPr marL="0" indent="0">
              <a:buNone/>
            </a:pPr>
            <a:endParaRPr lang="en-US" sz="1400" dirty="0">
              <a:latin typeface="Arial"/>
              <a:cs typeface="Arial"/>
            </a:endParaRPr>
          </a:p>
        </p:txBody>
      </p:sp>
      <p:pic>
        <p:nvPicPr>
          <p:cNvPr id="4" name="Picture 3" descr="What are the Devices Used for Elderly Home Monitoring? — Tunstall Healthcare">
            <a:extLst>
              <a:ext uri="{FF2B5EF4-FFF2-40B4-BE49-F238E27FC236}">
                <a16:creationId xmlns:a16="http://schemas.microsoft.com/office/drawing/2014/main" id="{22014548-BB10-CCC1-86E4-64F32357B450}"/>
              </a:ext>
            </a:extLst>
          </p:cNvPr>
          <p:cNvPicPr>
            <a:picLocks noChangeAspect="1"/>
          </p:cNvPicPr>
          <p:nvPr/>
        </p:nvPicPr>
        <p:blipFill>
          <a:blip r:embed="rId2"/>
          <a:stretch>
            <a:fillRect/>
          </a:stretch>
        </p:blipFill>
        <p:spPr>
          <a:xfrm>
            <a:off x="7863840" y="789725"/>
            <a:ext cx="4014216" cy="2508884"/>
          </a:xfrm>
          <a:prstGeom prst="rect">
            <a:avLst/>
          </a:prstGeom>
        </p:spPr>
      </p:pic>
      <p:pic>
        <p:nvPicPr>
          <p:cNvPr id="3" name="Picture 2" descr="Machine learning app scans faces and listens to speech to quickly spot  strokes | MobiHealthNews">
            <a:extLst>
              <a:ext uri="{FF2B5EF4-FFF2-40B4-BE49-F238E27FC236}">
                <a16:creationId xmlns:a16="http://schemas.microsoft.com/office/drawing/2014/main" id="{962807C8-3262-9BC4-273E-A5E95A02E240}"/>
              </a:ext>
            </a:extLst>
          </p:cNvPr>
          <p:cNvPicPr>
            <a:picLocks noChangeAspect="1"/>
          </p:cNvPicPr>
          <p:nvPr/>
        </p:nvPicPr>
        <p:blipFill>
          <a:blip r:embed="rId3"/>
          <a:stretch>
            <a:fillRect/>
          </a:stretch>
        </p:blipFill>
        <p:spPr>
          <a:xfrm>
            <a:off x="7927340" y="4079193"/>
            <a:ext cx="3868928" cy="2176272"/>
          </a:xfrm>
          <a:prstGeom prst="rect">
            <a:avLst/>
          </a:prstGeom>
        </p:spPr>
      </p:pic>
    </p:spTree>
    <p:extLst>
      <p:ext uri="{BB962C8B-B14F-4D97-AF65-F5344CB8AC3E}">
        <p14:creationId xmlns:p14="http://schemas.microsoft.com/office/powerpoint/2010/main" val="3191154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8F8FC5A-CC74-5B57-3944-A86648F6EF87}"/>
              </a:ext>
            </a:extLst>
          </p:cNvPr>
          <p:cNvSpPr>
            <a:spLocks noGrp="1"/>
          </p:cNvSpPr>
          <p:nvPr>
            <p:ph type="title"/>
          </p:nvPr>
        </p:nvSpPr>
        <p:spPr>
          <a:xfrm>
            <a:off x="640080" y="1243013"/>
            <a:ext cx="3855720" cy="4371974"/>
          </a:xfrm>
        </p:spPr>
        <p:txBody>
          <a:bodyPr>
            <a:normAutofit/>
          </a:bodyPr>
          <a:lstStyle/>
          <a:p>
            <a:r>
              <a:rPr lang="en-US" sz="3600" b="1">
                <a:solidFill>
                  <a:schemeClr val="tx2"/>
                </a:solidFill>
                <a:latin typeface="Arial"/>
                <a:cs typeface="Arial"/>
              </a:rPr>
              <a:t>Behavioral and Environmental Assessment (Phase 3)</a:t>
            </a:r>
            <a:endParaRPr lang="en-US" sz="3600">
              <a:solidFill>
                <a:schemeClr val="tx2"/>
              </a:solidFill>
            </a:endParaRPr>
          </a:p>
        </p:txBody>
      </p:sp>
      <p:sp>
        <p:nvSpPr>
          <p:cNvPr id="3" name="Content Placeholder 2">
            <a:extLst>
              <a:ext uri="{FF2B5EF4-FFF2-40B4-BE49-F238E27FC236}">
                <a16:creationId xmlns:a16="http://schemas.microsoft.com/office/drawing/2014/main" id="{10D8ACB9-DB7B-A7E4-9CE5-5F4332DDE4C9}"/>
              </a:ext>
            </a:extLst>
          </p:cNvPr>
          <p:cNvSpPr>
            <a:spLocks noGrp="1"/>
          </p:cNvSpPr>
          <p:nvPr>
            <p:ph idx="1"/>
          </p:nvPr>
        </p:nvSpPr>
        <p:spPr>
          <a:xfrm>
            <a:off x="6387860" y="-459"/>
            <a:ext cx="5580658" cy="6596215"/>
          </a:xfrm>
        </p:spPr>
        <p:txBody>
          <a:bodyPr vert="horz" lIns="91440" tIns="45720" rIns="91440" bIns="45720" rtlCol="0" anchor="ctr">
            <a:normAutofit fontScale="92500" lnSpcReduction="20000"/>
          </a:bodyPr>
          <a:lstStyle/>
          <a:p>
            <a:endParaRPr lang="en-US" sz="1800" b="1">
              <a:solidFill>
                <a:schemeClr val="tx2"/>
              </a:solidFill>
              <a:latin typeface="Arial"/>
              <a:cs typeface="Arial"/>
            </a:endParaRPr>
          </a:p>
          <a:p>
            <a:pPr marL="0" indent="0" algn="just">
              <a:lnSpc>
                <a:spcPct val="160000"/>
              </a:lnSpc>
              <a:buNone/>
            </a:pPr>
            <a:r>
              <a:rPr lang="en-US" sz="1800" b="1" dirty="0">
                <a:solidFill>
                  <a:schemeClr val="tx2"/>
                </a:solidFill>
                <a:latin typeface="Arial"/>
                <a:ea typeface="+mn-lt"/>
                <a:cs typeface="+mn-lt"/>
              </a:rPr>
              <a:t>1. Understanding the Behavioral and Environmental Factors.</a:t>
            </a:r>
            <a:endParaRPr lang="en-US" sz="1800" b="1" dirty="0">
              <a:solidFill>
                <a:schemeClr val="tx2"/>
              </a:solidFill>
              <a:latin typeface="Arial"/>
              <a:ea typeface="+mn-lt"/>
              <a:cs typeface="Arial"/>
            </a:endParaRPr>
          </a:p>
          <a:p>
            <a:pPr algn="just">
              <a:lnSpc>
                <a:spcPct val="160000"/>
              </a:lnSpc>
            </a:pPr>
            <a:r>
              <a:rPr lang="en-US" sz="1800" dirty="0">
                <a:solidFill>
                  <a:schemeClr val="tx2"/>
                </a:solidFill>
                <a:latin typeface="Arial"/>
                <a:ea typeface="+mn-lt"/>
                <a:cs typeface="+mn-lt"/>
              </a:rPr>
              <a:t>Investigate the behavioral patterns and environmental factors influencing stroke prevention in the aged population.</a:t>
            </a:r>
            <a:endParaRPr lang="en-US" sz="1800" dirty="0">
              <a:solidFill>
                <a:schemeClr val="tx2"/>
              </a:solidFill>
              <a:latin typeface="Arial"/>
              <a:cs typeface="Arial"/>
            </a:endParaRPr>
          </a:p>
          <a:p>
            <a:pPr marL="0" indent="0" algn="just">
              <a:lnSpc>
                <a:spcPct val="160000"/>
              </a:lnSpc>
              <a:buNone/>
            </a:pPr>
            <a:r>
              <a:rPr lang="en-US" sz="1800" b="1" dirty="0">
                <a:solidFill>
                  <a:schemeClr val="tx2"/>
                </a:solidFill>
                <a:latin typeface="Arial"/>
                <a:ea typeface="+mn-lt"/>
                <a:cs typeface="+mn-lt"/>
              </a:rPr>
              <a:t>2. Identifying Barriers.</a:t>
            </a:r>
          </a:p>
          <a:p>
            <a:pPr algn="just">
              <a:lnSpc>
                <a:spcPct val="160000"/>
              </a:lnSpc>
            </a:pPr>
            <a:r>
              <a:rPr lang="en-US" sz="1800" dirty="0">
                <a:solidFill>
                  <a:schemeClr val="tx2"/>
                </a:solidFill>
                <a:latin typeface="Arial"/>
                <a:ea typeface="+mn-lt"/>
                <a:cs typeface="+mn-lt"/>
              </a:rPr>
              <a:t>Identify the barriers to successful stroke prevention measures, such as a lack of information, access to healthcare, or cultural attitudes and </a:t>
            </a:r>
            <a:r>
              <a:rPr lang="en-US" sz="1800" err="1">
                <a:solidFill>
                  <a:schemeClr val="tx2"/>
                </a:solidFill>
                <a:latin typeface="Arial"/>
                <a:ea typeface="+mn-lt"/>
                <a:cs typeface="+mn-lt"/>
              </a:rPr>
              <a:t>belifes</a:t>
            </a:r>
            <a:r>
              <a:rPr lang="en-US" sz="1800" dirty="0">
                <a:solidFill>
                  <a:schemeClr val="tx2"/>
                </a:solidFill>
                <a:latin typeface="Arial"/>
                <a:ea typeface="+mn-lt"/>
                <a:cs typeface="+mn-lt"/>
              </a:rPr>
              <a:t>.</a:t>
            </a:r>
          </a:p>
          <a:p>
            <a:pPr marL="0" indent="0" algn="just">
              <a:lnSpc>
                <a:spcPct val="160000"/>
              </a:lnSpc>
              <a:buNone/>
            </a:pPr>
            <a:r>
              <a:rPr lang="en-US" sz="1800" b="1" dirty="0">
                <a:solidFill>
                  <a:schemeClr val="tx2"/>
                </a:solidFill>
                <a:latin typeface="Arial"/>
                <a:ea typeface="+mn-lt"/>
                <a:cs typeface="+mn-lt"/>
              </a:rPr>
              <a:t>3. Developing Strategies</a:t>
            </a:r>
            <a:endParaRPr lang="en-US" sz="1800" b="1" dirty="0">
              <a:solidFill>
                <a:schemeClr val="tx2"/>
              </a:solidFill>
              <a:latin typeface="Arial"/>
              <a:cs typeface="Arial"/>
            </a:endParaRPr>
          </a:p>
          <a:p>
            <a:pPr algn="just">
              <a:lnSpc>
                <a:spcPct val="160000"/>
              </a:lnSpc>
            </a:pPr>
            <a:r>
              <a:rPr lang="en-US" sz="1800" dirty="0">
                <a:solidFill>
                  <a:schemeClr val="tx2"/>
                </a:solidFill>
                <a:latin typeface="Arial"/>
                <a:ea typeface="+mn-lt"/>
                <a:cs typeface="+mn-lt"/>
              </a:rPr>
              <a:t>Create specific plans for overcoming identified challenges, such as education campaigns, community outreach initiatives, and accessibility enhancements.</a:t>
            </a:r>
          </a:p>
          <a:p>
            <a:pPr marL="0" indent="0" algn="just">
              <a:lnSpc>
                <a:spcPct val="160000"/>
              </a:lnSpc>
              <a:buNone/>
            </a:pPr>
            <a:r>
              <a:rPr lang="en-US" sz="1900">
                <a:solidFill>
                  <a:srgbClr val="222222"/>
                </a:solidFill>
                <a:ea typeface="+mn-lt"/>
                <a:cs typeface="+mn-lt"/>
              </a:rPr>
              <a:t>                                                                     (Caminiti </a:t>
            </a:r>
            <a:r>
              <a:rPr lang="en-US" sz="1900" i="1" dirty="0">
                <a:solidFill>
                  <a:srgbClr val="222222"/>
                </a:solidFill>
                <a:ea typeface="+mn-lt"/>
                <a:cs typeface="+mn-lt"/>
              </a:rPr>
              <a:t>et al.</a:t>
            </a:r>
            <a:r>
              <a:rPr lang="en-US" sz="1900" dirty="0">
                <a:solidFill>
                  <a:srgbClr val="222222"/>
                </a:solidFill>
                <a:ea typeface="+mn-lt"/>
                <a:cs typeface="+mn-lt"/>
              </a:rPr>
              <a:t> 2017)</a:t>
            </a:r>
            <a:endParaRPr lang="en-US" dirty="0"/>
          </a:p>
        </p:txBody>
      </p:sp>
    </p:spTree>
    <p:extLst>
      <p:ext uri="{BB962C8B-B14F-4D97-AF65-F5344CB8AC3E}">
        <p14:creationId xmlns:p14="http://schemas.microsoft.com/office/powerpoint/2010/main" val="3689625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C723555F-12CF-6A6A-803D-A314A6A8710D}"/>
              </a:ext>
            </a:extLst>
          </p:cNvPr>
          <p:cNvPicPr>
            <a:picLocks noChangeAspect="1"/>
          </p:cNvPicPr>
          <p:nvPr/>
        </p:nvPicPr>
        <p:blipFill rotWithShape="1">
          <a:blip r:embed="rId2"/>
          <a:srcRect l="26952" r="13884" b="3"/>
          <a:stretch/>
        </p:blipFill>
        <p:spPr>
          <a:xfrm>
            <a:off x="-1" y="-2"/>
            <a:ext cx="5755254"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67D854-593E-9FBE-5D6E-E41880328ED7}"/>
              </a:ext>
            </a:extLst>
          </p:cNvPr>
          <p:cNvSpPr>
            <a:spLocks noGrp="1"/>
          </p:cNvSpPr>
          <p:nvPr>
            <p:ph type="title"/>
          </p:nvPr>
        </p:nvSpPr>
        <p:spPr>
          <a:xfrm>
            <a:off x="5928412" y="405685"/>
            <a:ext cx="5651873" cy="1271754"/>
          </a:xfrm>
        </p:spPr>
        <p:txBody>
          <a:bodyPr>
            <a:noAutofit/>
          </a:bodyPr>
          <a:lstStyle/>
          <a:p>
            <a:r>
              <a:rPr lang="en-US" sz="3600" b="1" dirty="0">
                <a:latin typeface="Arial"/>
                <a:cs typeface="Arial"/>
              </a:rPr>
              <a:t>Educational and Organizational Assessment (Phase 4):</a:t>
            </a:r>
            <a:endParaRPr lang="en-US" sz="3600">
              <a:latin typeface="Arial"/>
              <a:cs typeface="Arial"/>
            </a:endParaRPr>
          </a:p>
        </p:txBody>
      </p:sp>
      <p:sp>
        <p:nvSpPr>
          <p:cNvPr id="3" name="Content Placeholder 2">
            <a:extLst>
              <a:ext uri="{FF2B5EF4-FFF2-40B4-BE49-F238E27FC236}">
                <a16:creationId xmlns:a16="http://schemas.microsoft.com/office/drawing/2014/main" id="{D1D9733F-D335-BED6-2A42-65D77D6A4FAF}"/>
              </a:ext>
            </a:extLst>
          </p:cNvPr>
          <p:cNvSpPr>
            <a:spLocks noGrp="1"/>
          </p:cNvSpPr>
          <p:nvPr>
            <p:ph idx="1"/>
          </p:nvPr>
        </p:nvSpPr>
        <p:spPr>
          <a:xfrm>
            <a:off x="6100939" y="3246406"/>
            <a:ext cx="5621151" cy="3611898"/>
          </a:xfrm>
        </p:spPr>
        <p:txBody>
          <a:bodyPr vert="horz" lIns="91440" tIns="45720" rIns="91440" bIns="45720" rtlCol="0" anchor="ctr">
            <a:noAutofit/>
          </a:bodyPr>
          <a:lstStyle/>
          <a:p>
            <a:pPr marL="0" indent="0">
              <a:buNone/>
            </a:pPr>
            <a:endParaRPr lang="en-US" sz="1100" b="1" dirty="0">
              <a:latin typeface="Arial"/>
              <a:cs typeface="Arial"/>
            </a:endParaRPr>
          </a:p>
          <a:p>
            <a:pPr marL="0" indent="0">
              <a:buNone/>
            </a:pPr>
            <a:r>
              <a:rPr lang="en-US" sz="1600" b="1" dirty="0">
                <a:latin typeface="Arial"/>
                <a:ea typeface="+mn-lt"/>
                <a:cs typeface="+mn-lt"/>
              </a:rPr>
              <a:t>1. Assess educational needs</a:t>
            </a:r>
            <a:endParaRPr lang="en-US" sz="1600" b="1" dirty="0">
              <a:latin typeface="Arial"/>
              <a:ea typeface="+mn-lt"/>
              <a:cs typeface="Arial"/>
            </a:endParaRPr>
          </a:p>
          <a:p>
            <a:r>
              <a:rPr lang="en-US" sz="1600" dirty="0">
                <a:latin typeface="Arial"/>
                <a:ea typeface="+mn-lt"/>
                <a:cs typeface="+mn-lt"/>
              </a:rPr>
              <a:t>Evaluate the educational needs for stroke prevention and management in the elderly.</a:t>
            </a:r>
            <a:endParaRPr lang="en-US" sz="1600" dirty="0">
              <a:latin typeface="Arial"/>
              <a:cs typeface="Arial"/>
            </a:endParaRPr>
          </a:p>
          <a:p>
            <a:r>
              <a:rPr lang="en-US" sz="1600" dirty="0">
                <a:latin typeface="Arial"/>
                <a:ea typeface="+mn-lt"/>
                <a:cs typeface="+mn-lt"/>
              </a:rPr>
              <a:t>Consider current knowledge levels and any gaps.</a:t>
            </a:r>
            <a:endParaRPr lang="en-US" sz="1600" dirty="0">
              <a:latin typeface="Arial"/>
              <a:cs typeface="Arial"/>
            </a:endParaRPr>
          </a:p>
          <a:p>
            <a:pPr marL="0" indent="0">
              <a:buNone/>
            </a:pPr>
            <a:r>
              <a:rPr lang="en-US" sz="1600" b="1" dirty="0">
                <a:latin typeface="Arial"/>
                <a:ea typeface="+mn-lt"/>
                <a:cs typeface="+mn-lt"/>
              </a:rPr>
              <a:t>2. Identify knowledge gaps</a:t>
            </a:r>
          </a:p>
          <a:p>
            <a:r>
              <a:rPr lang="en-US" sz="1600" dirty="0">
                <a:latin typeface="Arial"/>
                <a:ea typeface="+mn-lt"/>
                <a:cs typeface="+mn-lt"/>
              </a:rPr>
              <a:t>Identify gaps in older users' comprehend of stroke risk factors, symptoms, and treatment choices.</a:t>
            </a:r>
            <a:endParaRPr lang="en-US" sz="1600" dirty="0">
              <a:latin typeface="Arial"/>
              <a:cs typeface="Arial"/>
            </a:endParaRPr>
          </a:p>
          <a:p>
            <a:r>
              <a:rPr lang="en-US" sz="1600" dirty="0">
                <a:latin typeface="Arial"/>
                <a:ea typeface="+mn-lt"/>
                <a:cs typeface="+mn-lt"/>
              </a:rPr>
              <a:t>Recognize the need for focused education.</a:t>
            </a:r>
          </a:p>
          <a:p>
            <a:pPr marL="0" indent="0">
              <a:buNone/>
            </a:pPr>
            <a:r>
              <a:rPr lang="en-US" sz="1600" b="1" dirty="0">
                <a:latin typeface="Arial"/>
                <a:ea typeface="+mn-lt"/>
                <a:cs typeface="+mn-lt"/>
              </a:rPr>
              <a:t>3. Developing Educational Modules</a:t>
            </a:r>
            <a:endParaRPr lang="en-US" sz="1600" b="1" dirty="0">
              <a:latin typeface="Arial"/>
              <a:cs typeface="Arial"/>
            </a:endParaRPr>
          </a:p>
          <a:p>
            <a:r>
              <a:rPr lang="en-US" sz="1600" dirty="0">
                <a:latin typeface="Arial"/>
                <a:ea typeface="+mn-lt"/>
                <a:cs typeface="+mn-lt"/>
              </a:rPr>
              <a:t>Create engaging educational modules in </a:t>
            </a:r>
            <a:r>
              <a:rPr lang="en-US" sz="1600" err="1">
                <a:latin typeface="Arial"/>
                <a:ea typeface="+mn-lt"/>
                <a:cs typeface="+mn-lt"/>
              </a:rPr>
              <a:t>StrokeSmart</a:t>
            </a:r>
            <a:r>
              <a:rPr lang="en-US" sz="1600" dirty="0">
                <a:latin typeface="Arial"/>
                <a:ea typeface="+mn-lt"/>
                <a:cs typeface="+mn-lt"/>
              </a:rPr>
              <a:t>.</a:t>
            </a:r>
            <a:endParaRPr lang="en-US" sz="1600" dirty="0">
              <a:latin typeface="Arial"/>
              <a:cs typeface="Arial"/>
            </a:endParaRPr>
          </a:p>
          <a:p>
            <a:r>
              <a:rPr lang="en-US" sz="1600" dirty="0">
                <a:latin typeface="Arial"/>
                <a:ea typeface="+mn-lt"/>
                <a:cs typeface="+mn-lt"/>
              </a:rPr>
              <a:t>Engaging material and practical advise can help to boost self-efficacy in controlling stroke risk.</a:t>
            </a:r>
          </a:p>
          <a:p>
            <a:endParaRPr lang="en-US" sz="1600" dirty="0">
              <a:latin typeface="Arial"/>
              <a:cs typeface="Arial"/>
            </a:endParaRPr>
          </a:p>
          <a:p>
            <a:pPr marL="0" indent="0">
              <a:buNone/>
            </a:pPr>
            <a:r>
              <a:rPr lang="en-US" sz="1800" dirty="0">
                <a:solidFill>
                  <a:srgbClr val="222222"/>
                </a:solidFill>
                <a:ea typeface="+mn-lt"/>
                <a:cs typeface="+mn-lt"/>
              </a:rPr>
              <a:t>(Chen et.al ,2023)</a:t>
            </a:r>
            <a:endParaRPr lang="en-US" dirty="0"/>
          </a:p>
          <a:p>
            <a:endParaRPr lang="en-US" sz="1800" dirty="0">
              <a:latin typeface="Arial"/>
              <a:cs typeface="Arial"/>
            </a:endParaRPr>
          </a:p>
          <a:p>
            <a:endParaRPr lang="en-US" sz="1800" dirty="0">
              <a:latin typeface="Arial"/>
              <a:cs typeface="Arial"/>
            </a:endParaRPr>
          </a:p>
          <a:p>
            <a:endParaRPr lang="en-US" sz="1100"/>
          </a:p>
          <a:p>
            <a:endParaRPr lang="en-US" sz="1100">
              <a:latin typeface="Arial"/>
              <a:cs typeface="Arial"/>
            </a:endParaRPr>
          </a:p>
        </p:txBody>
      </p:sp>
    </p:spTree>
    <p:extLst>
      <p:ext uri="{BB962C8B-B14F-4D97-AF65-F5344CB8AC3E}">
        <p14:creationId xmlns:p14="http://schemas.microsoft.com/office/powerpoint/2010/main" val="39032640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DAA57-98F6-2FAE-A6A7-361610EB6787}"/>
              </a:ext>
            </a:extLst>
          </p:cNvPr>
          <p:cNvSpPr>
            <a:spLocks noGrp="1"/>
          </p:cNvSpPr>
          <p:nvPr>
            <p:ph type="title"/>
          </p:nvPr>
        </p:nvSpPr>
        <p:spPr>
          <a:xfrm>
            <a:off x="4755016" y="174653"/>
            <a:ext cx="6755409" cy="827359"/>
          </a:xfrm>
        </p:spPr>
        <p:txBody>
          <a:bodyPr anchor="b">
            <a:normAutofit/>
          </a:bodyPr>
          <a:lstStyle/>
          <a:p>
            <a:r>
              <a:rPr lang="en-US" sz="4000" b="1">
                <a:latin typeface="Arial"/>
                <a:cs typeface="Arial"/>
              </a:rPr>
              <a:t>Implementation (Phase 5):</a:t>
            </a:r>
            <a:endParaRPr lang="en-US" sz="4000"/>
          </a:p>
        </p:txBody>
      </p:sp>
      <p:pic>
        <p:nvPicPr>
          <p:cNvPr id="5" name="Picture 4" descr="Desk with stethoscope and computer keyboard">
            <a:extLst>
              <a:ext uri="{FF2B5EF4-FFF2-40B4-BE49-F238E27FC236}">
                <a16:creationId xmlns:a16="http://schemas.microsoft.com/office/drawing/2014/main" id="{09FF1A79-BE86-8C79-560C-4F09CEF00228}"/>
              </a:ext>
            </a:extLst>
          </p:cNvPr>
          <p:cNvPicPr>
            <a:picLocks noChangeAspect="1"/>
          </p:cNvPicPr>
          <p:nvPr/>
        </p:nvPicPr>
        <p:blipFill rotWithShape="1">
          <a:blip r:embed="rId2"/>
          <a:srcRect l="53996" r="5162" b="4"/>
          <a:stretch/>
        </p:blipFill>
        <p:spPr>
          <a:xfrm>
            <a:off x="7806907" y="3119897"/>
            <a:ext cx="4196496" cy="6857990"/>
          </a:xfrm>
          <a:prstGeom prst="rect">
            <a:avLst/>
          </a:prstGeom>
          <a:effectLst/>
        </p:spPr>
      </p:pic>
      <p:sp>
        <p:nvSpPr>
          <p:cNvPr id="3" name="Content Placeholder 2">
            <a:extLst>
              <a:ext uri="{FF2B5EF4-FFF2-40B4-BE49-F238E27FC236}">
                <a16:creationId xmlns:a16="http://schemas.microsoft.com/office/drawing/2014/main" id="{8CC3AEB9-FE47-103C-CBA4-1B163C151E17}"/>
              </a:ext>
            </a:extLst>
          </p:cNvPr>
          <p:cNvSpPr>
            <a:spLocks noGrp="1"/>
          </p:cNvSpPr>
          <p:nvPr>
            <p:ph idx="1"/>
          </p:nvPr>
        </p:nvSpPr>
        <p:spPr>
          <a:xfrm>
            <a:off x="4783770" y="1460925"/>
            <a:ext cx="6568503" cy="5416122"/>
          </a:xfrm>
        </p:spPr>
        <p:txBody>
          <a:bodyPr vert="horz" lIns="91440" tIns="45720" rIns="91440" bIns="45720" rtlCol="0" anchor="t">
            <a:noAutofit/>
          </a:bodyPr>
          <a:lstStyle/>
          <a:p>
            <a:pPr>
              <a:buNone/>
            </a:pPr>
            <a:r>
              <a:rPr lang="en-US" sz="1600" b="1">
                <a:latin typeface="Arial"/>
                <a:ea typeface="+mn-lt"/>
                <a:cs typeface="+mn-lt"/>
              </a:rPr>
              <a:t>1. Installation of Strategy.</a:t>
            </a:r>
            <a:endParaRPr lang="en-US" sz="1600" b="1">
              <a:latin typeface="Arial"/>
              <a:cs typeface="Arial"/>
            </a:endParaRPr>
          </a:p>
          <a:p>
            <a:r>
              <a:rPr lang="en-US" sz="1600">
                <a:latin typeface="Arial"/>
                <a:ea typeface="+mn-lt"/>
                <a:cs typeface="+mn-lt"/>
              </a:rPr>
              <a:t>rolling out StrokeSmart on elderly population in areas, healthcare facilities, and elder residential (old age homes) .</a:t>
            </a:r>
            <a:endParaRPr lang="en-US" sz="1600">
              <a:latin typeface="Arial"/>
              <a:cs typeface="Arial"/>
            </a:endParaRPr>
          </a:p>
          <a:p>
            <a:r>
              <a:rPr lang="en-US" sz="1600">
                <a:latin typeface="Arial"/>
                <a:ea typeface="+mn-lt"/>
                <a:cs typeface="+mn-lt"/>
              </a:rPr>
              <a:t>Ensure that senior users have easy access.</a:t>
            </a:r>
            <a:endParaRPr lang="en-US" sz="1600">
              <a:latin typeface="Arial"/>
              <a:cs typeface="Arial"/>
            </a:endParaRPr>
          </a:p>
          <a:p>
            <a:pPr>
              <a:buNone/>
            </a:pPr>
            <a:r>
              <a:rPr lang="en-US" sz="1600" b="1">
                <a:latin typeface="Arial"/>
                <a:ea typeface="+mn-lt"/>
                <a:cs typeface="+mn-lt"/>
              </a:rPr>
              <a:t>2. Training and Support.</a:t>
            </a:r>
            <a:endParaRPr lang="en-US" sz="1600" b="1">
              <a:latin typeface="Arial"/>
              <a:cs typeface="Arial"/>
            </a:endParaRPr>
          </a:p>
          <a:p>
            <a:r>
              <a:rPr lang="en-US" sz="1600">
                <a:latin typeface="Arial"/>
                <a:ea typeface="+mn-lt"/>
                <a:cs typeface="+mn-lt"/>
              </a:rPr>
              <a:t>Providing users with detailed instruction on how to use StrokeSmart and wearable technologies efficiently.</a:t>
            </a:r>
            <a:endParaRPr lang="en-US" sz="1600">
              <a:latin typeface="Arial"/>
              <a:cs typeface="Arial"/>
            </a:endParaRPr>
          </a:p>
          <a:p>
            <a:r>
              <a:rPr lang="en-US" sz="1600">
                <a:latin typeface="Arial"/>
                <a:ea typeface="+mn-lt"/>
                <a:cs typeface="+mn-lt"/>
              </a:rPr>
              <a:t>Provide continuous assistance to handle any issues or inquiries.</a:t>
            </a:r>
            <a:endParaRPr lang="en-US" sz="1600">
              <a:latin typeface="Arial"/>
              <a:cs typeface="Arial"/>
            </a:endParaRPr>
          </a:p>
          <a:p>
            <a:pPr>
              <a:buNone/>
            </a:pPr>
            <a:r>
              <a:rPr lang="en-US" sz="1600" b="1">
                <a:latin typeface="Arial"/>
                <a:ea typeface="+mn-lt"/>
                <a:cs typeface="+mn-lt"/>
              </a:rPr>
              <a:t>3. Collaboration with healthcare providers.</a:t>
            </a:r>
            <a:endParaRPr lang="en-US" sz="1600" b="1">
              <a:latin typeface="Arial"/>
              <a:cs typeface="Arial"/>
            </a:endParaRPr>
          </a:p>
          <a:p>
            <a:r>
              <a:rPr lang="en-US" sz="1600">
                <a:latin typeface="Arial"/>
                <a:ea typeface="+mn-lt"/>
                <a:cs typeface="+mn-lt"/>
              </a:rPr>
              <a:t>Collaborating with healthcare professionals to include StrokeSmart into current care pathways.</a:t>
            </a:r>
            <a:endParaRPr lang="en-US" sz="1600">
              <a:latin typeface="Arial"/>
              <a:cs typeface="Arial"/>
            </a:endParaRPr>
          </a:p>
          <a:p>
            <a:r>
              <a:rPr lang="en-US" sz="1600">
                <a:latin typeface="Arial"/>
                <a:ea typeface="+mn-lt"/>
                <a:cs typeface="+mn-lt"/>
              </a:rPr>
              <a:t>Encouraging collaboration to increase the acceptance and use of StrokeSmart among senior patients.</a:t>
            </a:r>
            <a:endParaRPr lang="en-US" sz="1600">
              <a:latin typeface="Arial"/>
              <a:cs typeface="Arial"/>
            </a:endParaRPr>
          </a:p>
          <a:p>
            <a:r>
              <a:rPr lang="en-US" sz="1600">
                <a:latin typeface="Arial"/>
                <a:ea typeface="+mn-lt"/>
                <a:cs typeface="+mn-lt"/>
              </a:rPr>
              <a:t>Ensuring seamless interface with healthcare systems to facilitate data exchange and monitoring.</a:t>
            </a:r>
            <a:endParaRPr lang="en-US" sz="1600">
              <a:latin typeface="Arial"/>
              <a:cs typeface="Arial"/>
            </a:endParaRPr>
          </a:p>
          <a:p>
            <a:pPr marL="0" indent="0">
              <a:buNone/>
            </a:pPr>
            <a:r>
              <a:rPr lang="en-US" sz="1700">
                <a:solidFill>
                  <a:srgbClr val="222222"/>
                </a:solidFill>
                <a:ea typeface="+mn-lt"/>
                <a:cs typeface="+mn-lt"/>
              </a:rPr>
              <a:t>                                                                                                               (Redfern, 2019)</a:t>
            </a:r>
            <a:endParaRPr lang="en-US"/>
          </a:p>
          <a:p>
            <a:endParaRPr lang="en-US" sz="1600" dirty="0">
              <a:latin typeface="Arial"/>
              <a:cs typeface="Arial"/>
            </a:endParaRPr>
          </a:p>
          <a:p>
            <a:endParaRPr lang="en-US" sz="1100">
              <a:latin typeface="Arial"/>
              <a:cs typeface="Arial"/>
            </a:endParaRPr>
          </a:p>
          <a:p>
            <a:endParaRPr lang="en-US" sz="1100">
              <a:latin typeface="Arial"/>
              <a:cs typeface="Arial"/>
            </a:endParaRPr>
          </a:p>
        </p:txBody>
      </p:sp>
      <p:pic>
        <p:nvPicPr>
          <p:cNvPr id="6" name="Picture 5" descr="A screenshot of a computer&#10;&#10;Description automatically generated">
            <a:extLst>
              <a:ext uri="{FF2B5EF4-FFF2-40B4-BE49-F238E27FC236}">
                <a16:creationId xmlns:a16="http://schemas.microsoft.com/office/drawing/2014/main" id="{024D98E8-AACF-5B84-B070-A2B898F5BF18}"/>
              </a:ext>
            </a:extLst>
          </p:cNvPr>
          <p:cNvPicPr>
            <a:picLocks noChangeAspect="1"/>
          </p:cNvPicPr>
          <p:nvPr/>
        </p:nvPicPr>
        <p:blipFill rotWithShape="1">
          <a:blip r:embed="rId3"/>
          <a:srcRect l="56939" t="32801" r="1877" b="20126"/>
          <a:stretch/>
        </p:blipFill>
        <p:spPr>
          <a:xfrm>
            <a:off x="1" y="2033854"/>
            <a:ext cx="4546785" cy="3328915"/>
          </a:xfrm>
          <a:prstGeom prst="rect">
            <a:avLst/>
          </a:prstGeom>
        </p:spPr>
      </p:pic>
    </p:spTree>
    <p:extLst>
      <p:ext uri="{BB962C8B-B14F-4D97-AF65-F5344CB8AC3E}">
        <p14:creationId xmlns:p14="http://schemas.microsoft.com/office/powerpoint/2010/main" val="42159586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6C75EADE-E38E-01D5-B0C9-A386D5DF9128}"/>
              </a:ext>
            </a:extLst>
          </p:cNvPr>
          <p:cNvSpPr>
            <a:spLocks noGrp="1"/>
          </p:cNvSpPr>
          <p:nvPr>
            <p:ph type="title"/>
          </p:nvPr>
        </p:nvSpPr>
        <p:spPr>
          <a:xfrm>
            <a:off x="838200" y="643467"/>
            <a:ext cx="2951205" cy="5571066"/>
          </a:xfrm>
        </p:spPr>
        <p:txBody>
          <a:bodyPr>
            <a:normAutofit/>
          </a:bodyPr>
          <a:lstStyle/>
          <a:p>
            <a:r>
              <a:rPr lang="en-US" sz="4100" b="1">
                <a:solidFill>
                  <a:srgbClr val="FFFFFF"/>
                </a:solidFill>
                <a:latin typeface="Arial"/>
                <a:cs typeface="Arial"/>
              </a:rPr>
              <a:t>Process Evaluation (Phase 6)</a:t>
            </a:r>
            <a:endParaRPr lang="en-US" sz="4100">
              <a:solidFill>
                <a:srgbClr val="FFFFFF"/>
              </a:solidFill>
              <a:latin typeface="Arial"/>
              <a:cs typeface="Arial"/>
            </a:endParaRPr>
          </a:p>
        </p:txBody>
      </p:sp>
      <p:graphicFrame>
        <p:nvGraphicFramePr>
          <p:cNvPr id="5" name="Content Placeholder 2">
            <a:extLst>
              <a:ext uri="{FF2B5EF4-FFF2-40B4-BE49-F238E27FC236}">
                <a16:creationId xmlns:a16="http://schemas.microsoft.com/office/drawing/2014/main" id="{34ADF55D-4082-385B-AB72-BF010913D02F}"/>
              </a:ext>
            </a:extLst>
          </p:cNvPr>
          <p:cNvGraphicFramePr>
            <a:graphicFrameLocks noGrp="1"/>
          </p:cNvGraphicFramePr>
          <p:nvPr>
            <p:ph idx="1"/>
            <p:extLst>
              <p:ext uri="{D42A27DB-BD31-4B8C-83A1-F6EECF244321}">
                <p14:modId xmlns:p14="http://schemas.microsoft.com/office/powerpoint/2010/main" val="1510518667"/>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65359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7DC484A-E771-6F7D-FF4D-F00BA51AB137}"/>
              </a:ext>
            </a:extLst>
          </p:cNvPr>
          <p:cNvSpPr>
            <a:spLocks noGrp="1"/>
          </p:cNvSpPr>
          <p:nvPr>
            <p:ph type="title"/>
          </p:nvPr>
        </p:nvSpPr>
        <p:spPr>
          <a:xfrm>
            <a:off x="786385" y="841248"/>
            <a:ext cx="5129600" cy="5340097"/>
          </a:xfrm>
        </p:spPr>
        <p:txBody>
          <a:bodyPr anchor="ctr">
            <a:normAutofit/>
          </a:bodyPr>
          <a:lstStyle/>
          <a:p>
            <a:r>
              <a:rPr lang="en-US" sz="4800" b="1">
                <a:solidFill>
                  <a:schemeClr val="bg1"/>
                </a:solidFill>
                <a:latin typeface="Arial"/>
                <a:cs typeface="Arial"/>
              </a:rPr>
              <a:t>Impact Evaluation (Phase 7)</a:t>
            </a:r>
            <a:endParaRPr lang="en-US" sz="4800">
              <a:solidFill>
                <a:schemeClr val="bg1"/>
              </a:solidFill>
            </a:endParaRPr>
          </a:p>
        </p:txBody>
      </p:sp>
      <p:sp>
        <p:nvSpPr>
          <p:cNvPr id="3" name="Content Placeholder 2">
            <a:extLst>
              <a:ext uri="{FF2B5EF4-FFF2-40B4-BE49-F238E27FC236}">
                <a16:creationId xmlns:a16="http://schemas.microsoft.com/office/drawing/2014/main" id="{B93447AF-B931-629A-EF31-D0E4AE15DCC4}"/>
              </a:ext>
            </a:extLst>
          </p:cNvPr>
          <p:cNvSpPr>
            <a:spLocks noGrp="1"/>
          </p:cNvSpPr>
          <p:nvPr>
            <p:ph idx="1"/>
          </p:nvPr>
        </p:nvSpPr>
        <p:spPr>
          <a:xfrm>
            <a:off x="6464410" y="841247"/>
            <a:ext cx="4484536" cy="5340097"/>
          </a:xfrm>
        </p:spPr>
        <p:txBody>
          <a:bodyPr vert="horz" lIns="91440" tIns="45720" rIns="91440" bIns="45720" rtlCol="0" anchor="ctr">
            <a:normAutofit/>
          </a:bodyPr>
          <a:lstStyle/>
          <a:p>
            <a:pPr marL="0" indent="0">
              <a:buNone/>
            </a:pPr>
            <a:r>
              <a:rPr lang="en-US" sz="1300" b="1">
                <a:solidFill>
                  <a:schemeClr val="tx2"/>
                </a:solidFill>
                <a:ea typeface="+mn-lt"/>
                <a:cs typeface="+mn-lt"/>
              </a:rPr>
              <a:t>1. Assessing Impact</a:t>
            </a:r>
            <a:endParaRPr lang="en-US" sz="1300" b="1">
              <a:solidFill>
                <a:schemeClr val="tx2"/>
              </a:solidFill>
              <a:latin typeface="Arial"/>
              <a:cs typeface="Arial"/>
            </a:endParaRPr>
          </a:p>
          <a:p>
            <a:r>
              <a:rPr lang="en-US" sz="1300">
                <a:solidFill>
                  <a:schemeClr val="tx2"/>
                </a:solidFill>
                <a:ea typeface="+mn-lt"/>
                <a:cs typeface="+mn-lt"/>
              </a:rPr>
              <a:t>Evaluate StrokeSmart's impact on several elements of stroke prevention and management among older users.</a:t>
            </a:r>
            <a:endParaRPr lang="en-US" sz="1300">
              <a:solidFill>
                <a:schemeClr val="tx2"/>
              </a:solidFill>
            </a:endParaRPr>
          </a:p>
          <a:p>
            <a:r>
              <a:rPr lang="en-US" sz="1300">
                <a:solidFill>
                  <a:schemeClr val="tx2"/>
                </a:solidFill>
                <a:ea typeface="+mn-lt"/>
                <a:cs typeface="+mn-lt"/>
              </a:rPr>
              <a:t>Analyze changes in behavior, medication adherence, symptom awareness, and health outcomes.</a:t>
            </a:r>
            <a:endParaRPr lang="en-US" sz="1300">
              <a:solidFill>
                <a:schemeClr val="tx2"/>
              </a:solidFill>
            </a:endParaRPr>
          </a:p>
          <a:p>
            <a:pPr marL="0" indent="0">
              <a:buNone/>
            </a:pPr>
            <a:r>
              <a:rPr lang="en-US" sz="1300" b="1">
                <a:solidFill>
                  <a:schemeClr val="tx2"/>
                </a:solidFill>
                <a:ea typeface="+mn-lt"/>
                <a:cs typeface="+mn-lt"/>
              </a:rPr>
              <a:t>2. Knowledge, Attitudes, and Self-Efficiency</a:t>
            </a:r>
            <a:endParaRPr lang="en-US" sz="1300" b="1">
              <a:solidFill>
                <a:schemeClr val="tx2"/>
              </a:solidFill>
            </a:endParaRPr>
          </a:p>
          <a:p>
            <a:r>
              <a:rPr lang="en-US" sz="1300">
                <a:solidFill>
                  <a:schemeClr val="tx2"/>
                </a:solidFill>
                <a:ea typeface="+mn-lt"/>
                <a:cs typeface="+mn-lt"/>
              </a:rPr>
              <a:t>Examine changes in knowledge, attitudes, and self-efficacy concerning stroke prevention and management.</a:t>
            </a:r>
            <a:endParaRPr lang="en-US" sz="1300">
              <a:solidFill>
                <a:schemeClr val="tx2"/>
              </a:solidFill>
            </a:endParaRPr>
          </a:p>
          <a:p>
            <a:r>
              <a:rPr lang="en-US" sz="1300">
                <a:solidFill>
                  <a:schemeClr val="tx2"/>
                </a:solidFill>
                <a:ea typeface="+mn-lt"/>
                <a:cs typeface="+mn-lt"/>
              </a:rPr>
              <a:t>Determine StrokeSmart's efficacy in enabling users to make educated health decisions.</a:t>
            </a:r>
            <a:endParaRPr lang="en-US" sz="1300">
              <a:solidFill>
                <a:schemeClr val="tx2"/>
              </a:solidFill>
            </a:endParaRPr>
          </a:p>
          <a:p>
            <a:pPr marL="0" indent="0">
              <a:buNone/>
            </a:pPr>
            <a:r>
              <a:rPr lang="en-US" sz="1300" b="1">
                <a:solidFill>
                  <a:schemeClr val="tx2"/>
                </a:solidFill>
                <a:ea typeface="+mn-lt"/>
                <a:cs typeface="+mn-lt"/>
              </a:rPr>
              <a:t>3. Cost-Effectiveness Analysis</a:t>
            </a:r>
            <a:endParaRPr lang="en-US" sz="1300" b="1">
              <a:solidFill>
                <a:schemeClr val="tx2"/>
              </a:solidFill>
            </a:endParaRPr>
          </a:p>
          <a:p>
            <a:r>
              <a:rPr lang="en-US" sz="1300">
                <a:solidFill>
                  <a:schemeClr val="tx2"/>
                </a:solidFill>
                <a:ea typeface="+mn-lt"/>
                <a:cs typeface="+mn-lt"/>
              </a:rPr>
              <a:t>Conduct a cost-effectiveness study to estimate StrokeSmart's economic impact.</a:t>
            </a:r>
            <a:endParaRPr lang="en-US" sz="1300">
              <a:solidFill>
                <a:schemeClr val="tx2"/>
              </a:solidFill>
            </a:endParaRPr>
          </a:p>
          <a:p>
            <a:r>
              <a:rPr lang="en-US" sz="1300">
                <a:solidFill>
                  <a:schemeClr val="tx2"/>
                </a:solidFill>
                <a:ea typeface="+mn-lt"/>
                <a:cs typeface="+mn-lt"/>
              </a:rPr>
              <a:t>Determine the cost savings associated with decreased stroke-related morbidity and death.</a:t>
            </a:r>
            <a:endParaRPr lang="en-US" sz="1300">
              <a:solidFill>
                <a:schemeClr val="tx2"/>
              </a:solidFill>
            </a:endParaRPr>
          </a:p>
          <a:p>
            <a:r>
              <a:rPr lang="en-US" sz="1300">
                <a:solidFill>
                  <a:schemeClr val="tx2"/>
                </a:solidFill>
                <a:ea typeface="+mn-lt"/>
                <a:cs typeface="+mn-lt"/>
              </a:rPr>
              <a:t>Assess the return on investment and long-term viability of using StrokeSmart as a digital health intervention.</a:t>
            </a:r>
            <a:endParaRPr lang="en-US" sz="1300">
              <a:solidFill>
                <a:schemeClr val="tx2"/>
              </a:solidFill>
            </a:endParaRPr>
          </a:p>
          <a:p>
            <a:pPr marL="0" indent="0">
              <a:buNone/>
            </a:pPr>
            <a:r>
              <a:rPr lang="en-US" sz="1300">
                <a:solidFill>
                  <a:schemeClr val="tx2"/>
                </a:solidFill>
                <a:ea typeface="+mn-lt"/>
                <a:cs typeface="+mn-lt"/>
              </a:rPr>
              <a:t>                                                                                                                                                                                                  (Burns et al., 2021)</a:t>
            </a:r>
            <a:endParaRPr lang="en-US" sz="1300">
              <a:solidFill>
                <a:schemeClr val="tx2"/>
              </a:solidFill>
            </a:endParaRPr>
          </a:p>
        </p:txBody>
      </p:sp>
    </p:spTree>
    <p:extLst>
      <p:ext uri="{BB962C8B-B14F-4D97-AF65-F5344CB8AC3E}">
        <p14:creationId xmlns:p14="http://schemas.microsoft.com/office/powerpoint/2010/main" val="20067836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A0308-ECB6-FF73-81DE-00A251DEACC2}"/>
              </a:ext>
            </a:extLst>
          </p:cNvPr>
          <p:cNvSpPr>
            <a:spLocks noGrp="1"/>
          </p:cNvSpPr>
          <p:nvPr>
            <p:ph type="title"/>
          </p:nvPr>
        </p:nvSpPr>
        <p:spPr/>
        <p:txBody>
          <a:bodyPr/>
          <a:lstStyle/>
          <a:p>
            <a:r>
              <a:rPr lang="en-US"/>
              <a:t>Rferences T</a:t>
            </a:r>
          </a:p>
        </p:txBody>
      </p:sp>
      <p:sp>
        <p:nvSpPr>
          <p:cNvPr id="3" name="Content Placeholder 2">
            <a:extLst>
              <a:ext uri="{FF2B5EF4-FFF2-40B4-BE49-F238E27FC236}">
                <a16:creationId xmlns:a16="http://schemas.microsoft.com/office/drawing/2014/main" id="{1B9424F0-BB73-62B5-E11F-31B963F3DD49}"/>
              </a:ext>
            </a:extLst>
          </p:cNvPr>
          <p:cNvSpPr>
            <a:spLocks noGrp="1"/>
          </p:cNvSpPr>
          <p:nvPr>
            <p:ph idx="1"/>
          </p:nvPr>
        </p:nvSpPr>
        <p:spPr/>
        <p:txBody>
          <a:bodyPr vert="horz" lIns="91440" tIns="45720" rIns="91440" bIns="45720" rtlCol="0" anchor="t">
            <a:normAutofit fontScale="85000" lnSpcReduction="20000"/>
          </a:bodyPr>
          <a:lstStyle/>
          <a:p>
            <a:r>
              <a:rPr lang="en-US" sz="1800">
                <a:solidFill>
                  <a:srgbClr val="222222"/>
                </a:solidFill>
                <a:ea typeface="+mn-lt"/>
                <a:cs typeface="+mn-lt"/>
              </a:rPr>
              <a:t>Chen, C., Ding, S. &amp; Wang, J. Digital health for aging populations. </a:t>
            </a:r>
            <a:r>
              <a:rPr lang="en-US" sz="1800" i="1">
                <a:solidFill>
                  <a:srgbClr val="222222"/>
                </a:solidFill>
                <a:ea typeface="+mn-lt"/>
                <a:cs typeface="+mn-lt"/>
              </a:rPr>
              <a:t>Nat Med</a:t>
            </a:r>
            <a:r>
              <a:rPr lang="en-US" sz="1800" dirty="0">
                <a:solidFill>
                  <a:srgbClr val="222222"/>
                </a:solidFill>
                <a:ea typeface="+mn-lt"/>
                <a:cs typeface="+mn-lt"/>
              </a:rPr>
              <a:t> </a:t>
            </a:r>
            <a:r>
              <a:rPr lang="en-US" sz="1800" b="1">
                <a:solidFill>
                  <a:srgbClr val="222222"/>
                </a:solidFill>
                <a:ea typeface="+mn-lt"/>
                <a:cs typeface="+mn-lt"/>
              </a:rPr>
              <a:t>29</a:t>
            </a:r>
            <a:r>
              <a:rPr lang="en-US" sz="1800">
                <a:solidFill>
                  <a:srgbClr val="222222"/>
                </a:solidFill>
                <a:ea typeface="+mn-lt"/>
                <a:cs typeface="+mn-lt"/>
              </a:rPr>
              <a:t>, 1623–1630 (2023). </a:t>
            </a:r>
            <a:r>
              <a:rPr lang="en-US" sz="1800" dirty="0">
                <a:solidFill>
                  <a:srgbClr val="222222"/>
                </a:solidFill>
                <a:ea typeface="+mn-lt"/>
                <a:cs typeface="+mn-lt"/>
                <a:hlinkClick r:id="rId2"/>
              </a:rPr>
              <a:t>https://doi.org/10.1038/s41591-023-02391-8</a:t>
            </a:r>
            <a:endParaRPr lang="en-US" sz="1800" dirty="0">
              <a:solidFill>
                <a:srgbClr val="000000"/>
              </a:solidFill>
              <a:ea typeface="+mn-lt"/>
              <a:cs typeface="+mn-lt"/>
            </a:endParaRPr>
          </a:p>
          <a:p>
            <a:r>
              <a:rPr lang="en-US" sz="1800">
                <a:solidFill>
                  <a:srgbClr val="222222"/>
                </a:solidFill>
                <a:ea typeface="+mn-lt"/>
                <a:cs typeface="+mn-lt"/>
              </a:rPr>
              <a:t>Maceira-Elvira, P. </a:t>
            </a:r>
            <a:r>
              <a:rPr lang="en-US" sz="1800" i="1">
                <a:solidFill>
                  <a:srgbClr val="222222"/>
                </a:solidFill>
                <a:ea typeface="+mn-lt"/>
                <a:cs typeface="+mn-lt"/>
              </a:rPr>
              <a:t>et al.</a:t>
            </a:r>
            <a:r>
              <a:rPr lang="en-US" sz="1800">
                <a:solidFill>
                  <a:srgbClr val="222222"/>
                </a:solidFill>
                <a:ea typeface="+mn-lt"/>
                <a:cs typeface="+mn-lt"/>
              </a:rPr>
              <a:t> (2019) ‘Wearable Technology in stroke rehabilitation: Towards improved diagnosis and treatment of upper-limb motor impairment’, </a:t>
            </a:r>
            <a:r>
              <a:rPr lang="en-US" sz="1800" i="1">
                <a:solidFill>
                  <a:srgbClr val="222222"/>
                </a:solidFill>
                <a:ea typeface="+mn-lt"/>
                <a:cs typeface="+mn-lt"/>
              </a:rPr>
              <a:t>Journal of NeuroEngineering and Rehabilitation</a:t>
            </a:r>
            <a:r>
              <a:rPr lang="en-US" sz="1800">
                <a:solidFill>
                  <a:srgbClr val="222222"/>
                </a:solidFill>
                <a:ea typeface="+mn-lt"/>
                <a:cs typeface="+mn-lt"/>
              </a:rPr>
              <a:t>, 16(1). doi:10.1186/s12984-019-0612-y. </a:t>
            </a:r>
            <a:endParaRPr lang="en-US" sz="1800" dirty="0">
              <a:solidFill>
                <a:srgbClr val="222222"/>
              </a:solidFill>
            </a:endParaRPr>
          </a:p>
          <a:p>
            <a:r>
              <a:rPr lang="en-US" sz="1800">
                <a:solidFill>
                  <a:srgbClr val="222222"/>
                </a:solidFill>
                <a:ea typeface="+mn-lt"/>
                <a:cs typeface="+mn-lt"/>
              </a:rPr>
              <a:t>Ruksakulpiwat, S. </a:t>
            </a:r>
            <a:r>
              <a:rPr lang="en-US" sz="1800" i="1">
                <a:solidFill>
                  <a:srgbClr val="222222"/>
                </a:solidFill>
                <a:ea typeface="+mn-lt"/>
                <a:cs typeface="+mn-lt"/>
              </a:rPr>
              <a:t>et al.</a:t>
            </a:r>
            <a:r>
              <a:rPr lang="en-US" sz="1800">
                <a:solidFill>
                  <a:srgbClr val="222222"/>
                </a:solidFill>
                <a:ea typeface="+mn-lt"/>
                <a:cs typeface="+mn-lt"/>
              </a:rPr>
              <a:t> (2023) ‘Utilizing social determinants of health model to understand barriers to medication adherence in patients with ischemic stroke: A systematic review’, </a:t>
            </a:r>
            <a:r>
              <a:rPr lang="en-US" sz="1800" i="1">
                <a:solidFill>
                  <a:srgbClr val="222222"/>
                </a:solidFill>
                <a:ea typeface="+mn-lt"/>
                <a:cs typeface="+mn-lt"/>
              </a:rPr>
              <a:t>Patient Preference and Adherence</a:t>
            </a:r>
            <a:r>
              <a:rPr lang="en-US" sz="1800">
                <a:solidFill>
                  <a:srgbClr val="222222"/>
                </a:solidFill>
                <a:ea typeface="+mn-lt"/>
                <a:cs typeface="+mn-lt"/>
              </a:rPr>
              <a:t>, Volume 17, pp. 2161–2174. doi:10.2147/ppa.s420059. </a:t>
            </a:r>
            <a:endParaRPr lang="en-US" sz="1800" dirty="0">
              <a:solidFill>
                <a:srgbClr val="222222"/>
              </a:solidFill>
            </a:endParaRPr>
          </a:p>
          <a:p>
            <a:r>
              <a:rPr lang="en-US" sz="1800">
                <a:solidFill>
                  <a:srgbClr val="222222"/>
                </a:solidFill>
                <a:ea typeface="+mn-lt"/>
                <a:cs typeface="+mn-lt"/>
              </a:rPr>
              <a:t>Forster, A. </a:t>
            </a:r>
            <a:r>
              <a:rPr lang="en-US" sz="1800" i="1">
                <a:solidFill>
                  <a:srgbClr val="222222"/>
                </a:solidFill>
                <a:ea typeface="+mn-lt"/>
                <a:cs typeface="+mn-lt"/>
              </a:rPr>
              <a:t>et al.</a:t>
            </a:r>
            <a:r>
              <a:rPr lang="en-US" sz="1800">
                <a:solidFill>
                  <a:srgbClr val="222222"/>
                </a:solidFill>
                <a:ea typeface="+mn-lt"/>
                <a:cs typeface="+mn-lt"/>
              </a:rPr>
              <a:t> (2014) ‘Development and evaluation of tools and an intervention to improve patient- and carer-centred outcomes in longer-term stroke care and exploration of Adjustment Post stroke: The Lots Care Research Programme’, </a:t>
            </a:r>
            <a:r>
              <a:rPr lang="en-US" sz="1800" i="1">
                <a:solidFill>
                  <a:srgbClr val="222222"/>
                </a:solidFill>
                <a:ea typeface="+mn-lt"/>
                <a:cs typeface="+mn-lt"/>
              </a:rPr>
              <a:t>Programme Grants for Applied Research</a:t>
            </a:r>
            <a:r>
              <a:rPr lang="en-US" sz="1800">
                <a:solidFill>
                  <a:srgbClr val="222222"/>
                </a:solidFill>
                <a:ea typeface="+mn-lt"/>
                <a:cs typeface="+mn-lt"/>
              </a:rPr>
              <a:t>, 2(6), pp. 1–224. doi:10.3310/pgfar02060. </a:t>
            </a:r>
            <a:endParaRPr lang="en-US" sz="1800">
              <a:solidFill>
                <a:srgbClr val="222222"/>
              </a:solidFill>
            </a:endParaRPr>
          </a:p>
          <a:p>
            <a:r>
              <a:rPr lang="en-US" sz="1800">
                <a:solidFill>
                  <a:srgbClr val="222222"/>
                </a:solidFill>
                <a:ea typeface="+mn-lt"/>
                <a:cs typeface="+mn-lt"/>
              </a:rPr>
              <a:t>Yousufuddin, M. and Young, N. (2019) ‘Aging and ischemic stroke’, </a:t>
            </a:r>
            <a:r>
              <a:rPr lang="en-US" sz="1800" i="1">
                <a:solidFill>
                  <a:srgbClr val="222222"/>
                </a:solidFill>
                <a:ea typeface="+mn-lt"/>
                <a:cs typeface="+mn-lt"/>
              </a:rPr>
              <a:t>Aging</a:t>
            </a:r>
            <a:r>
              <a:rPr lang="en-US" sz="1800">
                <a:solidFill>
                  <a:srgbClr val="222222"/>
                </a:solidFill>
                <a:ea typeface="+mn-lt"/>
                <a:cs typeface="+mn-lt"/>
              </a:rPr>
              <a:t>, 11(9), pp. 2542–2544. doi:10.18632/aging.101931. </a:t>
            </a:r>
            <a:endParaRPr lang="en-US" sz="1800" dirty="0">
              <a:solidFill>
                <a:srgbClr val="222222"/>
              </a:solidFill>
            </a:endParaRPr>
          </a:p>
          <a:p>
            <a:r>
              <a:rPr lang="en-US" sz="1800">
                <a:solidFill>
                  <a:srgbClr val="222222"/>
                </a:solidFill>
                <a:ea typeface="+mn-lt"/>
                <a:cs typeface="+mn-lt"/>
              </a:rPr>
              <a:t>Caminiti, C. </a:t>
            </a:r>
            <a:r>
              <a:rPr lang="en-US" sz="1800" i="1">
                <a:solidFill>
                  <a:srgbClr val="222222"/>
                </a:solidFill>
                <a:ea typeface="+mn-lt"/>
                <a:cs typeface="+mn-lt"/>
              </a:rPr>
              <a:t>et al.</a:t>
            </a:r>
            <a:r>
              <a:rPr lang="en-US" sz="1800">
                <a:solidFill>
                  <a:srgbClr val="222222"/>
                </a:solidFill>
                <a:ea typeface="+mn-lt"/>
                <a:cs typeface="+mn-lt"/>
              </a:rPr>
              <a:t> (2017) ‘Development of an education campaign to reduce delays in pre-hospital response to stroke’, </a:t>
            </a:r>
            <a:r>
              <a:rPr lang="en-US" sz="1800" i="1">
                <a:solidFill>
                  <a:srgbClr val="222222"/>
                </a:solidFill>
                <a:ea typeface="+mn-lt"/>
                <a:cs typeface="+mn-lt"/>
              </a:rPr>
              <a:t>BMC Emergency Medicine</a:t>
            </a:r>
            <a:r>
              <a:rPr lang="en-US" sz="1800">
                <a:solidFill>
                  <a:srgbClr val="222222"/>
                </a:solidFill>
                <a:ea typeface="+mn-lt"/>
                <a:cs typeface="+mn-lt"/>
              </a:rPr>
              <a:t>, 17(1). doi:10.1186/s12873-017-0130-9. </a:t>
            </a:r>
            <a:endParaRPr lang="en-US" sz="1800" dirty="0">
              <a:solidFill>
                <a:srgbClr val="222222"/>
              </a:solidFill>
            </a:endParaRPr>
          </a:p>
          <a:p>
            <a:r>
              <a:rPr lang="en-US" sz="1800">
                <a:solidFill>
                  <a:srgbClr val="222222"/>
                </a:solidFill>
                <a:ea typeface="+mn-lt"/>
                <a:cs typeface="+mn-lt"/>
              </a:rPr>
              <a:t>Redfern, J. (2019) ‘Can older adults benefit from smart devices, wearables, and other digital health options to enhance cardiac rehabilitation?’, </a:t>
            </a:r>
            <a:r>
              <a:rPr lang="en-US" sz="1800" i="1">
                <a:solidFill>
                  <a:srgbClr val="222222"/>
                </a:solidFill>
                <a:ea typeface="+mn-lt"/>
                <a:cs typeface="+mn-lt"/>
              </a:rPr>
              <a:t>Clinics in Geriatric Medicine</a:t>
            </a:r>
            <a:r>
              <a:rPr lang="en-US" sz="1800">
                <a:solidFill>
                  <a:srgbClr val="222222"/>
                </a:solidFill>
                <a:ea typeface="+mn-lt"/>
                <a:cs typeface="+mn-lt"/>
              </a:rPr>
              <a:t>, 35(4), pp. 489–497. doi:10.1016/j.cger.2019.07.004. </a:t>
            </a:r>
            <a:endParaRPr lang="en-US" sz="1800" dirty="0">
              <a:solidFill>
                <a:srgbClr val="222222"/>
              </a:solidFill>
            </a:endParaRPr>
          </a:p>
          <a:p>
            <a:r>
              <a:rPr lang="en-US" sz="1800">
                <a:solidFill>
                  <a:srgbClr val="222222"/>
                </a:solidFill>
                <a:ea typeface="+mn-lt"/>
                <a:cs typeface="+mn-lt"/>
              </a:rPr>
              <a:t>Kim, B.Y. and Lee, J. (2017) ‘Smart devices for older adults managing chronic disease: A scoping review’, </a:t>
            </a:r>
            <a:r>
              <a:rPr lang="en-US" sz="1800" i="1">
                <a:solidFill>
                  <a:srgbClr val="222222"/>
                </a:solidFill>
                <a:ea typeface="+mn-lt"/>
                <a:cs typeface="+mn-lt"/>
              </a:rPr>
              <a:t>JMIR mHealth and uHealth</a:t>
            </a:r>
            <a:r>
              <a:rPr lang="en-US" sz="1800">
                <a:solidFill>
                  <a:srgbClr val="222222"/>
                </a:solidFill>
                <a:ea typeface="+mn-lt"/>
                <a:cs typeface="+mn-lt"/>
              </a:rPr>
              <a:t>, 5(5). doi:10.2196/mhealth.7141. </a:t>
            </a:r>
            <a:endParaRPr lang="en-US" sz="1800" dirty="0">
              <a:solidFill>
                <a:srgbClr val="222222"/>
              </a:solidFill>
            </a:endParaRPr>
          </a:p>
          <a:p>
            <a:r>
              <a:rPr lang="en-US" sz="1800">
                <a:solidFill>
                  <a:srgbClr val="222222"/>
                </a:solidFill>
                <a:ea typeface="+mn-lt"/>
                <a:cs typeface="+mn-lt"/>
              </a:rPr>
              <a:t>Burns, S.P. </a:t>
            </a:r>
            <a:r>
              <a:rPr lang="en-US" sz="1800" i="1">
                <a:solidFill>
                  <a:srgbClr val="222222"/>
                </a:solidFill>
                <a:ea typeface="+mn-lt"/>
                <a:cs typeface="+mn-lt"/>
              </a:rPr>
              <a:t>et al.</a:t>
            </a:r>
            <a:r>
              <a:rPr lang="en-US" sz="1800">
                <a:solidFill>
                  <a:srgbClr val="222222"/>
                </a:solidFill>
                <a:ea typeface="+mn-lt"/>
                <a:cs typeface="+mn-lt"/>
              </a:rPr>
              <a:t> (2021) ‘MHealth intervention applications for adults living with the effects of stroke: A scoping review’, </a:t>
            </a:r>
            <a:r>
              <a:rPr lang="en-US" sz="1800" i="1">
                <a:solidFill>
                  <a:srgbClr val="222222"/>
                </a:solidFill>
                <a:ea typeface="+mn-lt"/>
                <a:cs typeface="+mn-lt"/>
              </a:rPr>
              <a:t>Archives of Rehabilitation Research and Clinical Translation</a:t>
            </a:r>
            <a:r>
              <a:rPr lang="en-US" sz="1800">
                <a:solidFill>
                  <a:srgbClr val="222222"/>
                </a:solidFill>
                <a:ea typeface="+mn-lt"/>
                <a:cs typeface="+mn-lt"/>
              </a:rPr>
              <a:t>, 3(1), p. 100095. doi:10.1016/j.arrct.2020.100095. </a:t>
            </a:r>
            <a:endParaRPr lang="en-US" sz="1800" dirty="0">
              <a:solidFill>
                <a:srgbClr val="222222"/>
              </a:solidFill>
            </a:endParaRPr>
          </a:p>
          <a:p>
            <a:endParaRPr lang="en-US" sz="1800" dirty="0">
              <a:solidFill>
                <a:srgbClr val="222222"/>
              </a:solidFill>
            </a:endParaRPr>
          </a:p>
          <a:p>
            <a:endParaRPr lang="en-US" sz="1800" dirty="0">
              <a:solidFill>
                <a:srgbClr val="222222"/>
              </a:solidFill>
            </a:endParaRPr>
          </a:p>
          <a:p>
            <a:endParaRPr lang="en-US" sz="1800" dirty="0">
              <a:solidFill>
                <a:srgbClr val="222222"/>
              </a:solidFill>
            </a:endParaRPr>
          </a:p>
          <a:p>
            <a:endParaRPr lang="en-US" sz="1800" dirty="0">
              <a:solidFill>
                <a:srgbClr val="222222"/>
              </a:solidFill>
            </a:endParaRPr>
          </a:p>
          <a:p>
            <a:endParaRPr lang="en-US" sz="1800" dirty="0">
              <a:solidFill>
                <a:srgbClr val="222222"/>
              </a:solidFill>
            </a:endParaRPr>
          </a:p>
          <a:p>
            <a:endParaRPr lang="en-US" sz="1800" dirty="0">
              <a:solidFill>
                <a:srgbClr val="222222"/>
              </a:solidFill>
            </a:endParaRPr>
          </a:p>
        </p:txBody>
      </p:sp>
    </p:spTree>
    <p:extLst>
      <p:ext uri="{BB962C8B-B14F-4D97-AF65-F5344CB8AC3E}">
        <p14:creationId xmlns:p14="http://schemas.microsoft.com/office/powerpoint/2010/main" val="41779691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A0040-AB43-B4E1-BC37-01B01B014936}"/>
              </a:ext>
            </a:extLst>
          </p:cNvPr>
          <p:cNvSpPr>
            <a:spLocks noGrp="1"/>
          </p:cNvSpPr>
          <p:nvPr>
            <p:ph type="title"/>
          </p:nvPr>
        </p:nvSpPr>
        <p:spPr/>
        <p:txBody>
          <a:bodyPr/>
          <a:lstStyle/>
          <a:p>
            <a:r>
              <a:rPr lang="en-US"/>
              <a:t>References K</a:t>
            </a:r>
          </a:p>
        </p:txBody>
      </p:sp>
      <p:sp>
        <p:nvSpPr>
          <p:cNvPr id="3" name="Content Placeholder 2">
            <a:extLst>
              <a:ext uri="{FF2B5EF4-FFF2-40B4-BE49-F238E27FC236}">
                <a16:creationId xmlns:a16="http://schemas.microsoft.com/office/drawing/2014/main" id="{66249980-8DDC-DCBC-2D0A-5005C6B21648}"/>
              </a:ext>
            </a:extLst>
          </p:cNvPr>
          <p:cNvSpPr>
            <a:spLocks noGrp="1"/>
          </p:cNvSpPr>
          <p:nvPr>
            <p:ph idx="1"/>
          </p:nvPr>
        </p:nvSpPr>
        <p:spPr/>
        <p:txBody>
          <a:bodyPr vert="horz" lIns="91440" tIns="45720" rIns="91440" bIns="45720" rtlCol="0" anchor="t">
            <a:normAutofit fontScale="40000" lnSpcReduction="20000"/>
          </a:bodyPr>
          <a:lstStyle/>
          <a:p>
            <a:r>
              <a:rPr lang="en-US">
                <a:ea typeface="+mn-lt"/>
                <a:cs typeface="+mn-lt"/>
              </a:rPr>
              <a:t>Bat-Erdene, B.O. and Saver, J.L., 2021. Automatic acute stroke symptom detection and emergency medical systems alerting by mobile health technologies: a review. Journal of Stroke and Cerebrovascular Diseases, 30(7), p.105826.</a:t>
            </a:r>
            <a:endParaRPr lang="en-US"/>
          </a:p>
          <a:p>
            <a:r>
              <a:rPr lang="en-US">
                <a:ea typeface="+mn-lt"/>
                <a:cs typeface="+mn-lt"/>
              </a:rPr>
              <a:t>Chen, M.Q., Shi, W.R., Wang, H.Y. and Sun, Y.X., 2021. Sex differences of combined effects between hypertension and general or central obesity on ischemic stroke in a middle-aged and elderly population. Clinical Epidemiology, pp.197-206.</a:t>
            </a:r>
            <a:endParaRPr lang="en-US"/>
          </a:p>
          <a:p>
            <a:r>
              <a:rPr lang="en-US">
                <a:ea typeface="+mn-lt"/>
                <a:cs typeface="+mn-lt"/>
              </a:rPr>
              <a:t>Coupland, A.P., Thapar, A., Qureshi, M.I., Jenkins, H. and Davies, A.H., 2017. The definition of stroke. Journal of the Royal Society of Medicine, 110(1), pp.9-12.</a:t>
            </a:r>
            <a:endParaRPr lang="en-US"/>
          </a:p>
          <a:p>
            <a:r>
              <a:rPr lang="en-US">
                <a:ea typeface="+mn-lt"/>
                <a:cs typeface="+mn-lt"/>
              </a:rPr>
              <a:t>Feigin, V.L., Owolabi, M., Hankey, G.J., Pandian, J. and Martins, S.C., 2022. Digital health in primordial and primary stroke prevention: a systematic review. Stroke, 53(3), pp.1008-1019.</a:t>
            </a:r>
            <a:endParaRPr lang="en-US"/>
          </a:p>
          <a:p>
            <a:r>
              <a:rPr lang="en-US">
                <a:ea typeface="+mn-lt"/>
                <a:cs typeface="+mn-lt"/>
              </a:rPr>
              <a:t>Guasti, L., Dilaveris, P., Mamas, M.A., Richter, D., Christodorescu, R., Lumens, J., Schuuring, M.J., Carugo, S., Afilalo, J., Ferrini, M. and Asteggiano, R., 2022. Digital health in older adults for the prevention and management of cardiovascular diseases and frailty. A clinical consensus statement from the ESC Council for Cardiology Practice/Taskforce on Geriatric Cardiology, the ESC Digital Health Committee and the ESC Working Group on e‐Cardiology. ESC heart failure, 9(5), pp.2808-2822.</a:t>
            </a:r>
            <a:endParaRPr lang="en-US"/>
          </a:p>
          <a:p>
            <a:r>
              <a:rPr lang="en-US">
                <a:ea typeface="+mn-lt"/>
                <a:cs typeface="+mn-lt"/>
              </a:rPr>
              <a:t>Han, D., Ding, E.Y., Cho, C., Jung, H., Dickson, E.L., Mohagheghian, F., Peitzsch, A.G., DiMezza, D., Tran, K.V., McManus, D.D. and Chon, K.H., 2023. A smartwatch system for continuous monitoring of atrial fibrillation in older adults after stroke or transient ischemic attack: application design study. JMIR cardio, 7, p.e41691.</a:t>
            </a:r>
            <a:endParaRPr lang="en-US"/>
          </a:p>
          <a:p>
            <a:r>
              <a:rPr lang="en-US">
                <a:ea typeface="+mn-lt"/>
                <a:cs typeface="+mn-lt"/>
              </a:rPr>
              <a:t>Kokorelias, K.M., Nelson, M.L., Tang, T., Steele Gray, C., Ellen, M., Plett, D., Jarach, C.M., Xin Nie, J., Thavorn, K. and Singh, H., 2022. Inclusion of older adults in digital health technologies to support hospital-to-home transitions: secondary analysis of a rapid review and equity-informed recommendations. JMIR aging, 5(2), p.e35925.</a:t>
            </a:r>
            <a:endParaRPr lang="en-US"/>
          </a:p>
          <a:p>
            <a:r>
              <a:rPr lang="en-US">
                <a:ea typeface="+mn-lt"/>
                <a:cs typeface="+mn-lt"/>
              </a:rPr>
              <a:t>Kwakkel, G., Stinear, C., Essers, B., Munoz-Novoa, M., Branscheidt, M., Cabanas-Valdés, R., Lakičević, S., Lampropoulou, S., Luft, A.R., Marque, P. and Moore, S.A., 2023. Motor rehabilitation after stroke: European Stroke Organisation (ESO) consensus-based definition and guiding framework. European Stroke Journal, 8(4), pp.880-894.</a:t>
            </a:r>
            <a:endParaRPr lang="en-US"/>
          </a:p>
          <a:p>
            <a:r>
              <a:rPr lang="en-US">
                <a:ea typeface="+mn-lt"/>
                <a:cs typeface="+mn-lt"/>
              </a:rPr>
              <a:t>Munshi, S.K. and Harwood, R. eds., 2020. Stroke in the Older Person. Oxford University Press.</a:t>
            </a:r>
            <a:endParaRPr lang="en-US"/>
          </a:p>
          <a:p>
            <a:r>
              <a:rPr lang="en-US">
                <a:ea typeface="+mn-lt"/>
                <a:cs typeface="+mn-lt"/>
              </a:rPr>
              <a:t>NICE (2023) </a:t>
            </a:r>
            <a:r>
              <a:rPr lang="en-US" dirty="0">
                <a:ea typeface="+mn-lt"/>
                <a:cs typeface="+mn-lt"/>
                <a:hlinkClick r:id="rId2"/>
              </a:rPr>
              <a:t>https://cks.nice.org.uk/topics/stroke-tia/background-information/prevalence/#:~:text=Stroke%20is%20a%20leading%20cause%20of%20death%20and,in%20adults%20aged%20between%2040%20and%2069%20years</a:t>
            </a:r>
            <a:r>
              <a:rPr lang="en-US" dirty="0">
                <a:ea typeface="+mn-lt"/>
                <a:cs typeface="+mn-lt"/>
              </a:rPr>
              <a:t>.</a:t>
            </a:r>
            <a:endParaRPr lang="en-US"/>
          </a:p>
          <a:p>
            <a:r>
              <a:rPr lang="en-US">
                <a:ea typeface="+mn-lt"/>
                <a:cs typeface="+mn-lt"/>
              </a:rPr>
              <a:t>Vargemidis, D., Gerling, K., Spiel, K., Abeele, V.V. and Geurts, L., 2020. Wearable physical activity tracking systems for older adults—a systematic review. ACM Transactions on Computing for Healthcare, 1(4), pp.1-37.</a:t>
            </a:r>
            <a:endParaRPr lang="en-US"/>
          </a:p>
          <a:p>
            <a:endParaRPr lang="en-US"/>
          </a:p>
          <a:p>
            <a:endParaRPr lang="en-US" dirty="0"/>
          </a:p>
        </p:txBody>
      </p:sp>
    </p:spTree>
    <p:extLst>
      <p:ext uri="{BB962C8B-B14F-4D97-AF65-F5344CB8AC3E}">
        <p14:creationId xmlns:p14="http://schemas.microsoft.com/office/powerpoint/2010/main" val="30557493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"Combatting Stroke in British Elderly (Above 55 years): A Digital Health Intervention" </vt:lpstr>
      <vt:lpstr> </vt:lpstr>
      <vt:lpstr>Digital Health Technology and Intervention </vt:lpstr>
      <vt:lpstr>What is Stroke? </vt:lpstr>
      <vt:lpstr>PowerPoint Presentation</vt:lpstr>
      <vt:lpstr>Effects of Stroke </vt:lpstr>
      <vt:lpstr>HEALTH PROMOTION INITIATIVES </vt:lpstr>
      <vt:lpstr>Overview:</vt:lpstr>
      <vt:lpstr>Application of the PRECEDE-PROCEED Model</vt:lpstr>
      <vt:lpstr>       Social Assessment                     (Phase 1)</vt:lpstr>
      <vt:lpstr>      Epidemiological   Assessment (Phase 2) </vt:lpstr>
      <vt:lpstr>Behavioral and Environmental Assessment (Phase 3)</vt:lpstr>
      <vt:lpstr>Educational and Organizational Assessment (Phase 4):</vt:lpstr>
      <vt:lpstr>Implementation (Phase 5):</vt:lpstr>
      <vt:lpstr>Process Evaluation (Phase 6)</vt:lpstr>
      <vt:lpstr>Impact Evaluation (Phase 7)</vt:lpstr>
      <vt:lpstr>Rferences T</vt:lpstr>
      <vt:lpstr>References 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473</cp:revision>
  <dcterms:created xsi:type="dcterms:W3CDTF">2024-04-14T11:52:03Z</dcterms:created>
  <dcterms:modified xsi:type="dcterms:W3CDTF">2024-04-15T10:24:18Z</dcterms:modified>
</cp:coreProperties>
</file>