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697"/>
  </p:normalViewPr>
  <p:slideViewPr>
    <p:cSldViewPr snapToGrid="0">
      <p:cViewPr varScale="1">
        <p:scale>
          <a:sx n="85" d="100"/>
          <a:sy n="85" d="100"/>
        </p:scale>
        <p:origin x="13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917806" y="-1"/>
            <a:ext cx="3488787" cy="4209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183619" y="124996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56" y="1820839"/>
            <a:ext cx="3581704" cy="238868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44227" y="1820839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600" dirty="0" smtClean="0"/>
              <a:t>*</a:t>
            </a:r>
            <a:r>
              <a:rPr lang="en-GB" sz="1600" dirty="0" smtClean="0"/>
              <a:t>Outreach A Level Biology Tutor at Solihull Sixth Form </a:t>
            </a:r>
            <a:r>
              <a:rPr lang="en-GB" sz="1600" dirty="0"/>
              <a:t>(</a:t>
            </a:r>
            <a:r>
              <a:rPr lang="en-GB" sz="1600" dirty="0" smtClean="0"/>
              <a:t>scheme led by University of Birmingham)</a:t>
            </a:r>
          </a:p>
          <a:p>
            <a:endParaRPr lang="en-GB" sz="1600" dirty="0" smtClean="0"/>
          </a:p>
          <a:p>
            <a:r>
              <a:rPr lang="en-GB" sz="1600" dirty="0" smtClean="0"/>
              <a:t>*A Level, AS Level &amp; GCSE personal biology tutor</a:t>
            </a:r>
            <a:endParaRPr lang="en-GB" sz="16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935" y="4309762"/>
            <a:ext cx="5607495" cy="231433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183619" y="4301102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756" y="124996"/>
            <a:ext cx="3581703" cy="155216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242656" y="176676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5674" y="4337374"/>
            <a:ext cx="2301113" cy="228671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827580" y="4309762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4337374"/>
            <a:ext cx="3581704" cy="228671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242656" y="4449088"/>
            <a:ext cx="34887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600" dirty="0" smtClean="0"/>
              <a:t>*First Class Degree in Biological Sciences from University of Birmingham</a:t>
            </a:r>
          </a:p>
          <a:p>
            <a:endParaRPr lang="en-GB" sz="1600" dirty="0" smtClean="0"/>
          </a:p>
          <a:p>
            <a:r>
              <a:rPr lang="en-GB" sz="1600" dirty="0" smtClean="0"/>
              <a:t>*A levels in biology, chemistry &amp; </a:t>
            </a:r>
            <a:r>
              <a:rPr lang="en-GB" sz="1600" dirty="0"/>
              <a:t>S</a:t>
            </a:r>
            <a:r>
              <a:rPr lang="en-GB" sz="1600" dirty="0" smtClean="0"/>
              <a:t>panish</a:t>
            </a:r>
            <a:endParaRPr lang="en-GB" sz="1600" dirty="0"/>
          </a:p>
        </p:txBody>
      </p:sp>
      <p:sp>
        <p:nvSpPr>
          <p:cNvPr id="2" name="TextBox 1"/>
          <p:cNvSpPr txBox="1"/>
          <p:nvPr/>
        </p:nvSpPr>
        <p:spPr>
          <a:xfrm>
            <a:off x="4163243" y="4898796"/>
            <a:ext cx="47818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 hope to inspire pupils to believe in their individual abilities to succeed &amp; reach their potential, in order to help them to foster the skills, attitudes &amp; knowledge to lead fulfilling &amp; happy lives.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2656" y="659506"/>
            <a:ext cx="3342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Encouraging</a:t>
            </a:r>
          </a:p>
          <a:p>
            <a:r>
              <a:rPr lang="en-US" dirty="0" smtClean="0"/>
              <a:t>Understanding</a:t>
            </a:r>
          </a:p>
          <a:p>
            <a:r>
              <a:rPr lang="en-US" dirty="0" smtClean="0"/>
              <a:t>Interesting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183619" y="773213"/>
            <a:ext cx="30430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I consider myself to be a very motivated, enthusiastic &amp; caring individual with a passion for science as well as a wide range of interests including travel, music, cooking, languages, yoga &amp; the great outdoors – my interests in which I hope I could apply &amp; use </a:t>
            </a:r>
            <a:r>
              <a:rPr lang="en-US" dirty="0" smtClean="0"/>
              <a:t>to engage learners in biology (or any other subject I’m teaching).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897111" y="5175795"/>
            <a:ext cx="2090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*Biology to all levels</a:t>
            </a:r>
          </a:p>
          <a:p>
            <a:endParaRPr lang="en-US" sz="1600" dirty="0" smtClean="0"/>
          </a:p>
          <a:p>
            <a:r>
              <a:rPr lang="en-US" sz="1600" dirty="0" smtClean="0"/>
              <a:t>*Chemistry / Spanish to GCSE</a:t>
            </a:r>
            <a:endParaRPr lang="en-US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1" t="8524" r="25947" b="42516"/>
          <a:stretch/>
        </p:blipFill>
        <p:spPr>
          <a:xfrm>
            <a:off x="8111214" y="584775"/>
            <a:ext cx="3442999" cy="353110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111214" y="0"/>
            <a:ext cx="357179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LOWRI POWELL </a:t>
            </a:r>
          </a:p>
          <a:p>
            <a:r>
              <a:rPr lang="en-US" sz="1400" b="1" dirty="0" smtClean="0"/>
              <a:t>(PGCE Secondary Biology)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101</TotalTime>
  <Words>225</Words>
  <Application>Microsoft Macintosh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Microsoft Office User</cp:lastModifiedBy>
  <cp:revision>12</cp:revision>
  <dcterms:created xsi:type="dcterms:W3CDTF">2019-09-05T20:58:34Z</dcterms:created>
  <dcterms:modified xsi:type="dcterms:W3CDTF">2019-09-22T11:28:10Z</dcterms:modified>
</cp:coreProperties>
</file>