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3"/>
  </p:notesMasterIdLst>
  <p:sldIdLst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397" r:id="rId38"/>
    <p:sldId id="416" r:id="rId39"/>
    <p:sldId id="417" r:id="rId40"/>
    <p:sldId id="418" r:id="rId41"/>
    <p:sldId id="421" r:id="rId42"/>
    <p:sldId id="436" r:id="rId43"/>
    <p:sldId id="437" r:id="rId44"/>
    <p:sldId id="438" r:id="rId45"/>
    <p:sldId id="439" r:id="rId46"/>
    <p:sldId id="440" r:id="rId47"/>
    <p:sldId id="441" r:id="rId48"/>
    <p:sldId id="442" r:id="rId49"/>
    <p:sldId id="443" r:id="rId50"/>
    <p:sldId id="431" r:id="rId51"/>
    <p:sldId id="432" r:id="rId52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C73F2-5B18-45CF-86CE-50795C843C6C}" v="53" dt="2023-04-29T17:37:20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8" d="100"/>
          <a:sy n="88" d="100"/>
        </p:scale>
        <p:origin x="84" y="8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microsoft.com/office/2018/10/relationships/authors" Target="author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78FC73F2-5B18-45CF-86CE-50795C843C6C}"/>
    <pc:docChg chg="custSel addSld delSld modSld">
      <pc:chgData name="Zita Draper" userId="b063123c-f51f-481b-b99c-f574606c9ace" providerId="ADAL" clId="{78FC73F2-5B18-45CF-86CE-50795C843C6C}" dt="2023-04-29T17:34:49.132" v="13389" actId="14100"/>
      <pc:docMkLst>
        <pc:docMk/>
      </pc:docMkLst>
      <pc:sldChg chg="modSp mod">
        <pc:chgData name="Zita Draper" userId="b063123c-f51f-481b-b99c-f574606c9ace" providerId="ADAL" clId="{78FC73F2-5B18-45CF-86CE-50795C843C6C}" dt="2023-04-28T20:47:28.453" v="13284" actId="14100"/>
        <pc:sldMkLst>
          <pc:docMk/>
          <pc:sldMk cId="3527426779" sldId="347"/>
        </pc:sldMkLst>
        <pc:picChg chg="mod">
          <ac:chgData name="Zita Draper" userId="b063123c-f51f-481b-b99c-f574606c9ace" providerId="ADAL" clId="{78FC73F2-5B18-45CF-86CE-50795C843C6C}" dt="2023-04-28T20:47:28.453" v="13284" actId="14100"/>
          <ac:picMkLst>
            <pc:docMk/>
            <pc:sldMk cId="3527426779" sldId="347"/>
            <ac:picMk id="4" creationId="{7A6EEF28-9E45-54EE-14D5-581B339F3267}"/>
          </ac:picMkLst>
        </pc:picChg>
      </pc:sldChg>
      <pc:sldChg chg="modSp mod">
        <pc:chgData name="Zita Draper" userId="b063123c-f51f-481b-b99c-f574606c9ace" providerId="ADAL" clId="{78FC73F2-5B18-45CF-86CE-50795C843C6C}" dt="2023-04-28T21:09:01.942" v="13288" actId="14100"/>
        <pc:sldMkLst>
          <pc:docMk/>
          <pc:sldMk cId="2683711749" sldId="348"/>
        </pc:sldMkLst>
        <pc:picChg chg="mod">
          <ac:chgData name="Zita Draper" userId="b063123c-f51f-481b-b99c-f574606c9ace" providerId="ADAL" clId="{78FC73F2-5B18-45CF-86CE-50795C843C6C}" dt="2023-04-28T21:09:01.942" v="13288" actId="14100"/>
          <ac:picMkLst>
            <pc:docMk/>
            <pc:sldMk cId="2683711749" sldId="348"/>
            <ac:picMk id="2" creationId="{60A66ADD-81B5-9E1D-751D-1EFE5A334B7A}"/>
          </ac:picMkLst>
        </pc:picChg>
      </pc:sldChg>
      <pc:sldChg chg="delSp modSp mod">
        <pc:chgData name="Zita Draper" userId="b063123c-f51f-481b-b99c-f574606c9ace" providerId="ADAL" clId="{78FC73F2-5B18-45CF-86CE-50795C843C6C}" dt="2023-04-28T21:09:33.450" v="13290" actId="14100"/>
        <pc:sldMkLst>
          <pc:docMk/>
          <pc:sldMk cId="3427628259" sldId="349"/>
        </pc:sldMkLst>
        <pc:spChg chg="mod">
          <ac:chgData name="Zita Draper" userId="b063123c-f51f-481b-b99c-f574606c9ace" providerId="ADAL" clId="{78FC73F2-5B18-45CF-86CE-50795C843C6C}" dt="2023-04-18T08:03:47.216" v="32" actId="115"/>
          <ac:spMkLst>
            <pc:docMk/>
            <pc:sldMk cId="3427628259" sldId="349"/>
            <ac:spMk id="2" creationId="{66CBD8F6-29B5-FBD2-99F8-77528BC4A301}"/>
          </ac:spMkLst>
        </pc:spChg>
        <pc:spChg chg="del">
          <ac:chgData name="Zita Draper" userId="b063123c-f51f-481b-b99c-f574606c9ace" providerId="ADAL" clId="{78FC73F2-5B18-45CF-86CE-50795C843C6C}" dt="2023-04-18T08:03:41.064" v="29" actId="478"/>
          <ac:spMkLst>
            <pc:docMk/>
            <pc:sldMk cId="3427628259" sldId="349"/>
            <ac:spMk id="3" creationId="{D3424F3D-4623-E7D9-3B73-A0A69919D6ED}"/>
          </ac:spMkLst>
        </pc:spChg>
        <pc:spChg chg="mod">
          <ac:chgData name="Zita Draper" userId="b063123c-f51f-481b-b99c-f574606c9ace" providerId="ADAL" clId="{78FC73F2-5B18-45CF-86CE-50795C843C6C}" dt="2023-04-18T08:04:42.556" v="284" actId="20577"/>
          <ac:spMkLst>
            <pc:docMk/>
            <pc:sldMk cId="3427628259" sldId="349"/>
            <ac:spMk id="4" creationId="{0713C697-CD19-78B4-6647-36C78E0E3929}"/>
          </ac:spMkLst>
        </pc:spChg>
        <pc:spChg chg="del">
          <ac:chgData name="Zita Draper" userId="b063123c-f51f-481b-b99c-f574606c9ace" providerId="ADAL" clId="{78FC73F2-5B18-45CF-86CE-50795C843C6C}" dt="2023-04-18T08:03:53.305" v="33" actId="478"/>
          <ac:spMkLst>
            <pc:docMk/>
            <pc:sldMk cId="3427628259" sldId="349"/>
            <ac:spMk id="5" creationId="{91039E0E-B2A8-46F6-F1B0-71DA5B5F5BE4}"/>
          </ac:spMkLst>
        </pc:spChg>
        <pc:picChg chg="mod">
          <ac:chgData name="Zita Draper" userId="b063123c-f51f-481b-b99c-f574606c9ace" providerId="ADAL" clId="{78FC73F2-5B18-45CF-86CE-50795C843C6C}" dt="2023-04-28T21:09:33.450" v="13290" actId="14100"/>
          <ac:picMkLst>
            <pc:docMk/>
            <pc:sldMk cId="3427628259" sldId="349"/>
            <ac:picMk id="3" creationId="{0C993823-E837-0DF9-1003-BF651199B598}"/>
          </ac:picMkLst>
        </pc:picChg>
      </pc:sldChg>
      <pc:sldChg chg="delSp modSp mod">
        <pc:chgData name="Zita Draper" userId="b063123c-f51f-481b-b99c-f574606c9ace" providerId="ADAL" clId="{78FC73F2-5B18-45CF-86CE-50795C843C6C}" dt="2023-04-28T21:12:10.262" v="13299" actId="14100"/>
        <pc:sldMkLst>
          <pc:docMk/>
          <pc:sldMk cId="1847660576" sldId="350"/>
        </pc:sldMkLst>
        <pc:spChg chg="mod">
          <ac:chgData name="Zita Draper" userId="b063123c-f51f-481b-b99c-f574606c9ace" providerId="ADAL" clId="{78FC73F2-5B18-45CF-86CE-50795C843C6C}" dt="2023-04-18T08:05:08.223" v="317" actId="115"/>
          <ac:spMkLst>
            <pc:docMk/>
            <pc:sldMk cId="1847660576" sldId="350"/>
            <ac:spMk id="2" creationId="{A99CE400-F760-1E83-CFC4-A9BDA812C974}"/>
          </ac:spMkLst>
        </pc:spChg>
        <pc:spChg chg="del">
          <ac:chgData name="Zita Draper" userId="b063123c-f51f-481b-b99c-f574606c9ace" providerId="ADAL" clId="{78FC73F2-5B18-45CF-86CE-50795C843C6C}" dt="2023-04-18T08:05:10.787" v="318" actId="478"/>
          <ac:spMkLst>
            <pc:docMk/>
            <pc:sldMk cId="1847660576" sldId="350"/>
            <ac:spMk id="3" creationId="{25488822-F780-A07F-DAC2-AAFE3DB5EE30}"/>
          </ac:spMkLst>
        </pc:spChg>
        <pc:spChg chg="mod">
          <ac:chgData name="Zita Draper" userId="b063123c-f51f-481b-b99c-f574606c9ace" providerId="ADAL" clId="{78FC73F2-5B18-45CF-86CE-50795C843C6C}" dt="2023-04-18T08:08:43.373" v="523" actId="20577"/>
          <ac:spMkLst>
            <pc:docMk/>
            <pc:sldMk cId="1847660576" sldId="350"/>
            <ac:spMk id="4" creationId="{5A562489-34E9-782B-AE62-5B08A9A9C814}"/>
          </ac:spMkLst>
        </pc:spChg>
        <pc:spChg chg="del mod">
          <ac:chgData name="Zita Draper" userId="b063123c-f51f-481b-b99c-f574606c9ace" providerId="ADAL" clId="{78FC73F2-5B18-45CF-86CE-50795C843C6C}" dt="2023-04-18T08:04:49.716" v="286" actId="478"/>
          <ac:spMkLst>
            <pc:docMk/>
            <pc:sldMk cId="1847660576" sldId="350"/>
            <ac:spMk id="5" creationId="{36F6D7E5-9341-A062-478F-78F2BB7DBAF3}"/>
          </ac:spMkLst>
        </pc:spChg>
        <pc:picChg chg="mod">
          <ac:chgData name="Zita Draper" userId="b063123c-f51f-481b-b99c-f574606c9ace" providerId="ADAL" clId="{78FC73F2-5B18-45CF-86CE-50795C843C6C}" dt="2023-04-28T21:12:10.262" v="13299" actId="14100"/>
          <ac:picMkLst>
            <pc:docMk/>
            <pc:sldMk cId="1847660576" sldId="350"/>
            <ac:picMk id="3" creationId="{6E0541D4-9E30-8598-9F3F-746DA2D1B9BA}"/>
          </ac:picMkLst>
        </pc:picChg>
      </pc:sldChg>
      <pc:sldChg chg="delSp modSp mod">
        <pc:chgData name="Zita Draper" userId="b063123c-f51f-481b-b99c-f574606c9ace" providerId="ADAL" clId="{78FC73F2-5B18-45CF-86CE-50795C843C6C}" dt="2023-04-28T21:12:58.589" v="13301" actId="14100"/>
        <pc:sldMkLst>
          <pc:docMk/>
          <pc:sldMk cId="1496483153" sldId="351"/>
        </pc:sldMkLst>
        <pc:spChg chg="mod">
          <ac:chgData name="Zita Draper" userId="b063123c-f51f-481b-b99c-f574606c9ace" providerId="ADAL" clId="{78FC73F2-5B18-45CF-86CE-50795C843C6C}" dt="2023-04-18T08:05:21.033" v="333" actId="115"/>
          <ac:spMkLst>
            <pc:docMk/>
            <pc:sldMk cId="1496483153" sldId="351"/>
            <ac:spMk id="2" creationId="{2F9A3D70-C0E3-8557-794F-E06538E5FD39}"/>
          </ac:spMkLst>
        </pc:spChg>
        <pc:spChg chg="del">
          <ac:chgData name="Zita Draper" userId="b063123c-f51f-481b-b99c-f574606c9ace" providerId="ADAL" clId="{78FC73F2-5B18-45CF-86CE-50795C843C6C}" dt="2023-04-18T08:05:23.427" v="334" actId="478"/>
          <ac:spMkLst>
            <pc:docMk/>
            <pc:sldMk cId="1496483153" sldId="351"/>
            <ac:spMk id="3" creationId="{8884C2FE-C706-0161-DC15-39883C922BEF}"/>
          </ac:spMkLst>
        </pc:spChg>
        <pc:spChg chg="mod">
          <ac:chgData name="Zita Draper" userId="b063123c-f51f-481b-b99c-f574606c9ace" providerId="ADAL" clId="{78FC73F2-5B18-45CF-86CE-50795C843C6C}" dt="2023-04-18T08:09:34.144" v="741" actId="20577"/>
          <ac:spMkLst>
            <pc:docMk/>
            <pc:sldMk cId="1496483153" sldId="351"/>
            <ac:spMk id="4" creationId="{53A288CD-509D-E363-5B19-076926C12E9D}"/>
          </ac:spMkLst>
        </pc:spChg>
        <pc:spChg chg="del">
          <ac:chgData name="Zita Draper" userId="b063123c-f51f-481b-b99c-f574606c9ace" providerId="ADAL" clId="{78FC73F2-5B18-45CF-86CE-50795C843C6C}" dt="2023-04-18T08:04:54.565" v="287" actId="478"/>
          <ac:spMkLst>
            <pc:docMk/>
            <pc:sldMk cId="1496483153" sldId="351"/>
            <ac:spMk id="5" creationId="{28A7DC28-E374-EC61-E166-9B1E73FAC1E2}"/>
          </ac:spMkLst>
        </pc:spChg>
        <pc:picChg chg="mod">
          <ac:chgData name="Zita Draper" userId="b063123c-f51f-481b-b99c-f574606c9ace" providerId="ADAL" clId="{78FC73F2-5B18-45CF-86CE-50795C843C6C}" dt="2023-04-28T21:12:58.589" v="13301" actId="14100"/>
          <ac:picMkLst>
            <pc:docMk/>
            <pc:sldMk cId="1496483153" sldId="351"/>
            <ac:picMk id="3" creationId="{8965616C-7877-C0CF-FE1D-5A638A8C351D}"/>
          </ac:picMkLst>
        </pc:picChg>
      </pc:sldChg>
      <pc:sldChg chg="delSp modSp mod">
        <pc:chgData name="Zita Draper" userId="b063123c-f51f-481b-b99c-f574606c9ace" providerId="ADAL" clId="{78FC73F2-5B18-45CF-86CE-50795C843C6C}" dt="2023-04-28T21:22:58.288" v="13304" actId="1076"/>
        <pc:sldMkLst>
          <pc:docMk/>
          <pc:sldMk cId="4275353577" sldId="352"/>
        </pc:sldMkLst>
        <pc:spChg chg="mod">
          <ac:chgData name="Zita Draper" userId="b063123c-f51f-481b-b99c-f574606c9ace" providerId="ADAL" clId="{78FC73F2-5B18-45CF-86CE-50795C843C6C}" dt="2023-04-18T08:05:31.564" v="347" actId="115"/>
          <ac:spMkLst>
            <pc:docMk/>
            <pc:sldMk cId="4275353577" sldId="352"/>
            <ac:spMk id="2" creationId="{20ABD566-98C3-FE72-1002-05B9AFC24E3A}"/>
          </ac:spMkLst>
        </pc:spChg>
        <pc:spChg chg="del">
          <ac:chgData name="Zita Draper" userId="b063123c-f51f-481b-b99c-f574606c9ace" providerId="ADAL" clId="{78FC73F2-5B18-45CF-86CE-50795C843C6C}" dt="2023-04-18T08:05:33.376" v="348" actId="478"/>
          <ac:spMkLst>
            <pc:docMk/>
            <pc:sldMk cId="4275353577" sldId="352"/>
            <ac:spMk id="3" creationId="{82BF5CFE-CC33-91C8-6756-D2A331E2DAFC}"/>
          </ac:spMkLst>
        </pc:spChg>
        <pc:spChg chg="mod">
          <ac:chgData name="Zita Draper" userId="b063123c-f51f-481b-b99c-f574606c9ace" providerId="ADAL" clId="{78FC73F2-5B18-45CF-86CE-50795C843C6C}" dt="2023-04-18T08:16:54.085" v="1312" actId="1076"/>
          <ac:spMkLst>
            <pc:docMk/>
            <pc:sldMk cId="4275353577" sldId="352"/>
            <ac:spMk id="4" creationId="{D129560D-0FB6-9F6C-CCF6-15D674490B3C}"/>
          </ac:spMkLst>
        </pc:spChg>
        <pc:spChg chg="del">
          <ac:chgData name="Zita Draper" userId="b063123c-f51f-481b-b99c-f574606c9ace" providerId="ADAL" clId="{78FC73F2-5B18-45CF-86CE-50795C843C6C}" dt="2023-04-18T08:05:36.666" v="349" actId="478"/>
          <ac:spMkLst>
            <pc:docMk/>
            <pc:sldMk cId="4275353577" sldId="352"/>
            <ac:spMk id="5" creationId="{1C682246-6DE3-59CB-8113-516594911EF3}"/>
          </ac:spMkLst>
        </pc:spChg>
        <pc:picChg chg="mod">
          <ac:chgData name="Zita Draper" userId="b063123c-f51f-481b-b99c-f574606c9ace" providerId="ADAL" clId="{78FC73F2-5B18-45CF-86CE-50795C843C6C}" dt="2023-04-28T21:22:58.288" v="13304" actId="1076"/>
          <ac:picMkLst>
            <pc:docMk/>
            <pc:sldMk cId="4275353577" sldId="352"/>
            <ac:picMk id="3" creationId="{52BE3FD9-8297-AAF7-3473-0D4985FBA085}"/>
          </ac:picMkLst>
        </pc:picChg>
      </pc:sldChg>
      <pc:sldChg chg="delSp modSp mod">
        <pc:chgData name="Zita Draper" userId="b063123c-f51f-481b-b99c-f574606c9ace" providerId="ADAL" clId="{78FC73F2-5B18-45CF-86CE-50795C843C6C}" dt="2023-04-28T21:23:49.412" v="13306" actId="14100"/>
        <pc:sldMkLst>
          <pc:docMk/>
          <pc:sldMk cId="2599169514" sldId="353"/>
        </pc:sldMkLst>
        <pc:spChg chg="mod">
          <ac:chgData name="Zita Draper" userId="b063123c-f51f-481b-b99c-f574606c9ace" providerId="ADAL" clId="{78FC73F2-5B18-45CF-86CE-50795C843C6C}" dt="2023-04-18T08:17:06.499" v="1326" actId="115"/>
          <ac:spMkLst>
            <pc:docMk/>
            <pc:sldMk cId="2599169514" sldId="353"/>
            <ac:spMk id="2" creationId="{4F734FC6-93D8-5C82-4539-4EA6C8BFFFBC}"/>
          </ac:spMkLst>
        </pc:spChg>
        <pc:spChg chg="del">
          <ac:chgData name="Zita Draper" userId="b063123c-f51f-481b-b99c-f574606c9ace" providerId="ADAL" clId="{78FC73F2-5B18-45CF-86CE-50795C843C6C}" dt="2023-04-18T08:17:09.442" v="1327" actId="478"/>
          <ac:spMkLst>
            <pc:docMk/>
            <pc:sldMk cId="2599169514" sldId="353"/>
            <ac:spMk id="3" creationId="{6AF75F75-1A42-3975-876E-6A562A7A5715}"/>
          </ac:spMkLst>
        </pc:spChg>
        <pc:spChg chg="mod">
          <ac:chgData name="Zita Draper" userId="b063123c-f51f-481b-b99c-f574606c9ace" providerId="ADAL" clId="{78FC73F2-5B18-45CF-86CE-50795C843C6C}" dt="2023-04-18T08:18:11.133" v="1554" actId="20577"/>
          <ac:spMkLst>
            <pc:docMk/>
            <pc:sldMk cId="2599169514" sldId="353"/>
            <ac:spMk id="4" creationId="{96A17B22-25D0-599D-7E13-4C8D707CD05E}"/>
          </ac:spMkLst>
        </pc:spChg>
        <pc:spChg chg="del">
          <ac:chgData name="Zita Draper" userId="b063123c-f51f-481b-b99c-f574606c9ace" providerId="ADAL" clId="{78FC73F2-5B18-45CF-86CE-50795C843C6C}" dt="2023-04-18T08:17:00.157" v="1313" actId="478"/>
          <ac:spMkLst>
            <pc:docMk/>
            <pc:sldMk cId="2599169514" sldId="353"/>
            <ac:spMk id="5" creationId="{57C1BFCC-C65C-897A-EB9E-2FE07C1A6FCC}"/>
          </ac:spMkLst>
        </pc:spChg>
        <pc:picChg chg="mod">
          <ac:chgData name="Zita Draper" userId="b063123c-f51f-481b-b99c-f574606c9ace" providerId="ADAL" clId="{78FC73F2-5B18-45CF-86CE-50795C843C6C}" dt="2023-04-28T21:23:49.412" v="13306" actId="14100"/>
          <ac:picMkLst>
            <pc:docMk/>
            <pc:sldMk cId="2599169514" sldId="353"/>
            <ac:picMk id="3" creationId="{A1A05B3D-9387-F64A-AA07-13CB7ECD34FD}"/>
          </ac:picMkLst>
        </pc:picChg>
      </pc:sldChg>
      <pc:sldChg chg="delSp modSp mod">
        <pc:chgData name="Zita Draper" userId="b063123c-f51f-481b-b99c-f574606c9ace" providerId="ADAL" clId="{78FC73F2-5B18-45CF-86CE-50795C843C6C}" dt="2023-04-28T21:24:16.900" v="13308" actId="14100"/>
        <pc:sldMkLst>
          <pc:docMk/>
          <pc:sldMk cId="3434283081" sldId="354"/>
        </pc:sldMkLst>
        <pc:spChg chg="mod">
          <ac:chgData name="Zita Draper" userId="b063123c-f51f-481b-b99c-f574606c9ace" providerId="ADAL" clId="{78FC73F2-5B18-45CF-86CE-50795C843C6C}" dt="2023-04-18T08:19:43.258" v="1677" actId="115"/>
          <ac:spMkLst>
            <pc:docMk/>
            <pc:sldMk cId="3434283081" sldId="354"/>
            <ac:spMk id="2" creationId="{31115F27-2FAC-38EA-CB00-7582B1237B3D}"/>
          </ac:spMkLst>
        </pc:spChg>
        <pc:spChg chg="del">
          <ac:chgData name="Zita Draper" userId="b063123c-f51f-481b-b99c-f574606c9ace" providerId="ADAL" clId="{78FC73F2-5B18-45CF-86CE-50795C843C6C}" dt="2023-04-18T08:19:44.974" v="1678" actId="478"/>
          <ac:spMkLst>
            <pc:docMk/>
            <pc:sldMk cId="3434283081" sldId="354"/>
            <ac:spMk id="3" creationId="{9189D6EB-B0DE-673E-5A3F-4E4A4E568BD3}"/>
          </ac:spMkLst>
        </pc:spChg>
        <pc:spChg chg="mod">
          <ac:chgData name="Zita Draper" userId="b063123c-f51f-481b-b99c-f574606c9ace" providerId="ADAL" clId="{78FC73F2-5B18-45CF-86CE-50795C843C6C}" dt="2023-04-18T08:20:49.502" v="1784" actId="313"/>
          <ac:spMkLst>
            <pc:docMk/>
            <pc:sldMk cId="3434283081" sldId="354"/>
            <ac:spMk id="4" creationId="{745AC38F-1CD0-AA92-B659-BC7D2E531D79}"/>
          </ac:spMkLst>
        </pc:spChg>
        <pc:spChg chg="del mod">
          <ac:chgData name="Zita Draper" userId="b063123c-f51f-481b-b99c-f574606c9ace" providerId="ADAL" clId="{78FC73F2-5B18-45CF-86CE-50795C843C6C}" dt="2023-04-18T08:20:54.945" v="1786" actId="478"/>
          <ac:spMkLst>
            <pc:docMk/>
            <pc:sldMk cId="3434283081" sldId="354"/>
            <ac:spMk id="5" creationId="{5546A44E-254B-67A1-7FD6-ECB0BC87F41A}"/>
          </ac:spMkLst>
        </pc:spChg>
        <pc:picChg chg="mod">
          <ac:chgData name="Zita Draper" userId="b063123c-f51f-481b-b99c-f574606c9ace" providerId="ADAL" clId="{78FC73F2-5B18-45CF-86CE-50795C843C6C}" dt="2023-04-28T21:24:16.900" v="13308" actId="14100"/>
          <ac:picMkLst>
            <pc:docMk/>
            <pc:sldMk cId="3434283081" sldId="354"/>
            <ac:picMk id="3" creationId="{4315FB86-7191-CFF1-8DEE-1D7ABC60A2F1}"/>
          </ac:picMkLst>
        </pc:picChg>
      </pc:sldChg>
      <pc:sldChg chg="delSp modSp mod">
        <pc:chgData name="Zita Draper" userId="b063123c-f51f-481b-b99c-f574606c9ace" providerId="ADAL" clId="{78FC73F2-5B18-45CF-86CE-50795C843C6C}" dt="2023-04-29T16:38:59.855" v="13310" actId="14100"/>
        <pc:sldMkLst>
          <pc:docMk/>
          <pc:sldMk cId="1435557324" sldId="355"/>
        </pc:sldMkLst>
        <pc:spChg chg="mod">
          <ac:chgData name="Zita Draper" userId="b063123c-f51f-481b-b99c-f574606c9ace" providerId="ADAL" clId="{78FC73F2-5B18-45CF-86CE-50795C843C6C}" dt="2023-04-18T08:21:56.128" v="1799" actId="115"/>
          <ac:spMkLst>
            <pc:docMk/>
            <pc:sldMk cId="1435557324" sldId="355"/>
            <ac:spMk id="2" creationId="{DFDE0625-E0E1-03BF-0797-146805466F26}"/>
          </ac:spMkLst>
        </pc:spChg>
        <pc:spChg chg="del">
          <ac:chgData name="Zita Draper" userId="b063123c-f51f-481b-b99c-f574606c9ace" providerId="ADAL" clId="{78FC73F2-5B18-45CF-86CE-50795C843C6C}" dt="2023-04-18T08:21:57.579" v="1800" actId="478"/>
          <ac:spMkLst>
            <pc:docMk/>
            <pc:sldMk cId="1435557324" sldId="355"/>
            <ac:spMk id="3" creationId="{634D5039-7460-8293-D543-F29586846B7C}"/>
          </ac:spMkLst>
        </pc:spChg>
        <pc:spChg chg="mod">
          <ac:chgData name="Zita Draper" userId="b063123c-f51f-481b-b99c-f574606c9ace" providerId="ADAL" clId="{78FC73F2-5B18-45CF-86CE-50795C843C6C}" dt="2023-04-18T08:23:07.938" v="2171" actId="20577"/>
          <ac:spMkLst>
            <pc:docMk/>
            <pc:sldMk cId="1435557324" sldId="355"/>
            <ac:spMk id="4" creationId="{25B395BE-65B5-145A-211A-09BCF44CD79A}"/>
          </ac:spMkLst>
        </pc:spChg>
        <pc:spChg chg="del">
          <ac:chgData name="Zita Draper" userId="b063123c-f51f-481b-b99c-f574606c9ace" providerId="ADAL" clId="{78FC73F2-5B18-45CF-86CE-50795C843C6C}" dt="2023-04-18T08:22:43.109" v="2034" actId="478"/>
          <ac:spMkLst>
            <pc:docMk/>
            <pc:sldMk cId="1435557324" sldId="355"/>
            <ac:spMk id="5" creationId="{7E0B15E3-198C-87D7-D2FC-768B34DB5A73}"/>
          </ac:spMkLst>
        </pc:spChg>
        <pc:picChg chg="mod">
          <ac:chgData name="Zita Draper" userId="b063123c-f51f-481b-b99c-f574606c9ace" providerId="ADAL" clId="{78FC73F2-5B18-45CF-86CE-50795C843C6C}" dt="2023-04-29T16:38:59.855" v="13310" actId="14100"/>
          <ac:picMkLst>
            <pc:docMk/>
            <pc:sldMk cId="1435557324" sldId="355"/>
            <ac:picMk id="3" creationId="{D2511814-C5A8-0E01-C967-019DA326778E}"/>
          </ac:picMkLst>
        </pc:picChg>
      </pc:sldChg>
      <pc:sldChg chg="delSp modSp mod">
        <pc:chgData name="Zita Draper" userId="b063123c-f51f-481b-b99c-f574606c9ace" providerId="ADAL" clId="{78FC73F2-5B18-45CF-86CE-50795C843C6C}" dt="2023-04-29T16:41:48.679" v="13312" actId="14100"/>
        <pc:sldMkLst>
          <pc:docMk/>
          <pc:sldMk cId="3406620222" sldId="356"/>
        </pc:sldMkLst>
        <pc:spChg chg="mod">
          <ac:chgData name="Zita Draper" userId="b063123c-f51f-481b-b99c-f574606c9ace" providerId="ADAL" clId="{78FC73F2-5B18-45CF-86CE-50795C843C6C}" dt="2023-04-18T08:23:21.274" v="2184" actId="115"/>
          <ac:spMkLst>
            <pc:docMk/>
            <pc:sldMk cId="3406620222" sldId="356"/>
            <ac:spMk id="2" creationId="{B51E5B34-63A0-39E2-5011-707420C4F60E}"/>
          </ac:spMkLst>
        </pc:spChg>
        <pc:spChg chg="del">
          <ac:chgData name="Zita Draper" userId="b063123c-f51f-481b-b99c-f574606c9ace" providerId="ADAL" clId="{78FC73F2-5B18-45CF-86CE-50795C843C6C}" dt="2023-04-18T08:23:23.324" v="2185" actId="478"/>
          <ac:spMkLst>
            <pc:docMk/>
            <pc:sldMk cId="3406620222" sldId="356"/>
            <ac:spMk id="3" creationId="{9DE23B2E-DDB8-6B74-F379-C99E4D4195E9}"/>
          </ac:spMkLst>
        </pc:spChg>
        <pc:spChg chg="mod">
          <ac:chgData name="Zita Draper" userId="b063123c-f51f-481b-b99c-f574606c9ace" providerId="ADAL" clId="{78FC73F2-5B18-45CF-86CE-50795C843C6C}" dt="2023-04-18T08:32:24.554" v="2991" actId="20577"/>
          <ac:spMkLst>
            <pc:docMk/>
            <pc:sldMk cId="3406620222" sldId="356"/>
            <ac:spMk id="4" creationId="{77F4195E-A5BF-2087-164B-C528464FA8A5}"/>
          </ac:spMkLst>
        </pc:spChg>
        <pc:spChg chg="del mod">
          <ac:chgData name="Zita Draper" userId="b063123c-f51f-481b-b99c-f574606c9ace" providerId="ADAL" clId="{78FC73F2-5B18-45CF-86CE-50795C843C6C}" dt="2023-04-18T08:23:27.759" v="2188" actId="478"/>
          <ac:spMkLst>
            <pc:docMk/>
            <pc:sldMk cId="3406620222" sldId="356"/>
            <ac:spMk id="5" creationId="{17765C49-90F9-7DAC-3B42-594ADD8170B6}"/>
          </ac:spMkLst>
        </pc:spChg>
        <pc:picChg chg="mod">
          <ac:chgData name="Zita Draper" userId="b063123c-f51f-481b-b99c-f574606c9ace" providerId="ADAL" clId="{78FC73F2-5B18-45CF-86CE-50795C843C6C}" dt="2023-04-29T16:41:48.679" v="13312" actId="14100"/>
          <ac:picMkLst>
            <pc:docMk/>
            <pc:sldMk cId="3406620222" sldId="356"/>
            <ac:picMk id="3" creationId="{1462A173-1AD6-831C-7114-B535F41C1579}"/>
          </ac:picMkLst>
        </pc:picChg>
      </pc:sldChg>
      <pc:sldChg chg="delSp modSp mod">
        <pc:chgData name="Zita Draper" userId="b063123c-f51f-481b-b99c-f574606c9ace" providerId="ADAL" clId="{78FC73F2-5B18-45CF-86CE-50795C843C6C}" dt="2023-04-29T16:42:48.744" v="13314" actId="14100"/>
        <pc:sldMkLst>
          <pc:docMk/>
          <pc:sldMk cId="2601958841" sldId="357"/>
        </pc:sldMkLst>
        <pc:spChg chg="mod">
          <ac:chgData name="Zita Draper" userId="b063123c-f51f-481b-b99c-f574606c9ace" providerId="ADAL" clId="{78FC73F2-5B18-45CF-86CE-50795C843C6C}" dt="2023-04-18T08:23:31.402" v="2198" actId="20577"/>
          <ac:spMkLst>
            <pc:docMk/>
            <pc:sldMk cId="2601958841" sldId="357"/>
            <ac:spMk id="2" creationId="{478FF418-1615-F8E9-B839-15FCE7B86855}"/>
          </ac:spMkLst>
        </pc:spChg>
        <pc:spChg chg="del">
          <ac:chgData name="Zita Draper" userId="b063123c-f51f-481b-b99c-f574606c9ace" providerId="ADAL" clId="{78FC73F2-5B18-45CF-86CE-50795C843C6C}" dt="2023-04-18T08:23:33.158" v="2199" actId="478"/>
          <ac:spMkLst>
            <pc:docMk/>
            <pc:sldMk cId="2601958841" sldId="357"/>
            <ac:spMk id="3" creationId="{462CB0AC-BE7E-F5E6-3A6A-50BE7DD37004}"/>
          </ac:spMkLst>
        </pc:spChg>
        <pc:spChg chg="mod">
          <ac:chgData name="Zita Draper" userId="b063123c-f51f-481b-b99c-f574606c9ace" providerId="ADAL" clId="{78FC73F2-5B18-45CF-86CE-50795C843C6C}" dt="2023-04-18T08:33:40.062" v="3271" actId="20577"/>
          <ac:spMkLst>
            <pc:docMk/>
            <pc:sldMk cId="2601958841" sldId="357"/>
            <ac:spMk id="4" creationId="{4F57987C-8212-F928-0887-1522B0EB1FA6}"/>
          </ac:spMkLst>
        </pc:spChg>
        <pc:spChg chg="del">
          <ac:chgData name="Zita Draper" userId="b063123c-f51f-481b-b99c-f574606c9ace" providerId="ADAL" clId="{78FC73F2-5B18-45CF-86CE-50795C843C6C}" dt="2023-04-18T08:23:35.849" v="2200" actId="478"/>
          <ac:spMkLst>
            <pc:docMk/>
            <pc:sldMk cId="2601958841" sldId="357"/>
            <ac:spMk id="5" creationId="{6F966611-67B1-6933-0BF8-E06F8AA478D9}"/>
          </ac:spMkLst>
        </pc:spChg>
        <pc:picChg chg="mod">
          <ac:chgData name="Zita Draper" userId="b063123c-f51f-481b-b99c-f574606c9ace" providerId="ADAL" clId="{78FC73F2-5B18-45CF-86CE-50795C843C6C}" dt="2023-04-29T16:42:48.744" v="13314" actId="14100"/>
          <ac:picMkLst>
            <pc:docMk/>
            <pc:sldMk cId="2601958841" sldId="357"/>
            <ac:picMk id="3" creationId="{904E0CB1-05D5-B899-B32A-848A2C78B4E2}"/>
          </ac:picMkLst>
        </pc:picChg>
      </pc:sldChg>
      <pc:sldChg chg="delSp modSp del mod">
        <pc:chgData name="Zita Draper" userId="b063123c-f51f-481b-b99c-f574606c9ace" providerId="ADAL" clId="{78FC73F2-5B18-45CF-86CE-50795C843C6C}" dt="2023-04-18T08:33:47.845" v="3272" actId="2696"/>
        <pc:sldMkLst>
          <pc:docMk/>
          <pc:sldMk cId="299847997" sldId="358"/>
        </pc:sldMkLst>
        <pc:spChg chg="mod">
          <ac:chgData name="Zita Draper" userId="b063123c-f51f-481b-b99c-f574606c9ace" providerId="ADAL" clId="{78FC73F2-5B18-45CF-86CE-50795C843C6C}" dt="2023-04-18T08:23:45.100" v="2221" actId="115"/>
          <ac:spMkLst>
            <pc:docMk/>
            <pc:sldMk cId="299847997" sldId="358"/>
            <ac:spMk id="2" creationId="{28FD12CA-F002-0D18-C23E-8C7FD5388F0A}"/>
          </ac:spMkLst>
        </pc:spChg>
        <pc:spChg chg="del">
          <ac:chgData name="Zita Draper" userId="b063123c-f51f-481b-b99c-f574606c9ace" providerId="ADAL" clId="{78FC73F2-5B18-45CF-86CE-50795C843C6C}" dt="2023-04-18T08:23:47.679" v="2222" actId="478"/>
          <ac:spMkLst>
            <pc:docMk/>
            <pc:sldMk cId="299847997" sldId="358"/>
            <ac:spMk id="3" creationId="{FCEBCADB-BF8F-6A0B-2DC5-A9EB4F49898B}"/>
          </ac:spMkLst>
        </pc:spChg>
        <pc:spChg chg="del">
          <ac:chgData name="Zita Draper" userId="b063123c-f51f-481b-b99c-f574606c9ace" providerId="ADAL" clId="{78FC73F2-5B18-45CF-86CE-50795C843C6C}" dt="2023-04-18T08:23:50.399" v="2223" actId="478"/>
          <ac:spMkLst>
            <pc:docMk/>
            <pc:sldMk cId="299847997" sldId="358"/>
            <ac:spMk id="5" creationId="{3DCB9EB1-B45D-286B-3FEF-D8A720E5E1F8}"/>
          </ac:spMkLst>
        </pc:spChg>
      </pc:sldChg>
      <pc:sldChg chg="delSp modSp del mod">
        <pc:chgData name="Zita Draper" userId="b063123c-f51f-481b-b99c-f574606c9ace" providerId="ADAL" clId="{78FC73F2-5B18-45CF-86CE-50795C843C6C}" dt="2023-04-18T08:33:48.407" v="3273" actId="2696"/>
        <pc:sldMkLst>
          <pc:docMk/>
          <pc:sldMk cId="10151547" sldId="359"/>
        </pc:sldMkLst>
        <pc:spChg chg="mod">
          <ac:chgData name="Zita Draper" userId="b063123c-f51f-481b-b99c-f574606c9ace" providerId="ADAL" clId="{78FC73F2-5B18-45CF-86CE-50795C843C6C}" dt="2023-04-18T08:23:58.654" v="2235" actId="115"/>
          <ac:spMkLst>
            <pc:docMk/>
            <pc:sldMk cId="10151547" sldId="359"/>
            <ac:spMk id="2" creationId="{1D182089-A511-8721-0B80-87DCDF6BA2E1}"/>
          </ac:spMkLst>
        </pc:spChg>
        <pc:spChg chg="del">
          <ac:chgData name="Zita Draper" userId="b063123c-f51f-481b-b99c-f574606c9ace" providerId="ADAL" clId="{78FC73F2-5B18-45CF-86CE-50795C843C6C}" dt="2023-04-18T08:24:00.874" v="2236" actId="478"/>
          <ac:spMkLst>
            <pc:docMk/>
            <pc:sldMk cId="10151547" sldId="359"/>
            <ac:spMk id="3" creationId="{32DDE59F-92D1-5B85-F64E-BD98247E6CC9}"/>
          </ac:spMkLst>
        </pc:spChg>
        <pc:spChg chg="del">
          <ac:chgData name="Zita Draper" userId="b063123c-f51f-481b-b99c-f574606c9ace" providerId="ADAL" clId="{78FC73F2-5B18-45CF-86CE-50795C843C6C}" dt="2023-04-18T08:24:04.218" v="2237" actId="478"/>
          <ac:spMkLst>
            <pc:docMk/>
            <pc:sldMk cId="10151547" sldId="359"/>
            <ac:spMk id="5" creationId="{1683855D-048B-D6AC-AA00-7480A75FDF73}"/>
          </ac:spMkLst>
        </pc:spChg>
      </pc:sldChg>
      <pc:sldChg chg="del">
        <pc:chgData name="Zita Draper" userId="b063123c-f51f-481b-b99c-f574606c9ace" providerId="ADAL" clId="{78FC73F2-5B18-45CF-86CE-50795C843C6C}" dt="2023-04-18T08:33:49.059" v="3274" actId="2696"/>
        <pc:sldMkLst>
          <pc:docMk/>
          <pc:sldMk cId="228818681" sldId="360"/>
        </pc:sldMkLst>
      </pc:sldChg>
      <pc:sldChg chg="del">
        <pc:chgData name="Zita Draper" userId="b063123c-f51f-481b-b99c-f574606c9ace" providerId="ADAL" clId="{78FC73F2-5B18-45CF-86CE-50795C843C6C}" dt="2023-04-18T08:33:49.702" v="3275" actId="2696"/>
        <pc:sldMkLst>
          <pc:docMk/>
          <pc:sldMk cId="2431791615" sldId="361"/>
        </pc:sldMkLst>
      </pc:sldChg>
      <pc:sldChg chg="del">
        <pc:chgData name="Zita Draper" userId="b063123c-f51f-481b-b99c-f574606c9ace" providerId="ADAL" clId="{78FC73F2-5B18-45CF-86CE-50795C843C6C}" dt="2023-04-18T08:33:50.484" v="3276" actId="2696"/>
        <pc:sldMkLst>
          <pc:docMk/>
          <pc:sldMk cId="2292438532" sldId="362"/>
        </pc:sldMkLst>
      </pc:sldChg>
      <pc:sldChg chg="del">
        <pc:chgData name="Zita Draper" userId="b063123c-f51f-481b-b99c-f574606c9ace" providerId="ADAL" clId="{78FC73F2-5B18-45CF-86CE-50795C843C6C}" dt="2023-04-18T08:33:51.114" v="3277" actId="2696"/>
        <pc:sldMkLst>
          <pc:docMk/>
          <pc:sldMk cId="134029921" sldId="363"/>
        </pc:sldMkLst>
      </pc:sldChg>
      <pc:sldChg chg="del">
        <pc:chgData name="Zita Draper" userId="b063123c-f51f-481b-b99c-f574606c9ace" providerId="ADAL" clId="{78FC73F2-5B18-45CF-86CE-50795C843C6C}" dt="2023-04-18T08:33:51.957" v="3278" actId="2696"/>
        <pc:sldMkLst>
          <pc:docMk/>
          <pc:sldMk cId="2317990850" sldId="364"/>
        </pc:sldMkLst>
      </pc:sldChg>
      <pc:sldChg chg="delSp modSp mod">
        <pc:chgData name="Zita Draper" userId="b063123c-f51f-481b-b99c-f574606c9ace" providerId="ADAL" clId="{78FC73F2-5B18-45CF-86CE-50795C843C6C}" dt="2023-04-29T16:44:49.335" v="13316" actId="14100"/>
        <pc:sldMkLst>
          <pc:docMk/>
          <pc:sldMk cId="555411479" sldId="365"/>
        </pc:sldMkLst>
        <pc:spChg chg="mod">
          <ac:chgData name="Zita Draper" userId="b063123c-f51f-481b-b99c-f574606c9ace" providerId="ADAL" clId="{78FC73F2-5B18-45CF-86CE-50795C843C6C}" dt="2023-04-18T08:27:14.854" v="2479" actId="115"/>
          <ac:spMkLst>
            <pc:docMk/>
            <pc:sldMk cId="555411479" sldId="365"/>
            <ac:spMk id="2" creationId="{1FD1AA9B-2B16-5771-79A9-581663DB7E64}"/>
          </ac:spMkLst>
        </pc:spChg>
        <pc:spChg chg="del">
          <ac:chgData name="Zita Draper" userId="b063123c-f51f-481b-b99c-f574606c9ace" providerId="ADAL" clId="{78FC73F2-5B18-45CF-86CE-50795C843C6C}" dt="2023-04-18T08:27:16.996" v="2480" actId="478"/>
          <ac:spMkLst>
            <pc:docMk/>
            <pc:sldMk cId="555411479" sldId="365"/>
            <ac:spMk id="3" creationId="{2BF27C87-6F72-EF60-5946-84920934166B}"/>
          </ac:spMkLst>
        </pc:spChg>
        <pc:spChg chg="mod">
          <ac:chgData name="Zita Draper" userId="b063123c-f51f-481b-b99c-f574606c9ace" providerId="ADAL" clId="{78FC73F2-5B18-45CF-86CE-50795C843C6C}" dt="2023-04-18T08:29:12.826" v="2699" actId="20577"/>
          <ac:spMkLst>
            <pc:docMk/>
            <pc:sldMk cId="555411479" sldId="365"/>
            <ac:spMk id="4" creationId="{D09153C5-BE79-9E4B-D532-3F8C0AF19DCE}"/>
          </ac:spMkLst>
        </pc:spChg>
        <pc:picChg chg="mod">
          <ac:chgData name="Zita Draper" userId="b063123c-f51f-481b-b99c-f574606c9ace" providerId="ADAL" clId="{78FC73F2-5B18-45CF-86CE-50795C843C6C}" dt="2023-04-29T16:44:49.335" v="13316" actId="14100"/>
          <ac:picMkLst>
            <pc:docMk/>
            <pc:sldMk cId="555411479" sldId="365"/>
            <ac:picMk id="3" creationId="{7CF55BFA-B3FE-5AD6-3FFA-80D4ADD31F4F}"/>
          </ac:picMkLst>
        </pc:picChg>
      </pc:sldChg>
      <pc:sldChg chg="delSp modSp mod">
        <pc:chgData name="Zita Draper" userId="b063123c-f51f-481b-b99c-f574606c9ace" providerId="ADAL" clId="{78FC73F2-5B18-45CF-86CE-50795C843C6C}" dt="2023-04-29T16:47:00.546" v="13318" actId="14100"/>
        <pc:sldMkLst>
          <pc:docMk/>
          <pc:sldMk cId="244128205" sldId="366"/>
        </pc:sldMkLst>
        <pc:spChg chg="mod">
          <ac:chgData name="Zita Draper" userId="b063123c-f51f-481b-b99c-f574606c9ace" providerId="ADAL" clId="{78FC73F2-5B18-45CF-86CE-50795C843C6C}" dt="2023-04-18T08:26:02.752" v="2456" actId="115"/>
          <ac:spMkLst>
            <pc:docMk/>
            <pc:sldMk cId="244128205" sldId="366"/>
            <ac:spMk id="2" creationId="{10D06A66-8CA1-E545-666E-5C6B9AE8CF3E}"/>
          </ac:spMkLst>
        </pc:spChg>
        <pc:spChg chg="del">
          <ac:chgData name="Zita Draper" userId="b063123c-f51f-481b-b99c-f574606c9ace" providerId="ADAL" clId="{78FC73F2-5B18-45CF-86CE-50795C843C6C}" dt="2023-04-18T08:26:05.039" v="2457" actId="478"/>
          <ac:spMkLst>
            <pc:docMk/>
            <pc:sldMk cId="244128205" sldId="366"/>
            <ac:spMk id="3" creationId="{13CAD56C-9942-49A1-4D0C-6663ED06AEEA}"/>
          </ac:spMkLst>
        </pc:spChg>
        <pc:spChg chg="mod">
          <ac:chgData name="Zita Draper" userId="b063123c-f51f-481b-b99c-f574606c9ace" providerId="ADAL" clId="{78FC73F2-5B18-45CF-86CE-50795C843C6C}" dt="2023-04-18T08:25:55.797" v="2443" actId="20577"/>
          <ac:spMkLst>
            <pc:docMk/>
            <pc:sldMk cId="244128205" sldId="366"/>
            <ac:spMk id="4" creationId="{D0664FC2-535E-D318-A732-0CBB836593C1}"/>
          </ac:spMkLst>
        </pc:spChg>
        <pc:spChg chg="del">
          <ac:chgData name="Zita Draper" userId="b063123c-f51f-481b-b99c-f574606c9ace" providerId="ADAL" clId="{78FC73F2-5B18-45CF-86CE-50795C843C6C}" dt="2023-04-18T08:26:09.162" v="2458" actId="478"/>
          <ac:spMkLst>
            <pc:docMk/>
            <pc:sldMk cId="244128205" sldId="366"/>
            <ac:spMk id="5" creationId="{0AF53082-0EF8-70FB-13FA-738EE2DC5309}"/>
          </ac:spMkLst>
        </pc:spChg>
        <pc:picChg chg="mod">
          <ac:chgData name="Zita Draper" userId="b063123c-f51f-481b-b99c-f574606c9ace" providerId="ADAL" clId="{78FC73F2-5B18-45CF-86CE-50795C843C6C}" dt="2023-04-29T16:47:00.546" v="13318" actId="14100"/>
          <ac:picMkLst>
            <pc:docMk/>
            <pc:sldMk cId="244128205" sldId="366"/>
            <ac:picMk id="3" creationId="{C2587EA0-2CEC-5F86-7161-CCF47E792DEE}"/>
          </ac:picMkLst>
        </pc:picChg>
      </pc:sldChg>
      <pc:sldChg chg="delSp modSp mod">
        <pc:chgData name="Zita Draper" userId="b063123c-f51f-481b-b99c-f574606c9ace" providerId="ADAL" clId="{78FC73F2-5B18-45CF-86CE-50795C843C6C}" dt="2023-04-29T16:48:24.077" v="13320" actId="14100"/>
        <pc:sldMkLst>
          <pc:docMk/>
          <pc:sldMk cId="2594431617" sldId="367"/>
        </pc:sldMkLst>
        <pc:spChg chg="mod">
          <ac:chgData name="Zita Draper" userId="b063123c-f51f-481b-b99c-f574606c9ace" providerId="ADAL" clId="{78FC73F2-5B18-45CF-86CE-50795C843C6C}" dt="2023-04-18T08:11:47.763" v="774" actId="403"/>
          <ac:spMkLst>
            <pc:docMk/>
            <pc:sldMk cId="2594431617" sldId="367"/>
            <ac:spMk id="2" creationId="{1B404CE6-410C-5787-5E06-BC47F80D714D}"/>
          </ac:spMkLst>
        </pc:spChg>
        <pc:spChg chg="del">
          <ac:chgData name="Zita Draper" userId="b063123c-f51f-481b-b99c-f574606c9ace" providerId="ADAL" clId="{78FC73F2-5B18-45CF-86CE-50795C843C6C}" dt="2023-04-18T08:11:36.443" v="767" actId="478"/>
          <ac:spMkLst>
            <pc:docMk/>
            <pc:sldMk cId="2594431617" sldId="367"/>
            <ac:spMk id="3" creationId="{9F8FB98C-C6AD-D83B-F0D6-1C741BC4C737}"/>
          </ac:spMkLst>
        </pc:spChg>
        <pc:spChg chg="mod">
          <ac:chgData name="Zita Draper" userId="b063123c-f51f-481b-b99c-f574606c9ace" providerId="ADAL" clId="{78FC73F2-5B18-45CF-86CE-50795C843C6C}" dt="2023-04-18T09:14:20.605" v="5103" actId="20577"/>
          <ac:spMkLst>
            <pc:docMk/>
            <pc:sldMk cId="2594431617" sldId="367"/>
            <ac:spMk id="4" creationId="{C5C2251A-CBE3-9DC1-F07A-707046529C49}"/>
          </ac:spMkLst>
        </pc:spChg>
        <pc:spChg chg="del">
          <ac:chgData name="Zita Draper" userId="b063123c-f51f-481b-b99c-f574606c9ace" providerId="ADAL" clId="{78FC73F2-5B18-45CF-86CE-50795C843C6C}" dt="2023-04-18T08:11:41.644" v="769" actId="478"/>
          <ac:spMkLst>
            <pc:docMk/>
            <pc:sldMk cId="2594431617" sldId="367"/>
            <ac:spMk id="5" creationId="{89BE47BC-7198-00DC-D8FF-CE43A54469CF}"/>
          </ac:spMkLst>
        </pc:spChg>
        <pc:picChg chg="mod">
          <ac:chgData name="Zita Draper" userId="b063123c-f51f-481b-b99c-f574606c9ace" providerId="ADAL" clId="{78FC73F2-5B18-45CF-86CE-50795C843C6C}" dt="2023-04-29T16:48:24.077" v="13320" actId="14100"/>
          <ac:picMkLst>
            <pc:docMk/>
            <pc:sldMk cId="2594431617" sldId="367"/>
            <ac:picMk id="3" creationId="{FD47DABA-67C8-7F97-69AF-CD4720B5C501}"/>
          </ac:picMkLst>
        </pc:picChg>
      </pc:sldChg>
      <pc:sldChg chg="delSp modSp mod">
        <pc:chgData name="Zita Draper" userId="b063123c-f51f-481b-b99c-f574606c9ace" providerId="ADAL" clId="{78FC73F2-5B18-45CF-86CE-50795C843C6C}" dt="2023-04-29T16:49:59.466" v="13323" actId="1076"/>
        <pc:sldMkLst>
          <pc:docMk/>
          <pc:sldMk cId="2770112792" sldId="368"/>
        </pc:sldMkLst>
        <pc:spChg chg="mod">
          <ac:chgData name="Zita Draper" userId="b063123c-f51f-481b-b99c-f574606c9ace" providerId="ADAL" clId="{78FC73F2-5B18-45CF-86CE-50795C843C6C}" dt="2023-04-18T09:16:44.581" v="5253" actId="115"/>
          <ac:spMkLst>
            <pc:docMk/>
            <pc:sldMk cId="2770112792" sldId="368"/>
            <ac:spMk id="2" creationId="{8698796E-EA5C-7AE5-3EC0-8689CE2B0397}"/>
          </ac:spMkLst>
        </pc:spChg>
        <pc:spChg chg="del">
          <ac:chgData name="Zita Draper" userId="b063123c-f51f-481b-b99c-f574606c9ace" providerId="ADAL" clId="{78FC73F2-5B18-45CF-86CE-50795C843C6C}" dt="2023-04-18T09:14:28.852" v="5114" actId="478"/>
          <ac:spMkLst>
            <pc:docMk/>
            <pc:sldMk cId="2770112792" sldId="368"/>
            <ac:spMk id="3" creationId="{A8F58AF2-84B4-7247-A25D-F3D0EDF52054}"/>
          </ac:spMkLst>
        </pc:spChg>
        <pc:spChg chg="mod">
          <ac:chgData name="Zita Draper" userId="b063123c-f51f-481b-b99c-f574606c9ace" providerId="ADAL" clId="{78FC73F2-5B18-45CF-86CE-50795C843C6C}" dt="2023-04-18T09:21:53.426" v="5610" actId="313"/>
          <ac:spMkLst>
            <pc:docMk/>
            <pc:sldMk cId="2770112792" sldId="368"/>
            <ac:spMk id="4" creationId="{F6F63008-2565-7BC9-4DB7-63367C86FEB6}"/>
          </ac:spMkLst>
        </pc:spChg>
        <pc:spChg chg="del">
          <ac:chgData name="Zita Draper" userId="b063123c-f51f-481b-b99c-f574606c9ace" providerId="ADAL" clId="{78FC73F2-5B18-45CF-86CE-50795C843C6C}" dt="2023-04-18T09:14:31.087" v="5115" actId="478"/>
          <ac:spMkLst>
            <pc:docMk/>
            <pc:sldMk cId="2770112792" sldId="368"/>
            <ac:spMk id="5" creationId="{0D469E16-AD95-E939-568E-04B7ECBA1DB6}"/>
          </ac:spMkLst>
        </pc:spChg>
        <pc:picChg chg="mod">
          <ac:chgData name="Zita Draper" userId="b063123c-f51f-481b-b99c-f574606c9ace" providerId="ADAL" clId="{78FC73F2-5B18-45CF-86CE-50795C843C6C}" dt="2023-04-29T16:49:59.466" v="13323" actId="1076"/>
          <ac:picMkLst>
            <pc:docMk/>
            <pc:sldMk cId="2770112792" sldId="368"/>
            <ac:picMk id="3" creationId="{C27F6823-0B09-C99C-BDB0-69D3CFEB8DB2}"/>
          </ac:picMkLst>
        </pc:picChg>
      </pc:sldChg>
      <pc:sldChg chg="delSp modSp mod">
        <pc:chgData name="Zita Draper" userId="b063123c-f51f-481b-b99c-f574606c9ace" providerId="ADAL" clId="{78FC73F2-5B18-45CF-86CE-50795C843C6C}" dt="2023-04-29T16:50:45.291" v="13325" actId="14100"/>
        <pc:sldMkLst>
          <pc:docMk/>
          <pc:sldMk cId="4150241459" sldId="369"/>
        </pc:sldMkLst>
        <pc:spChg chg="mod">
          <ac:chgData name="Zita Draper" userId="b063123c-f51f-481b-b99c-f574606c9ace" providerId="ADAL" clId="{78FC73F2-5B18-45CF-86CE-50795C843C6C}" dt="2023-04-18T09:22:01.490" v="5613" actId="115"/>
          <ac:spMkLst>
            <pc:docMk/>
            <pc:sldMk cId="4150241459" sldId="369"/>
            <ac:spMk id="2" creationId="{40EAD46D-EA1B-C3F9-7028-FD6A3E4190E8}"/>
          </ac:spMkLst>
        </pc:spChg>
        <pc:spChg chg="del">
          <ac:chgData name="Zita Draper" userId="b063123c-f51f-481b-b99c-f574606c9ace" providerId="ADAL" clId="{78FC73F2-5B18-45CF-86CE-50795C843C6C}" dt="2023-04-18T09:22:02.928" v="5614" actId="478"/>
          <ac:spMkLst>
            <pc:docMk/>
            <pc:sldMk cId="4150241459" sldId="369"/>
            <ac:spMk id="3" creationId="{DE9B7F7A-DF57-A0E1-12D2-8D39F2112E7F}"/>
          </ac:spMkLst>
        </pc:spChg>
        <pc:spChg chg="mod">
          <ac:chgData name="Zita Draper" userId="b063123c-f51f-481b-b99c-f574606c9ace" providerId="ADAL" clId="{78FC73F2-5B18-45CF-86CE-50795C843C6C}" dt="2023-04-18T09:22:59.670" v="5866" actId="20577"/>
          <ac:spMkLst>
            <pc:docMk/>
            <pc:sldMk cId="4150241459" sldId="369"/>
            <ac:spMk id="4" creationId="{99611AD3-AAF6-D247-D26F-DA8B9DAADF21}"/>
          </ac:spMkLst>
        </pc:spChg>
        <pc:spChg chg="del">
          <ac:chgData name="Zita Draper" userId="b063123c-f51f-481b-b99c-f574606c9ace" providerId="ADAL" clId="{78FC73F2-5B18-45CF-86CE-50795C843C6C}" dt="2023-04-18T09:14:37.074" v="5126" actId="478"/>
          <ac:spMkLst>
            <pc:docMk/>
            <pc:sldMk cId="4150241459" sldId="369"/>
            <ac:spMk id="5" creationId="{B010FD4B-6363-CA9B-9A5A-E60D93D1D23A}"/>
          </ac:spMkLst>
        </pc:spChg>
        <pc:picChg chg="mod">
          <ac:chgData name="Zita Draper" userId="b063123c-f51f-481b-b99c-f574606c9ace" providerId="ADAL" clId="{78FC73F2-5B18-45CF-86CE-50795C843C6C}" dt="2023-04-29T16:50:45.291" v="13325" actId="14100"/>
          <ac:picMkLst>
            <pc:docMk/>
            <pc:sldMk cId="4150241459" sldId="369"/>
            <ac:picMk id="3" creationId="{489207C6-B142-306B-F97B-C3C33B43BD3B}"/>
          </ac:picMkLst>
        </pc:picChg>
      </pc:sldChg>
      <pc:sldChg chg="delSp modSp mod">
        <pc:chgData name="Zita Draper" userId="b063123c-f51f-481b-b99c-f574606c9ace" providerId="ADAL" clId="{78FC73F2-5B18-45CF-86CE-50795C843C6C}" dt="2023-04-29T16:51:16.617" v="13327" actId="14100"/>
        <pc:sldMkLst>
          <pc:docMk/>
          <pc:sldMk cId="1471080437" sldId="370"/>
        </pc:sldMkLst>
        <pc:spChg chg="mod">
          <ac:chgData name="Zita Draper" userId="b063123c-f51f-481b-b99c-f574606c9ace" providerId="ADAL" clId="{78FC73F2-5B18-45CF-86CE-50795C843C6C}" dt="2023-04-18T09:24:23.939" v="6028" actId="115"/>
          <ac:spMkLst>
            <pc:docMk/>
            <pc:sldMk cId="1471080437" sldId="370"/>
            <ac:spMk id="2" creationId="{53D320BC-C95D-BB39-C625-2C8E4481B557}"/>
          </ac:spMkLst>
        </pc:spChg>
        <pc:spChg chg="del">
          <ac:chgData name="Zita Draper" userId="b063123c-f51f-481b-b99c-f574606c9ace" providerId="ADAL" clId="{78FC73F2-5B18-45CF-86CE-50795C843C6C}" dt="2023-04-18T09:23:45.702" v="5867" actId="478"/>
          <ac:spMkLst>
            <pc:docMk/>
            <pc:sldMk cId="1471080437" sldId="370"/>
            <ac:spMk id="3" creationId="{B0E6C2EB-93E3-E9D9-9236-2AAA00E4988D}"/>
          </ac:spMkLst>
        </pc:spChg>
        <pc:spChg chg="mod">
          <ac:chgData name="Zita Draper" userId="b063123c-f51f-481b-b99c-f574606c9ace" providerId="ADAL" clId="{78FC73F2-5B18-45CF-86CE-50795C843C6C}" dt="2023-04-18T09:24:16.041" v="6023" actId="20577"/>
          <ac:spMkLst>
            <pc:docMk/>
            <pc:sldMk cId="1471080437" sldId="370"/>
            <ac:spMk id="4" creationId="{CB82780F-D60B-B355-54CA-56F1471A1034}"/>
          </ac:spMkLst>
        </pc:spChg>
        <pc:spChg chg="del">
          <ac:chgData name="Zita Draper" userId="b063123c-f51f-481b-b99c-f574606c9ace" providerId="ADAL" clId="{78FC73F2-5B18-45CF-86CE-50795C843C6C}" dt="2023-04-18T09:14:44.256" v="5137" actId="478"/>
          <ac:spMkLst>
            <pc:docMk/>
            <pc:sldMk cId="1471080437" sldId="370"/>
            <ac:spMk id="5" creationId="{E98340CB-D719-CCAC-B05C-DFCEED504058}"/>
          </ac:spMkLst>
        </pc:spChg>
        <pc:picChg chg="mod">
          <ac:chgData name="Zita Draper" userId="b063123c-f51f-481b-b99c-f574606c9ace" providerId="ADAL" clId="{78FC73F2-5B18-45CF-86CE-50795C843C6C}" dt="2023-04-29T16:51:16.617" v="13327" actId="14100"/>
          <ac:picMkLst>
            <pc:docMk/>
            <pc:sldMk cId="1471080437" sldId="370"/>
            <ac:picMk id="3" creationId="{56AC3734-1776-77DB-6B24-6C4FD61C6A34}"/>
          </ac:picMkLst>
        </pc:picChg>
      </pc:sldChg>
      <pc:sldChg chg="delSp modSp mod">
        <pc:chgData name="Zita Draper" userId="b063123c-f51f-481b-b99c-f574606c9ace" providerId="ADAL" clId="{78FC73F2-5B18-45CF-86CE-50795C843C6C}" dt="2023-04-29T16:52:01.391" v="13330" actId="1076"/>
        <pc:sldMkLst>
          <pc:docMk/>
          <pc:sldMk cId="3181789947" sldId="371"/>
        </pc:sldMkLst>
        <pc:spChg chg="mod">
          <ac:chgData name="Zita Draper" userId="b063123c-f51f-481b-b99c-f574606c9ace" providerId="ADAL" clId="{78FC73F2-5B18-45CF-86CE-50795C843C6C}" dt="2023-04-18T09:14:49.296" v="5149" actId="20577"/>
          <ac:spMkLst>
            <pc:docMk/>
            <pc:sldMk cId="3181789947" sldId="371"/>
            <ac:spMk id="2" creationId="{7EDA083B-EAF3-F8EE-07A8-AD1DF1FF0B3B}"/>
          </ac:spMkLst>
        </pc:spChg>
        <pc:spChg chg="del">
          <ac:chgData name="Zita Draper" userId="b063123c-f51f-481b-b99c-f574606c9ace" providerId="ADAL" clId="{78FC73F2-5B18-45CF-86CE-50795C843C6C}" dt="2023-04-18T09:14:51.035" v="5150" actId="478"/>
          <ac:spMkLst>
            <pc:docMk/>
            <pc:sldMk cId="3181789947" sldId="371"/>
            <ac:spMk id="3" creationId="{D32330C6-B947-FCBD-D1C9-C2CC3C8ACC14}"/>
          </ac:spMkLst>
        </pc:spChg>
        <pc:spChg chg="mod">
          <ac:chgData name="Zita Draper" userId="b063123c-f51f-481b-b99c-f574606c9ace" providerId="ADAL" clId="{78FC73F2-5B18-45CF-86CE-50795C843C6C}" dt="2023-04-18T09:26:37.437" v="6246" actId="20577"/>
          <ac:spMkLst>
            <pc:docMk/>
            <pc:sldMk cId="3181789947" sldId="371"/>
            <ac:spMk id="4" creationId="{AEE8941B-8E91-3421-E252-8B650E6207AE}"/>
          </ac:spMkLst>
        </pc:spChg>
        <pc:spChg chg="del">
          <ac:chgData name="Zita Draper" userId="b063123c-f51f-481b-b99c-f574606c9ace" providerId="ADAL" clId="{78FC73F2-5B18-45CF-86CE-50795C843C6C}" dt="2023-04-18T09:14:53.215" v="5151" actId="478"/>
          <ac:spMkLst>
            <pc:docMk/>
            <pc:sldMk cId="3181789947" sldId="371"/>
            <ac:spMk id="5" creationId="{B182B5E8-8DAE-6FD6-457B-DA7E2449953A}"/>
          </ac:spMkLst>
        </pc:spChg>
        <pc:picChg chg="mod">
          <ac:chgData name="Zita Draper" userId="b063123c-f51f-481b-b99c-f574606c9ace" providerId="ADAL" clId="{78FC73F2-5B18-45CF-86CE-50795C843C6C}" dt="2023-04-29T16:52:01.391" v="13330" actId="1076"/>
          <ac:picMkLst>
            <pc:docMk/>
            <pc:sldMk cId="3181789947" sldId="371"/>
            <ac:picMk id="3" creationId="{C6EFCB8C-EA1F-7260-26CA-9D43AA64EFD4}"/>
          </ac:picMkLst>
        </pc:picChg>
      </pc:sldChg>
      <pc:sldChg chg="addSp delSp modSp mod modClrScheme chgLayout">
        <pc:chgData name="Zita Draper" userId="b063123c-f51f-481b-b99c-f574606c9ace" providerId="ADAL" clId="{78FC73F2-5B18-45CF-86CE-50795C843C6C}" dt="2023-04-29T16:52:21.760" v="13332" actId="14100"/>
        <pc:sldMkLst>
          <pc:docMk/>
          <pc:sldMk cId="1359695864" sldId="372"/>
        </pc:sldMkLst>
        <pc:spChg chg="del 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2" creationId="{E7769622-DB8E-EB0F-6163-1EFA30C53EB1}"/>
          </ac:spMkLst>
        </pc:spChg>
        <pc:spChg chg="del 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3" creationId="{AC82031E-2E01-17C7-0C73-3525108D55DE}"/>
          </ac:spMkLst>
        </pc:spChg>
        <pc:spChg chg="del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4" creationId="{B22ECBFE-98E8-47E2-3F17-A80910DB9D37}"/>
          </ac:spMkLst>
        </pc:spChg>
        <pc:spChg chg="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5" creationId="{5842085F-8604-5723-EF96-B4F09560F646}"/>
          </ac:spMkLst>
        </pc:spChg>
        <pc:spChg chg="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6" creationId="{83BCF99F-B7C9-5FE6-CDCF-CE16F26E3CC8}"/>
          </ac:spMkLst>
        </pc:spChg>
        <pc:spChg chg="add mod ord">
          <ac:chgData name="Zita Draper" userId="b063123c-f51f-481b-b99c-f574606c9ace" providerId="ADAL" clId="{78FC73F2-5B18-45CF-86CE-50795C843C6C}" dt="2023-04-18T08:12:07.525" v="796" actId="20577"/>
          <ac:spMkLst>
            <pc:docMk/>
            <pc:sldMk cId="1359695864" sldId="372"/>
            <ac:spMk id="7" creationId="{403361B9-9936-0B1F-963B-4B3D9F40A197}"/>
          </ac:spMkLst>
        </pc:spChg>
        <pc:spChg chg="add mod ord">
          <ac:chgData name="Zita Draper" userId="b063123c-f51f-481b-b99c-f574606c9ace" providerId="ADAL" clId="{78FC73F2-5B18-45CF-86CE-50795C843C6C}" dt="2023-04-18T08:12:23.436" v="847" actId="20577"/>
          <ac:spMkLst>
            <pc:docMk/>
            <pc:sldMk cId="1359695864" sldId="372"/>
            <ac:spMk id="8" creationId="{4C2C6BAB-5752-DBCA-F49F-7331E588B066}"/>
          </ac:spMkLst>
        </pc:spChg>
        <pc:picChg chg="mod">
          <ac:chgData name="Zita Draper" userId="b063123c-f51f-481b-b99c-f574606c9ace" providerId="ADAL" clId="{78FC73F2-5B18-45CF-86CE-50795C843C6C}" dt="2023-04-29T16:52:21.760" v="13332" actId="14100"/>
          <ac:picMkLst>
            <pc:docMk/>
            <pc:sldMk cId="1359695864" sldId="372"/>
            <ac:picMk id="2" creationId="{A51727EE-8825-6C43-7780-424A2F8D1C8B}"/>
          </ac:picMkLst>
        </pc:picChg>
      </pc:sldChg>
      <pc:sldChg chg="delSp modSp mod">
        <pc:chgData name="Zita Draper" userId="b063123c-f51f-481b-b99c-f574606c9ace" providerId="ADAL" clId="{78FC73F2-5B18-45CF-86CE-50795C843C6C}" dt="2023-04-29T16:54:23.138" v="13339" actId="14100"/>
        <pc:sldMkLst>
          <pc:docMk/>
          <pc:sldMk cId="1676446720" sldId="373"/>
        </pc:sldMkLst>
        <pc:spChg chg="mod">
          <ac:chgData name="Zita Draper" userId="b063123c-f51f-481b-b99c-f574606c9ace" providerId="ADAL" clId="{78FC73F2-5B18-45CF-86CE-50795C843C6C}" dt="2023-04-18T09:29:12.630" v="6402" actId="115"/>
          <ac:spMkLst>
            <pc:docMk/>
            <pc:sldMk cId="1676446720" sldId="373"/>
            <ac:spMk id="2" creationId="{BD820539-4395-F1ED-44F0-4A66D25FFE64}"/>
          </ac:spMkLst>
        </pc:spChg>
        <pc:spChg chg="del">
          <ac:chgData name="Zita Draper" userId="b063123c-f51f-481b-b99c-f574606c9ace" providerId="ADAL" clId="{78FC73F2-5B18-45CF-86CE-50795C843C6C}" dt="2023-04-18T09:15:03.284" v="5163" actId="478"/>
          <ac:spMkLst>
            <pc:docMk/>
            <pc:sldMk cId="1676446720" sldId="373"/>
            <ac:spMk id="3" creationId="{8B31BCFF-497C-AFDD-3C9A-76C15B2A2689}"/>
          </ac:spMkLst>
        </pc:spChg>
        <pc:spChg chg="mod">
          <ac:chgData name="Zita Draper" userId="b063123c-f51f-481b-b99c-f574606c9ace" providerId="ADAL" clId="{78FC73F2-5B18-45CF-86CE-50795C843C6C}" dt="2023-04-21T07:52:09.625" v="6483" actId="20577"/>
          <ac:spMkLst>
            <pc:docMk/>
            <pc:sldMk cId="1676446720" sldId="373"/>
            <ac:spMk id="4" creationId="{0A343117-A0EF-8BBF-D95D-3B8CA31A9959}"/>
          </ac:spMkLst>
        </pc:spChg>
        <pc:spChg chg="del">
          <ac:chgData name="Zita Draper" userId="b063123c-f51f-481b-b99c-f574606c9ace" providerId="ADAL" clId="{78FC73F2-5B18-45CF-86CE-50795C843C6C}" dt="2023-04-18T09:15:00.822" v="5162" actId="478"/>
          <ac:spMkLst>
            <pc:docMk/>
            <pc:sldMk cId="1676446720" sldId="373"/>
            <ac:spMk id="5" creationId="{B5413250-2AB6-4216-966F-7E00D1ABA3A3}"/>
          </ac:spMkLst>
        </pc:spChg>
        <pc:picChg chg="mod">
          <ac:chgData name="Zita Draper" userId="b063123c-f51f-481b-b99c-f574606c9ace" providerId="ADAL" clId="{78FC73F2-5B18-45CF-86CE-50795C843C6C}" dt="2023-04-29T16:54:23.138" v="13339" actId="14100"/>
          <ac:picMkLst>
            <pc:docMk/>
            <pc:sldMk cId="1676446720" sldId="373"/>
            <ac:picMk id="3" creationId="{E4F16E8D-18C2-7565-7D94-D6353ABC3A4C}"/>
          </ac:picMkLst>
        </pc:picChg>
      </pc:sldChg>
      <pc:sldChg chg="delSp modSp mod">
        <pc:chgData name="Zita Draper" userId="b063123c-f51f-481b-b99c-f574606c9ace" providerId="ADAL" clId="{78FC73F2-5B18-45CF-86CE-50795C843C6C}" dt="2023-04-29T16:56:10.484" v="13341" actId="14100"/>
        <pc:sldMkLst>
          <pc:docMk/>
          <pc:sldMk cId="2402068961" sldId="374"/>
        </pc:sldMkLst>
        <pc:spChg chg="mod">
          <ac:chgData name="Zita Draper" userId="b063123c-f51f-481b-b99c-f574606c9ace" providerId="ADAL" clId="{78FC73F2-5B18-45CF-86CE-50795C843C6C}" dt="2023-04-18T09:29:22.863" v="6407" actId="115"/>
          <ac:spMkLst>
            <pc:docMk/>
            <pc:sldMk cId="2402068961" sldId="374"/>
            <ac:spMk id="2" creationId="{05FA8F63-545E-9D7E-7F0E-0D23100649C3}"/>
          </ac:spMkLst>
        </pc:spChg>
        <pc:spChg chg="del">
          <ac:chgData name="Zita Draper" userId="b063123c-f51f-481b-b99c-f574606c9ace" providerId="ADAL" clId="{78FC73F2-5B18-45CF-86CE-50795C843C6C}" dt="2023-04-18T09:15:09.625" v="5174" actId="478"/>
          <ac:spMkLst>
            <pc:docMk/>
            <pc:sldMk cId="2402068961" sldId="374"/>
            <ac:spMk id="3" creationId="{CDBC2545-DE7D-9C22-A33D-73D1276D56C8}"/>
          </ac:spMkLst>
        </pc:spChg>
        <pc:spChg chg="mod">
          <ac:chgData name="Zita Draper" userId="b063123c-f51f-481b-b99c-f574606c9ace" providerId="ADAL" clId="{78FC73F2-5B18-45CF-86CE-50795C843C6C}" dt="2023-04-21T07:55:58.178" v="6846" actId="20577"/>
          <ac:spMkLst>
            <pc:docMk/>
            <pc:sldMk cId="2402068961" sldId="374"/>
            <ac:spMk id="4" creationId="{9FC1453D-4E53-C832-51C9-31F200EAE363}"/>
          </ac:spMkLst>
        </pc:spChg>
        <pc:spChg chg="del">
          <ac:chgData name="Zita Draper" userId="b063123c-f51f-481b-b99c-f574606c9ace" providerId="ADAL" clId="{78FC73F2-5B18-45CF-86CE-50795C843C6C}" dt="2023-04-18T09:15:12.379" v="5175" actId="478"/>
          <ac:spMkLst>
            <pc:docMk/>
            <pc:sldMk cId="2402068961" sldId="374"/>
            <ac:spMk id="5" creationId="{6AA6F82E-B20E-348D-B922-48B8D71758B7}"/>
          </ac:spMkLst>
        </pc:spChg>
        <pc:picChg chg="mod">
          <ac:chgData name="Zita Draper" userId="b063123c-f51f-481b-b99c-f574606c9ace" providerId="ADAL" clId="{78FC73F2-5B18-45CF-86CE-50795C843C6C}" dt="2023-04-29T16:56:10.484" v="13341" actId="14100"/>
          <ac:picMkLst>
            <pc:docMk/>
            <pc:sldMk cId="2402068961" sldId="374"/>
            <ac:picMk id="3" creationId="{5E2349BE-27C8-BA85-E830-BFF7AC07A465}"/>
          </ac:picMkLst>
        </pc:picChg>
      </pc:sldChg>
      <pc:sldChg chg="delSp modSp mod">
        <pc:chgData name="Zita Draper" userId="b063123c-f51f-481b-b99c-f574606c9ace" providerId="ADAL" clId="{78FC73F2-5B18-45CF-86CE-50795C843C6C}" dt="2023-04-29T16:57:13.927" v="13344" actId="1076"/>
        <pc:sldMkLst>
          <pc:docMk/>
          <pc:sldMk cId="524419321" sldId="375"/>
        </pc:sldMkLst>
        <pc:spChg chg="mod">
          <ac:chgData name="Zita Draper" userId="b063123c-f51f-481b-b99c-f574606c9ace" providerId="ADAL" clId="{78FC73F2-5B18-45CF-86CE-50795C843C6C}" dt="2023-04-21T07:58:35.584" v="7063" actId="115"/>
          <ac:spMkLst>
            <pc:docMk/>
            <pc:sldMk cId="524419321" sldId="375"/>
            <ac:spMk id="2" creationId="{900CD532-94B4-181F-CDFD-2B96A1698D46}"/>
          </ac:spMkLst>
        </pc:spChg>
        <pc:spChg chg="del">
          <ac:chgData name="Zita Draper" userId="b063123c-f51f-481b-b99c-f574606c9ace" providerId="ADAL" clId="{78FC73F2-5B18-45CF-86CE-50795C843C6C}" dt="2023-04-18T09:15:17.575" v="5186" actId="478"/>
          <ac:spMkLst>
            <pc:docMk/>
            <pc:sldMk cId="524419321" sldId="375"/>
            <ac:spMk id="3" creationId="{5C2DEE40-66E2-1748-A37E-4A40B0CB3604}"/>
          </ac:spMkLst>
        </pc:spChg>
        <pc:spChg chg="mod">
          <ac:chgData name="Zita Draper" userId="b063123c-f51f-481b-b99c-f574606c9ace" providerId="ADAL" clId="{78FC73F2-5B18-45CF-86CE-50795C843C6C}" dt="2023-04-21T07:58:22.577" v="7056" actId="313"/>
          <ac:spMkLst>
            <pc:docMk/>
            <pc:sldMk cId="524419321" sldId="375"/>
            <ac:spMk id="4" creationId="{B9537786-A153-C94F-528A-0E7FD9979B78}"/>
          </ac:spMkLst>
        </pc:spChg>
        <pc:spChg chg="del">
          <ac:chgData name="Zita Draper" userId="b063123c-f51f-481b-b99c-f574606c9ace" providerId="ADAL" clId="{78FC73F2-5B18-45CF-86CE-50795C843C6C}" dt="2023-04-18T09:15:42.786" v="5220" actId="478"/>
          <ac:spMkLst>
            <pc:docMk/>
            <pc:sldMk cId="524419321" sldId="375"/>
            <ac:spMk id="5" creationId="{EB24D250-21C8-0493-14F1-049C419B24DD}"/>
          </ac:spMkLst>
        </pc:spChg>
        <pc:picChg chg="mod">
          <ac:chgData name="Zita Draper" userId="b063123c-f51f-481b-b99c-f574606c9ace" providerId="ADAL" clId="{78FC73F2-5B18-45CF-86CE-50795C843C6C}" dt="2023-04-29T16:57:13.927" v="13344" actId="1076"/>
          <ac:picMkLst>
            <pc:docMk/>
            <pc:sldMk cId="524419321" sldId="375"/>
            <ac:picMk id="3" creationId="{A792419D-172C-4592-BF29-27A327EEFE9F}"/>
          </ac:picMkLst>
        </pc:picChg>
      </pc:sldChg>
      <pc:sldChg chg="delSp modSp mod">
        <pc:chgData name="Zita Draper" userId="b063123c-f51f-481b-b99c-f574606c9ace" providerId="ADAL" clId="{78FC73F2-5B18-45CF-86CE-50795C843C6C}" dt="2023-04-29T17:05:04.535" v="13349" actId="1076"/>
        <pc:sldMkLst>
          <pc:docMk/>
          <pc:sldMk cId="2801055275" sldId="376"/>
        </pc:sldMkLst>
        <pc:spChg chg="mod">
          <ac:chgData name="Zita Draper" userId="b063123c-f51f-481b-b99c-f574606c9ace" providerId="ADAL" clId="{78FC73F2-5B18-45CF-86CE-50795C843C6C}" dt="2023-04-21T07:58:44.257" v="7069" actId="115"/>
          <ac:spMkLst>
            <pc:docMk/>
            <pc:sldMk cId="2801055275" sldId="376"/>
            <ac:spMk id="2" creationId="{DDDAF538-D5F9-B65C-C341-2511BAB3B154}"/>
          </ac:spMkLst>
        </pc:spChg>
        <pc:spChg chg="del">
          <ac:chgData name="Zita Draper" userId="b063123c-f51f-481b-b99c-f574606c9ace" providerId="ADAL" clId="{78FC73F2-5B18-45CF-86CE-50795C843C6C}" dt="2023-04-18T09:15:24.577" v="5197" actId="478"/>
          <ac:spMkLst>
            <pc:docMk/>
            <pc:sldMk cId="2801055275" sldId="376"/>
            <ac:spMk id="3" creationId="{392250F5-CB44-E1B7-65D5-893F6F510F4C}"/>
          </ac:spMkLst>
        </pc:spChg>
        <pc:spChg chg="mod">
          <ac:chgData name="Zita Draper" userId="b063123c-f51f-481b-b99c-f574606c9ace" providerId="ADAL" clId="{78FC73F2-5B18-45CF-86CE-50795C843C6C}" dt="2023-04-21T08:00:05.661" v="7221" actId="20577"/>
          <ac:spMkLst>
            <pc:docMk/>
            <pc:sldMk cId="2801055275" sldId="376"/>
            <ac:spMk id="4" creationId="{6AD3FE71-3935-1014-D2E6-2764C50838D5}"/>
          </ac:spMkLst>
        </pc:spChg>
        <pc:spChg chg="del">
          <ac:chgData name="Zita Draper" userId="b063123c-f51f-481b-b99c-f574606c9ace" providerId="ADAL" clId="{78FC73F2-5B18-45CF-86CE-50795C843C6C}" dt="2023-04-18T09:15:38.780" v="5219" actId="478"/>
          <ac:spMkLst>
            <pc:docMk/>
            <pc:sldMk cId="2801055275" sldId="376"/>
            <ac:spMk id="5" creationId="{78492C55-BCEE-9127-6B78-681B38338C1A}"/>
          </ac:spMkLst>
        </pc:spChg>
        <pc:picChg chg="mod">
          <ac:chgData name="Zita Draper" userId="b063123c-f51f-481b-b99c-f574606c9ace" providerId="ADAL" clId="{78FC73F2-5B18-45CF-86CE-50795C843C6C}" dt="2023-04-29T16:58:18.437" v="13346" actId="14100"/>
          <ac:picMkLst>
            <pc:docMk/>
            <pc:sldMk cId="2801055275" sldId="376"/>
            <ac:picMk id="3" creationId="{494C6DEC-BD0F-7811-36A3-6A3FBB639E00}"/>
          </ac:picMkLst>
        </pc:picChg>
        <pc:picChg chg="mod">
          <ac:chgData name="Zita Draper" userId="b063123c-f51f-481b-b99c-f574606c9ace" providerId="ADAL" clId="{78FC73F2-5B18-45CF-86CE-50795C843C6C}" dt="2023-04-29T17:05:04.535" v="13349" actId="1076"/>
          <ac:picMkLst>
            <pc:docMk/>
            <pc:sldMk cId="2801055275" sldId="376"/>
            <ac:picMk id="5" creationId="{0E3611CC-F640-5AED-43A0-3AF4097AB221}"/>
          </ac:picMkLst>
        </pc:picChg>
      </pc:sldChg>
      <pc:sldChg chg="delSp modSp del mod">
        <pc:chgData name="Zita Draper" userId="b063123c-f51f-481b-b99c-f574606c9ace" providerId="ADAL" clId="{78FC73F2-5B18-45CF-86CE-50795C843C6C}" dt="2023-04-21T08:00:18.826" v="7222" actId="2696"/>
        <pc:sldMkLst>
          <pc:docMk/>
          <pc:sldMk cId="3185580380" sldId="377"/>
        </pc:sldMkLst>
        <pc:spChg chg="mod">
          <ac:chgData name="Zita Draper" userId="b063123c-f51f-481b-b99c-f574606c9ace" providerId="ADAL" clId="{78FC73F2-5B18-45CF-86CE-50795C843C6C}" dt="2023-04-18T09:15:30.496" v="5216" actId="20577"/>
          <ac:spMkLst>
            <pc:docMk/>
            <pc:sldMk cId="3185580380" sldId="377"/>
            <ac:spMk id="2" creationId="{9C2F4D2B-F9B5-867D-A933-AC50D8DC100D}"/>
          </ac:spMkLst>
        </pc:spChg>
        <pc:spChg chg="del">
          <ac:chgData name="Zita Draper" userId="b063123c-f51f-481b-b99c-f574606c9ace" providerId="ADAL" clId="{78FC73F2-5B18-45CF-86CE-50795C843C6C}" dt="2023-04-18T09:15:32.884" v="5217" actId="478"/>
          <ac:spMkLst>
            <pc:docMk/>
            <pc:sldMk cId="3185580380" sldId="377"/>
            <ac:spMk id="3" creationId="{32DAD7DC-A307-A4B0-C283-C2957003FB95}"/>
          </ac:spMkLst>
        </pc:spChg>
        <pc:spChg chg="del">
          <ac:chgData name="Zita Draper" userId="b063123c-f51f-481b-b99c-f574606c9ace" providerId="ADAL" clId="{78FC73F2-5B18-45CF-86CE-50795C843C6C}" dt="2023-04-18T09:15:35.558" v="5218" actId="478"/>
          <ac:spMkLst>
            <pc:docMk/>
            <pc:sldMk cId="3185580380" sldId="377"/>
            <ac:spMk id="5" creationId="{7D8F4645-BCF6-8FD4-2997-8740C402D5A8}"/>
          </ac:spMkLst>
        </pc:spChg>
      </pc:sldChg>
      <pc:sldChg chg="delSp del mod">
        <pc:chgData name="Zita Draper" userId="b063123c-f51f-481b-b99c-f574606c9ace" providerId="ADAL" clId="{78FC73F2-5B18-45CF-86CE-50795C843C6C}" dt="2023-04-21T08:02:06.244" v="7277" actId="2696"/>
        <pc:sldMkLst>
          <pc:docMk/>
          <pc:sldMk cId="495253507" sldId="378"/>
        </pc:sldMkLst>
        <pc:spChg chg="del">
          <ac:chgData name="Zita Draper" userId="b063123c-f51f-481b-b99c-f574606c9ace" providerId="ADAL" clId="{78FC73F2-5B18-45CF-86CE-50795C843C6C}" dt="2023-04-19T09:01:23.263" v="6408" actId="478"/>
          <ac:spMkLst>
            <pc:docMk/>
            <pc:sldMk cId="495253507" sldId="378"/>
            <ac:spMk id="5" creationId="{8FAFF080-9AFC-4C13-D611-AA2C8249EF1C}"/>
          </ac:spMkLst>
        </pc:spChg>
      </pc:sldChg>
      <pc:sldChg chg="delSp del mod">
        <pc:chgData name="Zita Draper" userId="b063123c-f51f-481b-b99c-f574606c9ace" providerId="ADAL" clId="{78FC73F2-5B18-45CF-86CE-50795C843C6C}" dt="2023-04-21T08:02:06.808" v="7278" actId="2696"/>
        <pc:sldMkLst>
          <pc:docMk/>
          <pc:sldMk cId="785275137" sldId="379"/>
        </pc:sldMkLst>
        <pc:spChg chg="del">
          <ac:chgData name="Zita Draper" userId="b063123c-f51f-481b-b99c-f574606c9ace" providerId="ADAL" clId="{78FC73F2-5B18-45CF-86CE-50795C843C6C}" dt="2023-04-19T09:01:29.717" v="6409" actId="478"/>
          <ac:spMkLst>
            <pc:docMk/>
            <pc:sldMk cId="785275137" sldId="379"/>
            <ac:spMk id="5" creationId="{368F3F66-8C71-274C-E503-D0B2C12CCEBA}"/>
          </ac:spMkLst>
        </pc:spChg>
      </pc:sldChg>
      <pc:sldChg chg="delSp del mod">
        <pc:chgData name="Zita Draper" userId="b063123c-f51f-481b-b99c-f574606c9ace" providerId="ADAL" clId="{78FC73F2-5B18-45CF-86CE-50795C843C6C}" dt="2023-04-21T08:02:07.284" v="7279" actId="2696"/>
        <pc:sldMkLst>
          <pc:docMk/>
          <pc:sldMk cId="3042666236" sldId="380"/>
        </pc:sldMkLst>
        <pc:spChg chg="del">
          <ac:chgData name="Zita Draper" userId="b063123c-f51f-481b-b99c-f574606c9ace" providerId="ADAL" clId="{78FC73F2-5B18-45CF-86CE-50795C843C6C}" dt="2023-04-19T09:01:33.139" v="6410" actId="478"/>
          <ac:spMkLst>
            <pc:docMk/>
            <pc:sldMk cId="3042666236" sldId="380"/>
            <ac:spMk id="5" creationId="{B49783B2-97A8-61B6-B43C-7E1D51DAC93C}"/>
          </ac:spMkLst>
        </pc:spChg>
      </pc:sldChg>
      <pc:sldChg chg="delSp del mod">
        <pc:chgData name="Zita Draper" userId="b063123c-f51f-481b-b99c-f574606c9ace" providerId="ADAL" clId="{78FC73F2-5B18-45CF-86CE-50795C843C6C}" dt="2023-04-21T08:02:08.048" v="7280" actId="2696"/>
        <pc:sldMkLst>
          <pc:docMk/>
          <pc:sldMk cId="1653985798" sldId="381"/>
        </pc:sldMkLst>
        <pc:spChg chg="del">
          <ac:chgData name="Zita Draper" userId="b063123c-f51f-481b-b99c-f574606c9ace" providerId="ADAL" clId="{78FC73F2-5B18-45CF-86CE-50795C843C6C}" dt="2023-04-19T09:01:36.782" v="6411" actId="478"/>
          <ac:spMkLst>
            <pc:docMk/>
            <pc:sldMk cId="1653985798" sldId="381"/>
            <ac:spMk id="5" creationId="{23ED76F8-6AC4-2107-43C1-C706C95EC1B8}"/>
          </ac:spMkLst>
        </pc:spChg>
      </pc:sldChg>
      <pc:sldChg chg="delSp del mod">
        <pc:chgData name="Zita Draper" userId="b063123c-f51f-481b-b99c-f574606c9ace" providerId="ADAL" clId="{78FC73F2-5B18-45CF-86CE-50795C843C6C}" dt="2023-04-21T08:02:08.531" v="7281" actId="2696"/>
        <pc:sldMkLst>
          <pc:docMk/>
          <pc:sldMk cId="3488901457" sldId="382"/>
        </pc:sldMkLst>
        <pc:spChg chg="del">
          <ac:chgData name="Zita Draper" userId="b063123c-f51f-481b-b99c-f574606c9ace" providerId="ADAL" clId="{78FC73F2-5B18-45CF-86CE-50795C843C6C}" dt="2023-04-19T09:01:40.782" v="6412" actId="478"/>
          <ac:spMkLst>
            <pc:docMk/>
            <pc:sldMk cId="3488901457" sldId="382"/>
            <ac:spMk id="5" creationId="{21F578F6-1F61-4B09-5FA4-DB2B7DE58297}"/>
          </ac:spMkLst>
        </pc:spChg>
      </pc:sldChg>
      <pc:sldChg chg="delSp del mod">
        <pc:chgData name="Zita Draper" userId="b063123c-f51f-481b-b99c-f574606c9ace" providerId="ADAL" clId="{78FC73F2-5B18-45CF-86CE-50795C843C6C}" dt="2023-04-21T08:02:09.214" v="7282" actId="2696"/>
        <pc:sldMkLst>
          <pc:docMk/>
          <pc:sldMk cId="1406262992" sldId="383"/>
        </pc:sldMkLst>
        <pc:spChg chg="del">
          <ac:chgData name="Zita Draper" userId="b063123c-f51f-481b-b99c-f574606c9ace" providerId="ADAL" clId="{78FC73F2-5B18-45CF-86CE-50795C843C6C}" dt="2023-04-19T09:01:43.970" v="6413" actId="478"/>
          <ac:spMkLst>
            <pc:docMk/>
            <pc:sldMk cId="1406262992" sldId="383"/>
            <ac:spMk id="5" creationId="{C25807D7-2036-2CC0-4A8A-699B353E16DF}"/>
          </ac:spMkLst>
        </pc:spChg>
      </pc:sldChg>
      <pc:sldChg chg="delSp del mod">
        <pc:chgData name="Zita Draper" userId="b063123c-f51f-481b-b99c-f574606c9ace" providerId="ADAL" clId="{78FC73F2-5B18-45CF-86CE-50795C843C6C}" dt="2023-04-21T08:02:09.774" v="7283" actId="2696"/>
        <pc:sldMkLst>
          <pc:docMk/>
          <pc:sldMk cId="651832747" sldId="384"/>
        </pc:sldMkLst>
        <pc:spChg chg="del">
          <ac:chgData name="Zita Draper" userId="b063123c-f51f-481b-b99c-f574606c9ace" providerId="ADAL" clId="{78FC73F2-5B18-45CF-86CE-50795C843C6C}" dt="2023-04-19T09:01:47.333" v="6414" actId="478"/>
          <ac:spMkLst>
            <pc:docMk/>
            <pc:sldMk cId="651832747" sldId="384"/>
            <ac:spMk id="5" creationId="{2A4C78BC-40D6-2CB3-CFEE-7F7C84D3C590}"/>
          </ac:spMkLst>
        </pc:spChg>
      </pc:sldChg>
      <pc:sldChg chg="delSp del mod">
        <pc:chgData name="Zita Draper" userId="b063123c-f51f-481b-b99c-f574606c9ace" providerId="ADAL" clId="{78FC73F2-5B18-45CF-86CE-50795C843C6C}" dt="2023-04-21T08:02:10.656" v="7284" actId="2696"/>
        <pc:sldMkLst>
          <pc:docMk/>
          <pc:sldMk cId="3617035854" sldId="385"/>
        </pc:sldMkLst>
        <pc:spChg chg="del">
          <ac:chgData name="Zita Draper" userId="b063123c-f51f-481b-b99c-f574606c9ace" providerId="ADAL" clId="{78FC73F2-5B18-45CF-86CE-50795C843C6C}" dt="2023-04-19T09:01:50.521" v="6415" actId="478"/>
          <ac:spMkLst>
            <pc:docMk/>
            <pc:sldMk cId="3617035854" sldId="385"/>
            <ac:spMk id="5" creationId="{2BAD23CD-9851-7064-4A88-B7D60BE15DF8}"/>
          </ac:spMkLst>
        </pc:spChg>
      </pc:sldChg>
      <pc:sldChg chg="delSp del mod">
        <pc:chgData name="Zita Draper" userId="b063123c-f51f-481b-b99c-f574606c9ace" providerId="ADAL" clId="{78FC73F2-5B18-45CF-86CE-50795C843C6C}" dt="2023-04-21T08:02:11.508" v="7285" actId="2696"/>
        <pc:sldMkLst>
          <pc:docMk/>
          <pc:sldMk cId="97969365" sldId="386"/>
        </pc:sldMkLst>
        <pc:spChg chg="del">
          <ac:chgData name="Zita Draper" userId="b063123c-f51f-481b-b99c-f574606c9ace" providerId="ADAL" clId="{78FC73F2-5B18-45CF-86CE-50795C843C6C}" dt="2023-04-19T09:01:53.002" v="6416" actId="478"/>
          <ac:spMkLst>
            <pc:docMk/>
            <pc:sldMk cId="97969365" sldId="386"/>
            <ac:spMk id="5" creationId="{D8077280-915F-6E3B-BB86-F28694927350}"/>
          </ac:spMkLst>
        </pc:spChg>
      </pc:sldChg>
      <pc:sldChg chg="delSp modSp mod">
        <pc:chgData name="Zita Draper" userId="b063123c-f51f-481b-b99c-f574606c9ace" providerId="ADAL" clId="{78FC73F2-5B18-45CF-86CE-50795C843C6C}" dt="2023-04-29T17:06:14.417" v="13351" actId="14100"/>
        <pc:sldMkLst>
          <pc:docMk/>
          <pc:sldMk cId="4191074895" sldId="387"/>
        </pc:sldMkLst>
        <pc:spChg chg="mod">
          <ac:chgData name="Zita Draper" userId="b063123c-f51f-481b-b99c-f574606c9ace" providerId="ADAL" clId="{78FC73F2-5B18-45CF-86CE-50795C843C6C}" dt="2023-04-18T08:12:51.004" v="869" actId="115"/>
          <ac:spMkLst>
            <pc:docMk/>
            <pc:sldMk cId="4191074895" sldId="387"/>
            <ac:spMk id="2" creationId="{62A8524B-A3F1-7770-8C87-91AC8BDF0BDD}"/>
          </ac:spMkLst>
        </pc:spChg>
        <pc:spChg chg="del">
          <ac:chgData name="Zita Draper" userId="b063123c-f51f-481b-b99c-f574606c9ace" providerId="ADAL" clId="{78FC73F2-5B18-45CF-86CE-50795C843C6C}" dt="2023-04-18T08:12:53.527" v="870" actId="478"/>
          <ac:spMkLst>
            <pc:docMk/>
            <pc:sldMk cId="4191074895" sldId="387"/>
            <ac:spMk id="3" creationId="{2D1C9DB4-D802-1373-0D16-16A521FDE96F}"/>
          </ac:spMkLst>
        </pc:spChg>
        <pc:spChg chg="mod">
          <ac:chgData name="Zita Draper" userId="b063123c-f51f-481b-b99c-f574606c9ace" providerId="ADAL" clId="{78FC73F2-5B18-45CF-86CE-50795C843C6C}" dt="2023-04-18T08:59:50.168" v="3511" actId="20577"/>
          <ac:spMkLst>
            <pc:docMk/>
            <pc:sldMk cId="4191074895" sldId="387"/>
            <ac:spMk id="4" creationId="{3BFAE484-F502-3310-D5DD-87443CE0F1C7}"/>
          </ac:spMkLst>
        </pc:spChg>
        <pc:spChg chg="del">
          <ac:chgData name="Zita Draper" userId="b063123c-f51f-481b-b99c-f574606c9ace" providerId="ADAL" clId="{78FC73F2-5B18-45CF-86CE-50795C843C6C}" dt="2023-04-18T08:12:57.775" v="871" actId="478"/>
          <ac:spMkLst>
            <pc:docMk/>
            <pc:sldMk cId="4191074895" sldId="387"/>
            <ac:spMk id="5" creationId="{33D83658-5B45-DE6A-95CC-7C64BF220B9A}"/>
          </ac:spMkLst>
        </pc:spChg>
        <pc:picChg chg="mod">
          <ac:chgData name="Zita Draper" userId="b063123c-f51f-481b-b99c-f574606c9ace" providerId="ADAL" clId="{78FC73F2-5B18-45CF-86CE-50795C843C6C}" dt="2023-04-29T17:06:14.417" v="13351" actId="14100"/>
          <ac:picMkLst>
            <pc:docMk/>
            <pc:sldMk cId="4191074895" sldId="387"/>
            <ac:picMk id="3" creationId="{E80522A5-6B74-AF55-EF5D-7F3826D1997E}"/>
          </ac:picMkLst>
        </pc:picChg>
      </pc:sldChg>
      <pc:sldChg chg="delSp modSp mod modNotesTx">
        <pc:chgData name="Zita Draper" userId="b063123c-f51f-481b-b99c-f574606c9ace" providerId="ADAL" clId="{78FC73F2-5B18-45CF-86CE-50795C843C6C}" dt="2023-04-29T17:08:48.118" v="13353" actId="14100"/>
        <pc:sldMkLst>
          <pc:docMk/>
          <pc:sldMk cId="3138456972" sldId="388"/>
        </pc:sldMkLst>
        <pc:spChg chg="mod">
          <ac:chgData name="Zita Draper" userId="b063123c-f51f-481b-b99c-f574606c9ace" providerId="ADAL" clId="{78FC73F2-5B18-45CF-86CE-50795C843C6C}" dt="2023-04-18T09:02:06.103" v="3556" actId="115"/>
          <ac:spMkLst>
            <pc:docMk/>
            <pc:sldMk cId="3138456972" sldId="388"/>
            <ac:spMk id="2" creationId="{C8FD2116-186D-62C0-F889-B944B7665C8A}"/>
          </ac:spMkLst>
        </pc:spChg>
        <pc:spChg chg="del">
          <ac:chgData name="Zita Draper" userId="b063123c-f51f-481b-b99c-f574606c9ace" providerId="ADAL" clId="{78FC73F2-5B18-45CF-86CE-50795C843C6C}" dt="2023-04-18T09:02:08.530" v="3557" actId="478"/>
          <ac:spMkLst>
            <pc:docMk/>
            <pc:sldMk cId="3138456972" sldId="388"/>
            <ac:spMk id="3" creationId="{74C3E4E7-8172-C5CB-58B5-8FBD0D29D70F}"/>
          </ac:spMkLst>
        </pc:spChg>
        <pc:spChg chg="mod">
          <ac:chgData name="Zita Draper" userId="b063123c-f51f-481b-b99c-f574606c9ace" providerId="ADAL" clId="{78FC73F2-5B18-45CF-86CE-50795C843C6C}" dt="2023-04-18T09:03:05.449" v="3860" actId="20577"/>
          <ac:spMkLst>
            <pc:docMk/>
            <pc:sldMk cId="3138456972" sldId="388"/>
            <ac:spMk id="4" creationId="{8F032A40-73EF-800C-C71E-75C3C50DD92E}"/>
          </ac:spMkLst>
        </pc:spChg>
        <pc:spChg chg="del mod">
          <ac:chgData name="Zita Draper" userId="b063123c-f51f-481b-b99c-f574606c9ace" providerId="ADAL" clId="{78FC73F2-5B18-45CF-86CE-50795C843C6C}" dt="2023-04-18T09:03:56.281" v="4063" actId="478"/>
          <ac:spMkLst>
            <pc:docMk/>
            <pc:sldMk cId="3138456972" sldId="388"/>
            <ac:spMk id="5" creationId="{538A1C7A-D8A6-4965-02CE-81A6928E193B}"/>
          </ac:spMkLst>
        </pc:spChg>
        <pc:picChg chg="mod">
          <ac:chgData name="Zita Draper" userId="b063123c-f51f-481b-b99c-f574606c9ace" providerId="ADAL" clId="{78FC73F2-5B18-45CF-86CE-50795C843C6C}" dt="2023-04-29T17:08:48.118" v="13353" actId="14100"/>
          <ac:picMkLst>
            <pc:docMk/>
            <pc:sldMk cId="3138456972" sldId="388"/>
            <ac:picMk id="3" creationId="{F60344CF-555F-F36F-F054-4C53A9CA2220}"/>
          </ac:picMkLst>
        </pc:picChg>
      </pc:sldChg>
      <pc:sldChg chg="delSp modSp mod">
        <pc:chgData name="Zita Draper" userId="b063123c-f51f-481b-b99c-f574606c9ace" providerId="ADAL" clId="{78FC73F2-5B18-45CF-86CE-50795C843C6C}" dt="2023-04-29T17:09:20.741" v="13355" actId="14100"/>
        <pc:sldMkLst>
          <pc:docMk/>
          <pc:sldMk cId="300319644" sldId="389"/>
        </pc:sldMkLst>
        <pc:spChg chg="mod">
          <ac:chgData name="Zita Draper" userId="b063123c-f51f-481b-b99c-f574606c9ace" providerId="ADAL" clId="{78FC73F2-5B18-45CF-86CE-50795C843C6C}" dt="2023-04-18T09:04:43.067" v="4120" actId="403"/>
          <ac:spMkLst>
            <pc:docMk/>
            <pc:sldMk cId="300319644" sldId="389"/>
            <ac:spMk id="2" creationId="{0BCE24B1-322E-7901-95F4-5F8A9DBE9285}"/>
          </ac:spMkLst>
        </pc:spChg>
        <pc:spChg chg="del">
          <ac:chgData name="Zita Draper" userId="b063123c-f51f-481b-b99c-f574606c9ace" providerId="ADAL" clId="{78FC73F2-5B18-45CF-86CE-50795C843C6C}" dt="2023-04-18T09:04:00.874" v="4064" actId="478"/>
          <ac:spMkLst>
            <pc:docMk/>
            <pc:sldMk cId="300319644" sldId="389"/>
            <ac:spMk id="3" creationId="{68D3B524-9FE3-AD41-BB54-0491D7D488FE}"/>
          </ac:spMkLst>
        </pc:spChg>
        <pc:spChg chg="mod">
          <ac:chgData name="Zita Draper" userId="b063123c-f51f-481b-b99c-f574606c9ace" providerId="ADAL" clId="{78FC73F2-5B18-45CF-86CE-50795C843C6C}" dt="2023-04-18T09:06:33.256" v="4304" actId="313"/>
          <ac:spMkLst>
            <pc:docMk/>
            <pc:sldMk cId="300319644" sldId="389"/>
            <ac:spMk id="4" creationId="{34282AFB-3997-6D33-E95C-597C0FEB95DA}"/>
          </ac:spMkLst>
        </pc:spChg>
        <pc:spChg chg="del">
          <ac:chgData name="Zita Draper" userId="b063123c-f51f-481b-b99c-f574606c9ace" providerId="ADAL" clId="{78FC73F2-5B18-45CF-86CE-50795C843C6C}" dt="2023-04-18T09:06:41.766" v="4305" actId="478"/>
          <ac:spMkLst>
            <pc:docMk/>
            <pc:sldMk cId="300319644" sldId="389"/>
            <ac:spMk id="5" creationId="{FF806567-A672-0960-A0C6-8C59712BBBCC}"/>
          </ac:spMkLst>
        </pc:spChg>
        <pc:picChg chg="mod">
          <ac:chgData name="Zita Draper" userId="b063123c-f51f-481b-b99c-f574606c9ace" providerId="ADAL" clId="{78FC73F2-5B18-45CF-86CE-50795C843C6C}" dt="2023-04-29T17:09:20.741" v="13355" actId="14100"/>
          <ac:picMkLst>
            <pc:docMk/>
            <pc:sldMk cId="300319644" sldId="389"/>
            <ac:picMk id="3" creationId="{92980CB4-9C8C-556E-A5A7-BC4085F6238C}"/>
          </ac:picMkLst>
        </pc:picChg>
      </pc:sldChg>
      <pc:sldChg chg="delSp modSp mod">
        <pc:chgData name="Zita Draper" userId="b063123c-f51f-481b-b99c-f574606c9ace" providerId="ADAL" clId="{78FC73F2-5B18-45CF-86CE-50795C843C6C}" dt="2023-04-29T17:09:44.348" v="13357" actId="14100"/>
        <pc:sldMkLst>
          <pc:docMk/>
          <pc:sldMk cId="2986321425" sldId="390"/>
        </pc:sldMkLst>
        <pc:spChg chg="mod">
          <ac:chgData name="Zita Draper" userId="b063123c-f51f-481b-b99c-f574606c9ace" providerId="ADAL" clId="{78FC73F2-5B18-45CF-86CE-50795C843C6C}" dt="2023-04-18T09:08:56.582" v="4348" actId="115"/>
          <ac:spMkLst>
            <pc:docMk/>
            <pc:sldMk cId="2986321425" sldId="390"/>
            <ac:spMk id="2" creationId="{AB73958F-B39E-CDF6-220D-6EA5EC33F0D6}"/>
          </ac:spMkLst>
        </pc:spChg>
        <pc:spChg chg="del">
          <ac:chgData name="Zita Draper" userId="b063123c-f51f-481b-b99c-f574606c9ace" providerId="ADAL" clId="{78FC73F2-5B18-45CF-86CE-50795C843C6C}" dt="2023-04-18T09:09:29.797" v="4437" actId="478"/>
          <ac:spMkLst>
            <pc:docMk/>
            <pc:sldMk cId="2986321425" sldId="390"/>
            <ac:spMk id="3" creationId="{07DA75B2-2899-33E6-0DF4-0A6F619C4C8B}"/>
          </ac:spMkLst>
        </pc:spChg>
        <pc:spChg chg="mod">
          <ac:chgData name="Zita Draper" userId="b063123c-f51f-481b-b99c-f574606c9ace" providerId="ADAL" clId="{78FC73F2-5B18-45CF-86CE-50795C843C6C}" dt="2023-04-18T09:09:52.251" v="4541" actId="20577"/>
          <ac:spMkLst>
            <pc:docMk/>
            <pc:sldMk cId="2986321425" sldId="390"/>
            <ac:spMk id="4" creationId="{61F65E67-32F4-13D0-4760-43EC075516EA}"/>
          </ac:spMkLst>
        </pc:spChg>
        <pc:spChg chg="del">
          <ac:chgData name="Zita Draper" userId="b063123c-f51f-481b-b99c-f574606c9ace" providerId="ADAL" clId="{78FC73F2-5B18-45CF-86CE-50795C843C6C}" dt="2023-04-18T09:07:24.701" v="4306" actId="478"/>
          <ac:spMkLst>
            <pc:docMk/>
            <pc:sldMk cId="2986321425" sldId="390"/>
            <ac:spMk id="5" creationId="{305A9934-BBBB-65ED-8A9E-F43EAABF6E9B}"/>
          </ac:spMkLst>
        </pc:spChg>
        <pc:picChg chg="mod">
          <ac:chgData name="Zita Draper" userId="b063123c-f51f-481b-b99c-f574606c9ace" providerId="ADAL" clId="{78FC73F2-5B18-45CF-86CE-50795C843C6C}" dt="2023-04-29T17:09:44.348" v="13357" actId="14100"/>
          <ac:picMkLst>
            <pc:docMk/>
            <pc:sldMk cId="2986321425" sldId="390"/>
            <ac:picMk id="3" creationId="{6D57FA52-8AE8-FF54-1D27-0B83523FD1B3}"/>
          </ac:picMkLst>
        </pc:picChg>
      </pc:sldChg>
      <pc:sldChg chg="delSp modSp mod">
        <pc:chgData name="Zita Draper" userId="b063123c-f51f-481b-b99c-f574606c9ace" providerId="ADAL" clId="{78FC73F2-5B18-45CF-86CE-50795C843C6C}" dt="2023-04-29T17:14:16.476" v="13359" actId="14100"/>
        <pc:sldMkLst>
          <pc:docMk/>
          <pc:sldMk cId="793986899" sldId="391"/>
        </pc:sldMkLst>
        <pc:spChg chg="mod">
          <ac:chgData name="Zita Draper" userId="b063123c-f51f-481b-b99c-f574606c9ace" providerId="ADAL" clId="{78FC73F2-5B18-45CF-86CE-50795C843C6C}" dt="2023-04-18T09:10:03.187" v="4561" actId="115"/>
          <ac:spMkLst>
            <pc:docMk/>
            <pc:sldMk cId="793986899" sldId="391"/>
            <ac:spMk id="2" creationId="{5BBF628A-73BB-3B47-E718-CD881A698D03}"/>
          </ac:spMkLst>
        </pc:spChg>
        <pc:spChg chg="del">
          <ac:chgData name="Zita Draper" userId="b063123c-f51f-481b-b99c-f574606c9ace" providerId="ADAL" clId="{78FC73F2-5B18-45CF-86CE-50795C843C6C}" dt="2023-04-18T09:10:05.968" v="4562" actId="478"/>
          <ac:spMkLst>
            <pc:docMk/>
            <pc:sldMk cId="793986899" sldId="391"/>
            <ac:spMk id="3" creationId="{D5DF1593-90B9-4EBC-6DCB-E0E7B92EFF58}"/>
          </ac:spMkLst>
        </pc:spChg>
        <pc:spChg chg="mod">
          <ac:chgData name="Zita Draper" userId="b063123c-f51f-481b-b99c-f574606c9ace" providerId="ADAL" clId="{78FC73F2-5B18-45CF-86CE-50795C843C6C}" dt="2023-04-18T09:11:36.628" v="4779" actId="20577"/>
          <ac:spMkLst>
            <pc:docMk/>
            <pc:sldMk cId="793986899" sldId="391"/>
            <ac:spMk id="4" creationId="{D4E917A7-84E3-7277-A419-668DCDE90840}"/>
          </ac:spMkLst>
        </pc:spChg>
        <pc:spChg chg="del mod">
          <ac:chgData name="Zita Draper" userId="b063123c-f51f-481b-b99c-f574606c9ace" providerId="ADAL" clId="{78FC73F2-5B18-45CF-86CE-50795C843C6C}" dt="2023-04-18T09:07:29.744" v="4308" actId="478"/>
          <ac:spMkLst>
            <pc:docMk/>
            <pc:sldMk cId="793986899" sldId="391"/>
            <ac:spMk id="5" creationId="{8B8E4D04-DC85-B074-DFD3-A981B5A2F9C4}"/>
          </ac:spMkLst>
        </pc:spChg>
        <pc:picChg chg="mod">
          <ac:chgData name="Zita Draper" userId="b063123c-f51f-481b-b99c-f574606c9ace" providerId="ADAL" clId="{78FC73F2-5B18-45CF-86CE-50795C843C6C}" dt="2023-04-29T17:14:16.476" v="13359" actId="14100"/>
          <ac:picMkLst>
            <pc:docMk/>
            <pc:sldMk cId="793986899" sldId="391"/>
            <ac:picMk id="3" creationId="{12DA2B1E-AE26-224D-87F5-53872B2DBBB4}"/>
          </ac:picMkLst>
        </pc:picChg>
      </pc:sldChg>
      <pc:sldChg chg="addSp delSp modSp mod modClrScheme chgLayout">
        <pc:chgData name="Zita Draper" userId="b063123c-f51f-481b-b99c-f574606c9ace" providerId="ADAL" clId="{78FC73F2-5B18-45CF-86CE-50795C843C6C}" dt="2023-04-29T16:52:44.026" v="13335" actId="14100"/>
        <pc:sldMkLst>
          <pc:docMk/>
          <pc:sldMk cId="481380187" sldId="392"/>
        </pc:sldMkLst>
        <pc:spChg chg="del 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2" creationId="{A133A669-6EE6-B532-1086-55F61C80BDE4}"/>
          </ac:spMkLst>
        </pc:spChg>
        <pc:spChg chg="del 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3" creationId="{98D18D22-AB4F-B994-9689-C8F6869B14CC}"/>
          </ac:spMkLst>
        </pc:spChg>
        <pc:spChg chg="del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4" creationId="{F921DD0F-81E2-1E38-5B91-019E10511AA1}"/>
          </ac:spMkLst>
        </pc:spChg>
        <pc:spChg chg="del mod">
          <ac:chgData name="Zita Draper" userId="b063123c-f51f-481b-b99c-f574606c9ace" providerId="ADAL" clId="{78FC73F2-5B18-45CF-86CE-50795C843C6C}" dt="2023-04-18T09:07:36.326" v="4310" actId="478"/>
          <ac:spMkLst>
            <pc:docMk/>
            <pc:sldMk cId="481380187" sldId="392"/>
            <ac:spMk id="5" creationId="{380BF7F2-50A2-33A4-004F-1A2D0C61F1A1}"/>
          </ac:spMkLst>
        </pc:spChg>
        <pc:spChg chg="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6" creationId="{5DE63990-3C7E-3074-EF95-F4ABCA2D1F30}"/>
          </ac:spMkLst>
        </pc:spChg>
        <pc:spChg chg="add mod ord">
          <ac:chgData name="Zita Draper" userId="b063123c-f51f-481b-b99c-f574606c9ace" providerId="ADAL" clId="{78FC73F2-5B18-45CF-86CE-50795C843C6C}" dt="2023-04-18T09:11:58.707" v="4805" actId="20577"/>
          <ac:spMkLst>
            <pc:docMk/>
            <pc:sldMk cId="481380187" sldId="392"/>
            <ac:spMk id="7" creationId="{79EED691-17B3-0068-2E28-B72B4DB57301}"/>
          </ac:spMkLst>
        </pc:spChg>
        <pc:spChg chg="add mod ord">
          <ac:chgData name="Zita Draper" userId="b063123c-f51f-481b-b99c-f574606c9ace" providerId="ADAL" clId="{78FC73F2-5B18-45CF-86CE-50795C843C6C}" dt="2023-04-18T09:12:07.179" v="4845" actId="20577"/>
          <ac:spMkLst>
            <pc:docMk/>
            <pc:sldMk cId="481380187" sldId="392"/>
            <ac:spMk id="8" creationId="{5479BD66-5E9D-56ED-817E-7402EA03472A}"/>
          </ac:spMkLst>
        </pc:spChg>
        <pc:picChg chg="mod">
          <ac:chgData name="Zita Draper" userId="b063123c-f51f-481b-b99c-f574606c9ace" providerId="ADAL" clId="{78FC73F2-5B18-45CF-86CE-50795C843C6C}" dt="2023-04-29T16:52:44.026" v="13335" actId="14100"/>
          <ac:picMkLst>
            <pc:docMk/>
            <pc:sldMk cId="481380187" sldId="392"/>
            <ac:picMk id="2" creationId="{50EE1BF1-8BC1-0208-B7B7-0B871822C8BA}"/>
          </ac:picMkLst>
        </pc:picChg>
      </pc:sldChg>
      <pc:sldChg chg="delSp modSp mod">
        <pc:chgData name="Zita Draper" userId="b063123c-f51f-481b-b99c-f574606c9ace" providerId="ADAL" clId="{78FC73F2-5B18-45CF-86CE-50795C843C6C}" dt="2023-04-29T17:14:56.474" v="13361" actId="14100"/>
        <pc:sldMkLst>
          <pc:docMk/>
          <pc:sldMk cId="847519942" sldId="393"/>
        </pc:sldMkLst>
        <pc:spChg chg="mod">
          <ac:chgData name="Zita Draper" userId="b063123c-f51f-481b-b99c-f574606c9ace" providerId="ADAL" clId="{78FC73F2-5B18-45CF-86CE-50795C843C6C}" dt="2023-04-21T08:00:38.337" v="7241" actId="115"/>
          <ac:spMkLst>
            <pc:docMk/>
            <pc:sldMk cId="847519942" sldId="393"/>
            <ac:spMk id="2" creationId="{9298AC5E-4AE2-F896-B475-854B481580B7}"/>
          </ac:spMkLst>
        </pc:spChg>
        <pc:spChg chg="del">
          <ac:chgData name="Zita Draper" userId="b063123c-f51f-481b-b99c-f574606c9ace" providerId="ADAL" clId="{78FC73F2-5B18-45CF-86CE-50795C843C6C}" dt="2023-04-21T08:00:40.098" v="7242" actId="478"/>
          <ac:spMkLst>
            <pc:docMk/>
            <pc:sldMk cId="847519942" sldId="393"/>
            <ac:spMk id="3" creationId="{A2374218-D494-5C39-43FC-C4DD3C0590DB}"/>
          </ac:spMkLst>
        </pc:spChg>
        <pc:spChg chg="mod">
          <ac:chgData name="Zita Draper" userId="b063123c-f51f-481b-b99c-f574606c9ace" providerId="ADAL" clId="{78FC73F2-5B18-45CF-86CE-50795C843C6C}" dt="2023-04-21T08:08:06.966" v="7467" actId="20577"/>
          <ac:spMkLst>
            <pc:docMk/>
            <pc:sldMk cId="847519942" sldId="393"/>
            <ac:spMk id="4" creationId="{F7A7F164-4DCB-E020-2147-413A211DF091}"/>
          </ac:spMkLst>
        </pc:spChg>
        <pc:spChg chg="del">
          <ac:chgData name="Zita Draper" userId="b063123c-f51f-481b-b99c-f574606c9ace" providerId="ADAL" clId="{78FC73F2-5B18-45CF-86CE-50795C843C6C}" dt="2023-04-18T09:07:41.450" v="4311" actId="478"/>
          <ac:spMkLst>
            <pc:docMk/>
            <pc:sldMk cId="847519942" sldId="393"/>
            <ac:spMk id="5" creationId="{0711C0AF-2E2D-2BAC-C0E5-37E39352D743}"/>
          </ac:spMkLst>
        </pc:spChg>
        <pc:picChg chg="mod">
          <ac:chgData name="Zita Draper" userId="b063123c-f51f-481b-b99c-f574606c9ace" providerId="ADAL" clId="{78FC73F2-5B18-45CF-86CE-50795C843C6C}" dt="2023-04-29T17:14:56.474" v="13361" actId="14100"/>
          <ac:picMkLst>
            <pc:docMk/>
            <pc:sldMk cId="847519942" sldId="393"/>
            <ac:picMk id="3" creationId="{B94E5E90-75E4-5AF0-FEF2-E2A8AF254D82}"/>
          </ac:picMkLst>
        </pc:picChg>
      </pc:sldChg>
      <pc:sldChg chg="delSp modSp mod">
        <pc:chgData name="Zita Draper" userId="b063123c-f51f-481b-b99c-f574606c9ace" providerId="ADAL" clId="{78FC73F2-5B18-45CF-86CE-50795C843C6C}" dt="2023-04-29T17:17:16.073" v="13363" actId="14100"/>
        <pc:sldMkLst>
          <pc:docMk/>
          <pc:sldMk cId="2927837964" sldId="394"/>
        </pc:sldMkLst>
        <pc:spChg chg="mod">
          <ac:chgData name="Zita Draper" userId="b063123c-f51f-481b-b99c-f574606c9ace" providerId="ADAL" clId="{78FC73F2-5B18-45CF-86CE-50795C843C6C}" dt="2023-04-21T08:08:40.041" v="7513" actId="115"/>
          <ac:spMkLst>
            <pc:docMk/>
            <pc:sldMk cId="2927837964" sldId="394"/>
            <ac:spMk id="2" creationId="{A1307B92-B71D-4F19-6C45-0F6C15A34D7C}"/>
          </ac:spMkLst>
        </pc:spChg>
        <pc:spChg chg="del">
          <ac:chgData name="Zita Draper" userId="b063123c-f51f-481b-b99c-f574606c9ace" providerId="ADAL" clId="{78FC73F2-5B18-45CF-86CE-50795C843C6C}" dt="2023-04-21T08:08:32.294" v="7509" actId="478"/>
          <ac:spMkLst>
            <pc:docMk/>
            <pc:sldMk cId="2927837964" sldId="394"/>
            <ac:spMk id="3" creationId="{DE7162ED-E0B0-3071-4302-36588A3C83ED}"/>
          </ac:spMkLst>
        </pc:spChg>
        <pc:spChg chg="mod">
          <ac:chgData name="Zita Draper" userId="b063123c-f51f-481b-b99c-f574606c9ace" providerId="ADAL" clId="{78FC73F2-5B18-45CF-86CE-50795C843C6C}" dt="2023-04-21T08:11:07.077" v="7960" actId="20577"/>
          <ac:spMkLst>
            <pc:docMk/>
            <pc:sldMk cId="2927837964" sldId="394"/>
            <ac:spMk id="4" creationId="{D44E46D5-4623-FAFF-F39C-A4A47F5CB549}"/>
          </ac:spMkLst>
        </pc:spChg>
        <pc:spChg chg="del">
          <ac:chgData name="Zita Draper" userId="b063123c-f51f-481b-b99c-f574606c9ace" providerId="ADAL" clId="{78FC73F2-5B18-45CF-86CE-50795C843C6C}" dt="2023-04-18T09:07:45.926" v="4312" actId="478"/>
          <ac:spMkLst>
            <pc:docMk/>
            <pc:sldMk cId="2927837964" sldId="394"/>
            <ac:spMk id="5" creationId="{91EAF8E6-72A1-D7A9-BF34-6C9703DCEB6F}"/>
          </ac:spMkLst>
        </pc:spChg>
        <pc:picChg chg="mod">
          <ac:chgData name="Zita Draper" userId="b063123c-f51f-481b-b99c-f574606c9ace" providerId="ADAL" clId="{78FC73F2-5B18-45CF-86CE-50795C843C6C}" dt="2023-04-29T17:17:16.073" v="13363" actId="14100"/>
          <ac:picMkLst>
            <pc:docMk/>
            <pc:sldMk cId="2927837964" sldId="394"/>
            <ac:picMk id="3" creationId="{C5216D97-E4FC-763C-BC36-5AE58C8CFCC4}"/>
          </ac:picMkLst>
        </pc:picChg>
      </pc:sldChg>
      <pc:sldChg chg="delSp modSp mod">
        <pc:chgData name="Zita Draper" userId="b063123c-f51f-481b-b99c-f574606c9ace" providerId="ADAL" clId="{78FC73F2-5B18-45CF-86CE-50795C843C6C}" dt="2023-04-29T17:18:08.265" v="13365" actId="14100"/>
        <pc:sldMkLst>
          <pc:docMk/>
          <pc:sldMk cId="358665630" sldId="395"/>
        </pc:sldMkLst>
        <pc:spChg chg="mod">
          <ac:chgData name="Zita Draper" userId="b063123c-f51f-481b-b99c-f574606c9ace" providerId="ADAL" clId="{78FC73F2-5B18-45CF-86CE-50795C843C6C}" dt="2023-04-21T08:12:30.048" v="7995" actId="115"/>
          <ac:spMkLst>
            <pc:docMk/>
            <pc:sldMk cId="358665630" sldId="395"/>
            <ac:spMk id="2" creationId="{94EDB912-6BD7-315C-BD75-E391D79C7471}"/>
          </ac:spMkLst>
        </pc:spChg>
        <pc:spChg chg="del">
          <ac:chgData name="Zita Draper" userId="b063123c-f51f-481b-b99c-f574606c9ace" providerId="ADAL" clId="{78FC73F2-5B18-45CF-86CE-50795C843C6C}" dt="2023-04-21T08:11:16.858" v="7961" actId="478"/>
          <ac:spMkLst>
            <pc:docMk/>
            <pc:sldMk cId="358665630" sldId="395"/>
            <ac:spMk id="3" creationId="{500173A6-F519-A4F0-5867-7F9CD8B6A0D3}"/>
          </ac:spMkLst>
        </pc:spChg>
        <pc:spChg chg="mod">
          <ac:chgData name="Zita Draper" userId="b063123c-f51f-481b-b99c-f574606c9ace" providerId="ADAL" clId="{78FC73F2-5B18-45CF-86CE-50795C843C6C}" dt="2023-04-21T08:15:43.288" v="8272" actId="20577"/>
          <ac:spMkLst>
            <pc:docMk/>
            <pc:sldMk cId="358665630" sldId="395"/>
            <ac:spMk id="4" creationId="{AF119FE5-3E13-365A-4CCC-37625D2F6B7A}"/>
          </ac:spMkLst>
        </pc:spChg>
        <pc:spChg chg="del">
          <ac:chgData name="Zita Draper" userId="b063123c-f51f-481b-b99c-f574606c9ace" providerId="ADAL" clId="{78FC73F2-5B18-45CF-86CE-50795C843C6C}" dt="2023-04-18T09:07:49.370" v="4313" actId="478"/>
          <ac:spMkLst>
            <pc:docMk/>
            <pc:sldMk cId="358665630" sldId="395"/>
            <ac:spMk id="5" creationId="{F776B816-9FFD-54A1-3998-2A1320AE0852}"/>
          </ac:spMkLst>
        </pc:spChg>
        <pc:picChg chg="mod">
          <ac:chgData name="Zita Draper" userId="b063123c-f51f-481b-b99c-f574606c9ace" providerId="ADAL" clId="{78FC73F2-5B18-45CF-86CE-50795C843C6C}" dt="2023-04-29T17:18:08.265" v="13365" actId="14100"/>
          <ac:picMkLst>
            <pc:docMk/>
            <pc:sldMk cId="358665630" sldId="395"/>
            <ac:picMk id="3" creationId="{FA3E77F6-C6AE-B265-9254-41EE0440DC4F}"/>
          </ac:picMkLst>
        </pc:picChg>
      </pc:sldChg>
      <pc:sldChg chg="delSp modSp mod">
        <pc:chgData name="Zita Draper" userId="b063123c-f51f-481b-b99c-f574606c9ace" providerId="ADAL" clId="{78FC73F2-5B18-45CF-86CE-50795C843C6C}" dt="2023-04-29T17:20:09.485" v="13367" actId="14100"/>
        <pc:sldMkLst>
          <pc:docMk/>
          <pc:sldMk cId="2713642490" sldId="396"/>
        </pc:sldMkLst>
        <pc:spChg chg="mod">
          <ac:chgData name="Zita Draper" userId="b063123c-f51f-481b-b99c-f574606c9ace" providerId="ADAL" clId="{78FC73F2-5B18-45CF-86CE-50795C843C6C}" dt="2023-04-21T08:12:40.770" v="8010" actId="403"/>
          <ac:spMkLst>
            <pc:docMk/>
            <pc:sldMk cId="2713642490" sldId="396"/>
            <ac:spMk id="2" creationId="{058AB3E9-77B6-3E84-F97B-AEDDC532C3BC}"/>
          </ac:spMkLst>
        </pc:spChg>
        <pc:spChg chg="del">
          <ac:chgData name="Zita Draper" userId="b063123c-f51f-481b-b99c-f574606c9ace" providerId="ADAL" clId="{78FC73F2-5B18-45CF-86CE-50795C843C6C}" dt="2023-04-21T08:11:23.960" v="7963" actId="478"/>
          <ac:spMkLst>
            <pc:docMk/>
            <pc:sldMk cId="2713642490" sldId="396"/>
            <ac:spMk id="3" creationId="{871EA186-226C-9774-96FE-DAE92B931201}"/>
          </ac:spMkLst>
        </pc:spChg>
        <pc:spChg chg="mod">
          <ac:chgData name="Zita Draper" userId="b063123c-f51f-481b-b99c-f574606c9ace" providerId="ADAL" clId="{78FC73F2-5B18-45CF-86CE-50795C843C6C}" dt="2023-04-21T08:18:37.180" v="8704" actId="20577"/>
          <ac:spMkLst>
            <pc:docMk/>
            <pc:sldMk cId="2713642490" sldId="396"/>
            <ac:spMk id="4" creationId="{1D9F2A6E-AD41-8E87-630E-6B2C682A9613}"/>
          </ac:spMkLst>
        </pc:spChg>
        <pc:spChg chg="del">
          <ac:chgData name="Zita Draper" userId="b063123c-f51f-481b-b99c-f574606c9ace" providerId="ADAL" clId="{78FC73F2-5B18-45CF-86CE-50795C843C6C}" dt="2023-04-21T08:11:27.552" v="7964" actId="478"/>
          <ac:spMkLst>
            <pc:docMk/>
            <pc:sldMk cId="2713642490" sldId="396"/>
            <ac:spMk id="5" creationId="{21E47F2B-7F62-2A08-26F2-0059ACAE6247}"/>
          </ac:spMkLst>
        </pc:spChg>
        <pc:picChg chg="mod">
          <ac:chgData name="Zita Draper" userId="b063123c-f51f-481b-b99c-f574606c9ace" providerId="ADAL" clId="{78FC73F2-5B18-45CF-86CE-50795C843C6C}" dt="2023-04-29T17:20:09.485" v="13367" actId="14100"/>
          <ac:picMkLst>
            <pc:docMk/>
            <pc:sldMk cId="2713642490" sldId="396"/>
            <ac:picMk id="3" creationId="{D5B1331C-5F27-0059-E6B7-4DA35C277BA2}"/>
          </ac:picMkLst>
        </pc:picChg>
      </pc:sldChg>
      <pc:sldChg chg="delSp modSp mod">
        <pc:chgData name="Zita Draper" userId="b063123c-f51f-481b-b99c-f574606c9ace" providerId="ADAL" clId="{78FC73F2-5B18-45CF-86CE-50795C843C6C}" dt="2023-04-29T17:21:44.262" v="13369" actId="14100"/>
        <pc:sldMkLst>
          <pc:docMk/>
          <pc:sldMk cId="1843429037" sldId="397"/>
        </pc:sldMkLst>
        <pc:spChg chg="mod">
          <ac:chgData name="Zita Draper" userId="b063123c-f51f-481b-b99c-f574606c9ace" providerId="ADAL" clId="{78FC73F2-5B18-45CF-86CE-50795C843C6C}" dt="2023-04-21T08:12:52.670" v="8026" actId="115"/>
          <ac:spMkLst>
            <pc:docMk/>
            <pc:sldMk cId="1843429037" sldId="397"/>
            <ac:spMk id="2" creationId="{3C0E0B24-DDEE-0581-67ED-ED9653A43C6F}"/>
          </ac:spMkLst>
        </pc:spChg>
        <pc:spChg chg="del">
          <ac:chgData name="Zita Draper" userId="b063123c-f51f-481b-b99c-f574606c9ace" providerId="ADAL" clId="{78FC73F2-5B18-45CF-86CE-50795C843C6C}" dt="2023-04-21T08:11:41.184" v="7967" actId="478"/>
          <ac:spMkLst>
            <pc:docMk/>
            <pc:sldMk cId="1843429037" sldId="397"/>
            <ac:spMk id="3" creationId="{429F2E6C-73BB-BB75-EFCE-4935DFC17EDE}"/>
          </ac:spMkLst>
        </pc:spChg>
        <pc:spChg chg="mod">
          <ac:chgData name="Zita Draper" userId="b063123c-f51f-481b-b99c-f574606c9ace" providerId="ADAL" clId="{78FC73F2-5B18-45CF-86CE-50795C843C6C}" dt="2023-04-21T08:20:15.632" v="8907" actId="20577"/>
          <ac:spMkLst>
            <pc:docMk/>
            <pc:sldMk cId="1843429037" sldId="397"/>
            <ac:spMk id="4" creationId="{FD6F5FCE-D061-47A5-83D9-23A30E5281A9}"/>
          </ac:spMkLst>
        </pc:spChg>
        <pc:spChg chg="del">
          <ac:chgData name="Zita Draper" userId="b063123c-f51f-481b-b99c-f574606c9ace" providerId="ADAL" clId="{78FC73F2-5B18-45CF-86CE-50795C843C6C}" dt="2023-04-21T08:11:35.648" v="7966" actId="478"/>
          <ac:spMkLst>
            <pc:docMk/>
            <pc:sldMk cId="1843429037" sldId="397"/>
            <ac:spMk id="5" creationId="{C8C7C1EA-3826-62BE-5A06-26ABB25E6DAA}"/>
          </ac:spMkLst>
        </pc:spChg>
        <pc:picChg chg="mod">
          <ac:chgData name="Zita Draper" userId="b063123c-f51f-481b-b99c-f574606c9ace" providerId="ADAL" clId="{78FC73F2-5B18-45CF-86CE-50795C843C6C}" dt="2023-04-29T17:21:44.262" v="13369" actId="14100"/>
          <ac:picMkLst>
            <pc:docMk/>
            <pc:sldMk cId="1843429037" sldId="397"/>
            <ac:picMk id="3" creationId="{7DDEB764-6DD4-6223-9034-CEA0F7E02951}"/>
          </ac:picMkLst>
        </pc:picChg>
      </pc:sldChg>
      <pc:sldChg chg="delSp modSp del mod">
        <pc:chgData name="Zita Draper" userId="b063123c-f51f-481b-b99c-f574606c9ace" providerId="ADAL" clId="{78FC73F2-5B18-45CF-86CE-50795C843C6C}" dt="2023-04-21T08:20:22.733" v="8908" actId="2696"/>
        <pc:sldMkLst>
          <pc:docMk/>
          <pc:sldMk cId="667981046" sldId="398"/>
        </pc:sldMkLst>
        <pc:spChg chg="mod">
          <ac:chgData name="Zita Draper" userId="b063123c-f51f-481b-b99c-f574606c9ace" providerId="ADAL" clId="{78FC73F2-5B18-45CF-86CE-50795C843C6C}" dt="2023-04-21T08:13:05.822" v="8043" actId="115"/>
          <ac:spMkLst>
            <pc:docMk/>
            <pc:sldMk cId="667981046" sldId="398"/>
            <ac:spMk id="2" creationId="{1357C1F1-91C6-273A-B230-04AE7E02B87B}"/>
          </ac:spMkLst>
        </pc:spChg>
        <pc:spChg chg="del mod">
          <ac:chgData name="Zita Draper" userId="b063123c-f51f-481b-b99c-f574606c9ace" providerId="ADAL" clId="{78FC73F2-5B18-45CF-86CE-50795C843C6C}" dt="2023-04-21T08:11:52.446" v="7972" actId="478"/>
          <ac:spMkLst>
            <pc:docMk/>
            <pc:sldMk cId="667981046" sldId="398"/>
            <ac:spMk id="3" creationId="{02E5454F-C667-F26D-F999-BBCEE11C03EB}"/>
          </ac:spMkLst>
        </pc:spChg>
        <pc:spChg chg="del mod">
          <ac:chgData name="Zita Draper" userId="b063123c-f51f-481b-b99c-f574606c9ace" providerId="ADAL" clId="{78FC73F2-5B18-45CF-86CE-50795C843C6C}" dt="2023-04-21T08:11:49.516" v="7970" actId="478"/>
          <ac:spMkLst>
            <pc:docMk/>
            <pc:sldMk cId="667981046" sldId="398"/>
            <ac:spMk id="5" creationId="{8FFB9DC3-9081-9773-F855-B1429D680F4D}"/>
          </ac:spMkLst>
        </pc:spChg>
      </pc:sldChg>
      <pc:sldChg chg="delSp modSp del mod">
        <pc:chgData name="Zita Draper" userId="b063123c-f51f-481b-b99c-f574606c9ace" providerId="ADAL" clId="{78FC73F2-5B18-45CF-86CE-50795C843C6C}" dt="2023-04-21T08:20:27.629" v="8909" actId="2696"/>
        <pc:sldMkLst>
          <pc:docMk/>
          <pc:sldMk cId="2543898463" sldId="399"/>
        </pc:sldMkLst>
        <pc:spChg chg="mod">
          <ac:chgData name="Zita Draper" userId="b063123c-f51f-481b-b99c-f574606c9ace" providerId="ADAL" clId="{78FC73F2-5B18-45CF-86CE-50795C843C6C}" dt="2023-04-21T08:12:08.263" v="7976" actId="14100"/>
          <ac:spMkLst>
            <pc:docMk/>
            <pc:sldMk cId="2543898463" sldId="399"/>
            <ac:spMk id="2" creationId="{F6D6B324-B525-458D-EFD6-A393196181AF}"/>
          </ac:spMkLst>
        </pc:spChg>
        <pc:spChg chg="del">
          <ac:chgData name="Zita Draper" userId="b063123c-f51f-481b-b99c-f574606c9ace" providerId="ADAL" clId="{78FC73F2-5B18-45CF-86CE-50795C843C6C}" dt="2023-04-21T08:12:03.436" v="7975" actId="478"/>
          <ac:spMkLst>
            <pc:docMk/>
            <pc:sldMk cId="2543898463" sldId="399"/>
            <ac:spMk id="3" creationId="{26220CD3-C18F-3D3F-0E57-BB0593C2317B}"/>
          </ac:spMkLst>
        </pc:spChg>
        <pc:spChg chg="del">
          <ac:chgData name="Zita Draper" userId="b063123c-f51f-481b-b99c-f574606c9ace" providerId="ADAL" clId="{78FC73F2-5B18-45CF-86CE-50795C843C6C}" dt="2023-04-21T08:12:01.176" v="7974" actId="478"/>
          <ac:spMkLst>
            <pc:docMk/>
            <pc:sldMk cId="2543898463" sldId="399"/>
            <ac:spMk id="5" creationId="{09320385-F464-5FBC-04D5-E78101028735}"/>
          </ac:spMkLst>
        </pc:spChg>
      </pc:sldChg>
      <pc:sldChg chg="delSp modSp del mod">
        <pc:chgData name="Zita Draper" userId="b063123c-f51f-481b-b99c-f574606c9ace" providerId="ADAL" clId="{78FC73F2-5B18-45CF-86CE-50795C843C6C}" dt="2023-04-21T08:20:28.004" v="8910" actId="2696"/>
        <pc:sldMkLst>
          <pc:docMk/>
          <pc:sldMk cId="432440412" sldId="400"/>
        </pc:sldMkLst>
        <pc:spChg chg="mod">
          <ac:chgData name="Zita Draper" userId="b063123c-f51f-481b-b99c-f574606c9ace" providerId="ADAL" clId="{78FC73F2-5B18-45CF-86CE-50795C843C6C}" dt="2023-04-21T08:12:18.446" v="7980" actId="14100"/>
          <ac:spMkLst>
            <pc:docMk/>
            <pc:sldMk cId="432440412" sldId="400"/>
            <ac:spMk id="2" creationId="{0914B633-465C-AD06-960F-59B9EB716E6C}"/>
          </ac:spMkLst>
        </pc:spChg>
        <pc:spChg chg="del">
          <ac:chgData name="Zita Draper" userId="b063123c-f51f-481b-b99c-f574606c9ace" providerId="ADAL" clId="{78FC73F2-5B18-45CF-86CE-50795C843C6C}" dt="2023-04-21T08:12:15.521" v="7979" actId="478"/>
          <ac:spMkLst>
            <pc:docMk/>
            <pc:sldMk cId="432440412" sldId="400"/>
            <ac:spMk id="3" creationId="{459252A8-E480-0BAE-BC97-E8B5F6A97D96}"/>
          </ac:spMkLst>
        </pc:spChg>
        <pc:spChg chg="del mod">
          <ac:chgData name="Zita Draper" userId="b063123c-f51f-481b-b99c-f574606c9ace" providerId="ADAL" clId="{78FC73F2-5B18-45CF-86CE-50795C843C6C}" dt="2023-04-21T08:12:12.447" v="7978" actId="478"/>
          <ac:spMkLst>
            <pc:docMk/>
            <pc:sldMk cId="432440412" sldId="400"/>
            <ac:spMk id="5" creationId="{7DC2EB2D-5967-165C-8357-312484A2A24F}"/>
          </ac:spMkLst>
        </pc:spChg>
      </pc:sldChg>
      <pc:sldChg chg="del">
        <pc:chgData name="Zita Draper" userId="b063123c-f51f-481b-b99c-f574606c9ace" providerId="ADAL" clId="{78FC73F2-5B18-45CF-86CE-50795C843C6C}" dt="2023-04-21T08:20:28.378" v="8911" actId="2696"/>
        <pc:sldMkLst>
          <pc:docMk/>
          <pc:sldMk cId="1440158568" sldId="401"/>
        </pc:sldMkLst>
      </pc:sldChg>
      <pc:sldChg chg="del">
        <pc:chgData name="Zita Draper" userId="b063123c-f51f-481b-b99c-f574606c9ace" providerId="ADAL" clId="{78FC73F2-5B18-45CF-86CE-50795C843C6C}" dt="2023-04-21T08:20:28.981" v="8912" actId="2696"/>
        <pc:sldMkLst>
          <pc:docMk/>
          <pc:sldMk cId="2008908288" sldId="402"/>
        </pc:sldMkLst>
      </pc:sldChg>
      <pc:sldChg chg="delSp modSp del mod">
        <pc:chgData name="Zita Draper" userId="b063123c-f51f-481b-b99c-f574606c9ace" providerId="ADAL" clId="{78FC73F2-5B18-45CF-86CE-50795C843C6C}" dt="2023-04-21T08:20:29.413" v="8913" actId="2696"/>
        <pc:sldMkLst>
          <pc:docMk/>
          <pc:sldMk cId="439099248" sldId="403"/>
        </pc:sldMkLst>
        <pc:spChg chg="mod">
          <ac:chgData name="Zita Draper" userId="b063123c-f51f-481b-b99c-f574606c9ace" providerId="ADAL" clId="{78FC73F2-5B18-45CF-86CE-50795C843C6C}" dt="2023-04-21T08:00:57.754" v="7266" actId="115"/>
          <ac:spMkLst>
            <pc:docMk/>
            <pc:sldMk cId="439099248" sldId="403"/>
            <ac:spMk id="2" creationId="{DFF4F916-B71E-0619-4794-A73E5A6AB39F}"/>
          </ac:spMkLst>
        </pc:spChg>
        <pc:spChg chg="del">
          <ac:chgData name="Zita Draper" userId="b063123c-f51f-481b-b99c-f574606c9ace" providerId="ADAL" clId="{78FC73F2-5B18-45CF-86CE-50795C843C6C}" dt="2023-04-21T08:00:51.904" v="7263" actId="478"/>
          <ac:spMkLst>
            <pc:docMk/>
            <pc:sldMk cId="439099248" sldId="403"/>
            <ac:spMk id="3" creationId="{A0E08983-DF0F-9A60-361C-DCFBF99B970A}"/>
          </ac:spMkLst>
        </pc:spChg>
      </pc:sldChg>
      <pc:sldChg chg="del">
        <pc:chgData name="Zita Draper" userId="b063123c-f51f-481b-b99c-f574606c9ace" providerId="ADAL" clId="{78FC73F2-5B18-45CF-86CE-50795C843C6C}" dt="2023-04-21T08:20:30.190" v="8914" actId="2696"/>
        <pc:sldMkLst>
          <pc:docMk/>
          <pc:sldMk cId="3328409639" sldId="404"/>
        </pc:sldMkLst>
      </pc:sldChg>
      <pc:sldChg chg="del">
        <pc:chgData name="Zita Draper" userId="b063123c-f51f-481b-b99c-f574606c9ace" providerId="ADAL" clId="{78FC73F2-5B18-45CF-86CE-50795C843C6C}" dt="2023-04-21T08:20:30.715" v="8915" actId="2696"/>
        <pc:sldMkLst>
          <pc:docMk/>
          <pc:sldMk cId="3609584469" sldId="405"/>
        </pc:sldMkLst>
      </pc:sldChg>
      <pc:sldChg chg="del">
        <pc:chgData name="Zita Draper" userId="b063123c-f51f-481b-b99c-f574606c9ace" providerId="ADAL" clId="{78FC73F2-5B18-45CF-86CE-50795C843C6C}" dt="2023-04-21T08:20:31.201" v="8916" actId="2696"/>
        <pc:sldMkLst>
          <pc:docMk/>
          <pc:sldMk cId="2489101156" sldId="406"/>
        </pc:sldMkLst>
      </pc:sldChg>
      <pc:sldChg chg="del">
        <pc:chgData name="Zita Draper" userId="b063123c-f51f-481b-b99c-f574606c9ace" providerId="ADAL" clId="{78FC73F2-5B18-45CF-86CE-50795C843C6C}" dt="2023-04-21T08:20:31.702" v="8917" actId="2696"/>
        <pc:sldMkLst>
          <pc:docMk/>
          <pc:sldMk cId="4237112337" sldId="407"/>
        </pc:sldMkLst>
      </pc:sldChg>
      <pc:sldChg chg="delSp modSp del mod">
        <pc:chgData name="Zita Draper" userId="b063123c-f51f-481b-b99c-f574606c9ace" providerId="ADAL" clId="{78FC73F2-5B18-45CF-86CE-50795C843C6C}" dt="2023-04-21T08:01:18.340" v="7276" actId="2696"/>
        <pc:sldMkLst>
          <pc:docMk/>
          <pc:sldMk cId="1328851678" sldId="408"/>
        </pc:sldMkLst>
        <pc:spChg chg="mod">
          <ac:chgData name="Zita Draper" userId="b063123c-f51f-481b-b99c-f574606c9ace" providerId="ADAL" clId="{78FC73F2-5B18-45CF-86CE-50795C843C6C}" dt="2023-04-18T08:13:22.850" v="894" actId="115"/>
          <ac:spMkLst>
            <pc:docMk/>
            <pc:sldMk cId="1328851678" sldId="408"/>
            <ac:spMk id="2" creationId="{BB1882DD-E0AB-66E2-6E2D-C69316069C15}"/>
          </ac:spMkLst>
        </pc:spChg>
        <pc:spChg chg="del">
          <ac:chgData name="Zita Draper" userId="b063123c-f51f-481b-b99c-f574606c9ace" providerId="ADAL" clId="{78FC73F2-5B18-45CF-86CE-50795C843C6C}" dt="2023-04-18T08:13:16.163" v="892" actId="478"/>
          <ac:spMkLst>
            <pc:docMk/>
            <pc:sldMk cId="1328851678" sldId="408"/>
            <ac:spMk id="3" creationId="{29421EC1-726B-F0C9-29DA-53E645A8E983}"/>
          </ac:spMkLst>
        </pc:spChg>
        <pc:spChg chg="del">
          <ac:chgData name="Zita Draper" userId="b063123c-f51f-481b-b99c-f574606c9ace" providerId="ADAL" clId="{78FC73F2-5B18-45CF-86CE-50795C843C6C}" dt="2023-04-18T08:13:18.754" v="893" actId="478"/>
          <ac:spMkLst>
            <pc:docMk/>
            <pc:sldMk cId="1328851678" sldId="408"/>
            <ac:spMk id="5" creationId="{DDE5EF95-82A6-DA4C-AFD0-5E4F36531E5A}"/>
          </ac:spMkLst>
        </pc:spChg>
      </pc:sldChg>
      <pc:sldChg chg="del">
        <pc:chgData name="Zita Draper" userId="b063123c-f51f-481b-b99c-f574606c9ace" providerId="ADAL" clId="{78FC73F2-5B18-45CF-86CE-50795C843C6C}" dt="2023-04-21T08:20:32.185" v="8918" actId="2696"/>
        <pc:sldMkLst>
          <pc:docMk/>
          <pc:sldMk cId="2349374675" sldId="409"/>
        </pc:sldMkLst>
      </pc:sldChg>
      <pc:sldChg chg="del">
        <pc:chgData name="Zita Draper" userId="b063123c-f51f-481b-b99c-f574606c9ace" providerId="ADAL" clId="{78FC73F2-5B18-45CF-86CE-50795C843C6C}" dt="2023-04-21T08:20:32.851" v="8919" actId="2696"/>
        <pc:sldMkLst>
          <pc:docMk/>
          <pc:sldMk cId="2725047128" sldId="410"/>
        </pc:sldMkLst>
      </pc:sldChg>
      <pc:sldChg chg="del">
        <pc:chgData name="Zita Draper" userId="b063123c-f51f-481b-b99c-f574606c9ace" providerId="ADAL" clId="{78FC73F2-5B18-45CF-86CE-50795C843C6C}" dt="2023-04-21T08:20:33.473" v="8920" actId="2696"/>
        <pc:sldMkLst>
          <pc:docMk/>
          <pc:sldMk cId="2602741282" sldId="411"/>
        </pc:sldMkLst>
      </pc:sldChg>
      <pc:sldChg chg="del">
        <pc:chgData name="Zita Draper" userId="b063123c-f51f-481b-b99c-f574606c9ace" providerId="ADAL" clId="{78FC73F2-5B18-45CF-86CE-50795C843C6C}" dt="2023-04-21T08:20:34.070" v="8921" actId="2696"/>
        <pc:sldMkLst>
          <pc:docMk/>
          <pc:sldMk cId="902046503" sldId="412"/>
        </pc:sldMkLst>
      </pc:sldChg>
      <pc:sldChg chg="del">
        <pc:chgData name="Zita Draper" userId="b063123c-f51f-481b-b99c-f574606c9ace" providerId="ADAL" clId="{78FC73F2-5B18-45CF-86CE-50795C843C6C}" dt="2023-04-21T08:20:34.740" v="8922" actId="2696"/>
        <pc:sldMkLst>
          <pc:docMk/>
          <pc:sldMk cId="2590945952" sldId="413"/>
        </pc:sldMkLst>
      </pc:sldChg>
      <pc:sldChg chg="del">
        <pc:chgData name="Zita Draper" userId="b063123c-f51f-481b-b99c-f574606c9ace" providerId="ADAL" clId="{78FC73F2-5B18-45CF-86CE-50795C843C6C}" dt="2023-04-21T08:20:35.606" v="8923" actId="2696"/>
        <pc:sldMkLst>
          <pc:docMk/>
          <pc:sldMk cId="84432720" sldId="414"/>
        </pc:sldMkLst>
      </pc:sldChg>
      <pc:sldChg chg="del">
        <pc:chgData name="Zita Draper" userId="b063123c-f51f-481b-b99c-f574606c9ace" providerId="ADAL" clId="{78FC73F2-5B18-45CF-86CE-50795C843C6C}" dt="2023-04-21T08:20:37.006" v="8924" actId="2696"/>
        <pc:sldMkLst>
          <pc:docMk/>
          <pc:sldMk cId="309214403" sldId="415"/>
        </pc:sldMkLst>
      </pc:sldChg>
      <pc:sldChg chg="delSp modSp mod">
        <pc:chgData name="Zita Draper" userId="b063123c-f51f-481b-b99c-f574606c9ace" providerId="ADAL" clId="{78FC73F2-5B18-45CF-86CE-50795C843C6C}" dt="2023-04-29T17:22:39.169" v="13371" actId="14100"/>
        <pc:sldMkLst>
          <pc:docMk/>
          <pc:sldMk cId="3225194934" sldId="416"/>
        </pc:sldMkLst>
        <pc:spChg chg="mod">
          <ac:chgData name="Zita Draper" userId="b063123c-f51f-481b-b99c-f574606c9ace" providerId="ADAL" clId="{78FC73F2-5B18-45CF-86CE-50795C843C6C}" dt="2023-04-21T08:56:21.353" v="10008" actId="20577"/>
          <ac:spMkLst>
            <pc:docMk/>
            <pc:sldMk cId="3225194934" sldId="416"/>
            <ac:spMk id="2" creationId="{56B4CCEB-E57A-42EB-5958-DEC51EFA648F}"/>
          </ac:spMkLst>
        </pc:spChg>
        <pc:spChg chg="mod">
          <ac:chgData name="Zita Draper" userId="b063123c-f51f-481b-b99c-f574606c9ace" providerId="ADAL" clId="{78FC73F2-5B18-45CF-86CE-50795C843C6C}" dt="2023-04-21T08:49:19.277" v="9354" actId="20577"/>
          <ac:spMkLst>
            <pc:docMk/>
            <pc:sldMk cId="3225194934" sldId="416"/>
            <ac:spMk id="4" creationId="{ABDEFCEF-2D16-74C1-EAA5-21D02E6C4BFB}"/>
          </ac:spMkLst>
        </pc:spChg>
        <pc:spChg chg="del">
          <ac:chgData name="Zita Draper" userId="b063123c-f51f-481b-b99c-f574606c9ace" providerId="ADAL" clId="{78FC73F2-5B18-45CF-86CE-50795C843C6C}" dt="2023-04-21T08:20:41.190" v="8925" actId="478"/>
          <ac:spMkLst>
            <pc:docMk/>
            <pc:sldMk cId="3225194934" sldId="416"/>
            <ac:spMk id="5" creationId="{2A4A5B5D-D876-D53F-2C2E-373CE3846D8D}"/>
          </ac:spMkLst>
        </pc:spChg>
        <pc:picChg chg="mod">
          <ac:chgData name="Zita Draper" userId="b063123c-f51f-481b-b99c-f574606c9ace" providerId="ADAL" clId="{78FC73F2-5B18-45CF-86CE-50795C843C6C}" dt="2023-04-29T17:22:39.169" v="13371" actId="14100"/>
          <ac:picMkLst>
            <pc:docMk/>
            <pc:sldMk cId="3225194934" sldId="416"/>
            <ac:picMk id="3" creationId="{26211B2F-58D8-929B-DE4C-6348F91EE180}"/>
          </ac:picMkLst>
        </pc:picChg>
      </pc:sldChg>
      <pc:sldChg chg="delSp modSp mod">
        <pc:chgData name="Zita Draper" userId="b063123c-f51f-481b-b99c-f574606c9ace" providerId="ADAL" clId="{78FC73F2-5B18-45CF-86CE-50795C843C6C}" dt="2023-04-29T17:25:00.791" v="13373" actId="14100"/>
        <pc:sldMkLst>
          <pc:docMk/>
          <pc:sldMk cId="3500593353" sldId="417"/>
        </pc:sldMkLst>
        <pc:spChg chg="mod">
          <ac:chgData name="Zita Draper" userId="b063123c-f51f-481b-b99c-f574606c9ace" providerId="ADAL" clId="{78FC73F2-5B18-45CF-86CE-50795C843C6C}" dt="2023-04-21T08:49:34.854" v="9372" actId="403"/>
          <ac:spMkLst>
            <pc:docMk/>
            <pc:sldMk cId="3500593353" sldId="417"/>
            <ac:spMk id="2" creationId="{3642BDBF-40B3-6DCF-F112-62E9A2590C7C}"/>
          </ac:spMkLst>
        </pc:spChg>
        <pc:spChg chg="del">
          <ac:chgData name="Zita Draper" userId="b063123c-f51f-481b-b99c-f574606c9ace" providerId="ADAL" clId="{78FC73F2-5B18-45CF-86CE-50795C843C6C}" dt="2023-04-21T08:49:26.358" v="9355" actId="478"/>
          <ac:spMkLst>
            <pc:docMk/>
            <pc:sldMk cId="3500593353" sldId="417"/>
            <ac:spMk id="3" creationId="{82C485F7-83FF-7BE0-5A4C-3286269320CD}"/>
          </ac:spMkLst>
        </pc:spChg>
        <pc:spChg chg="mod">
          <ac:chgData name="Zita Draper" userId="b063123c-f51f-481b-b99c-f574606c9ace" providerId="ADAL" clId="{78FC73F2-5B18-45CF-86CE-50795C843C6C}" dt="2023-04-21T08:54:25.957" v="9807" actId="20577"/>
          <ac:spMkLst>
            <pc:docMk/>
            <pc:sldMk cId="3500593353" sldId="417"/>
            <ac:spMk id="4" creationId="{EF4ABBFE-D619-4FA3-A0D5-533A5C257FC7}"/>
          </ac:spMkLst>
        </pc:spChg>
        <pc:spChg chg="del">
          <ac:chgData name="Zita Draper" userId="b063123c-f51f-481b-b99c-f574606c9ace" providerId="ADAL" clId="{78FC73F2-5B18-45CF-86CE-50795C843C6C}" dt="2023-04-21T08:20:53.383" v="8928" actId="478"/>
          <ac:spMkLst>
            <pc:docMk/>
            <pc:sldMk cId="3500593353" sldId="417"/>
            <ac:spMk id="5" creationId="{5C8B0CFA-C922-C0C6-C6DD-D2C7A49203E2}"/>
          </ac:spMkLst>
        </pc:spChg>
        <pc:picChg chg="mod">
          <ac:chgData name="Zita Draper" userId="b063123c-f51f-481b-b99c-f574606c9ace" providerId="ADAL" clId="{78FC73F2-5B18-45CF-86CE-50795C843C6C}" dt="2023-04-29T17:25:00.791" v="13373" actId="14100"/>
          <ac:picMkLst>
            <pc:docMk/>
            <pc:sldMk cId="3500593353" sldId="417"/>
            <ac:picMk id="3" creationId="{F708CC5E-138A-4BF2-8AC6-2410150F72F6}"/>
          </ac:picMkLst>
        </pc:picChg>
      </pc:sldChg>
      <pc:sldChg chg="delSp modSp mod">
        <pc:chgData name="Zita Draper" userId="b063123c-f51f-481b-b99c-f574606c9ace" providerId="ADAL" clId="{78FC73F2-5B18-45CF-86CE-50795C843C6C}" dt="2023-04-29T17:25:44.818" v="13375" actId="14100"/>
        <pc:sldMkLst>
          <pc:docMk/>
          <pc:sldMk cId="116325312" sldId="418"/>
        </pc:sldMkLst>
        <pc:spChg chg="mod">
          <ac:chgData name="Zita Draper" userId="b063123c-f51f-481b-b99c-f574606c9ace" providerId="ADAL" clId="{78FC73F2-5B18-45CF-86CE-50795C843C6C}" dt="2023-04-21T08:49:49.321" v="9389" actId="115"/>
          <ac:spMkLst>
            <pc:docMk/>
            <pc:sldMk cId="116325312" sldId="418"/>
            <ac:spMk id="2" creationId="{EF1FFF8C-8B36-4F4D-FF7E-ACAABAE287A7}"/>
          </ac:spMkLst>
        </pc:spChg>
        <pc:spChg chg="del">
          <ac:chgData name="Zita Draper" userId="b063123c-f51f-481b-b99c-f574606c9ace" providerId="ADAL" clId="{78FC73F2-5B18-45CF-86CE-50795C843C6C}" dt="2023-04-21T08:49:43.488" v="9383" actId="478"/>
          <ac:spMkLst>
            <pc:docMk/>
            <pc:sldMk cId="116325312" sldId="418"/>
            <ac:spMk id="3" creationId="{03805AC5-E6C0-3087-3EF3-390108ED8639}"/>
          </ac:spMkLst>
        </pc:spChg>
        <pc:spChg chg="mod">
          <ac:chgData name="Zita Draper" userId="b063123c-f51f-481b-b99c-f574606c9ace" providerId="ADAL" clId="{78FC73F2-5B18-45CF-86CE-50795C843C6C}" dt="2023-04-21T08:57:03.688" v="10117" actId="20577"/>
          <ac:spMkLst>
            <pc:docMk/>
            <pc:sldMk cId="116325312" sldId="418"/>
            <ac:spMk id="4" creationId="{A46972F4-34F5-BCF8-1DB0-68180B94D88F}"/>
          </ac:spMkLst>
        </pc:spChg>
        <pc:spChg chg="del mod">
          <ac:chgData name="Zita Draper" userId="b063123c-f51f-481b-b99c-f574606c9ace" providerId="ADAL" clId="{78FC73F2-5B18-45CF-86CE-50795C843C6C}" dt="2023-04-21T08:20:57.329" v="8930" actId="478"/>
          <ac:spMkLst>
            <pc:docMk/>
            <pc:sldMk cId="116325312" sldId="418"/>
            <ac:spMk id="5" creationId="{D37F711F-6A02-6224-1A09-D813A3B007ED}"/>
          </ac:spMkLst>
        </pc:spChg>
        <pc:picChg chg="mod">
          <ac:chgData name="Zita Draper" userId="b063123c-f51f-481b-b99c-f574606c9ace" providerId="ADAL" clId="{78FC73F2-5B18-45CF-86CE-50795C843C6C}" dt="2023-04-29T17:25:44.818" v="13375" actId="14100"/>
          <ac:picMkLst>
            <pc:docMk/>
            <pc:sldMk cId="116325312" sldId="418"/>
            <ac:picMk id="3" creationId="{30B7E712-E2D0-EB69-1483-48C013A6D611}"/>
          </ac:picMkLst>
        </pc:picChg>
      </pc:sldChg>
      <pc:sldChg chg="del">
        <pc:chgData name="Zita Draper" userId="b063123c-f51f-481b-b99c-f574606c9ace" providerId="ADAL" clId="{78FC73F2-5B18-45CF-86CE-50795C843C6C}" dt="2023-04-21T08:01:10.617" v="7274" actId="2696"/>
        <pc:sldMkLst>
          <pc:docMk/>
          <pc:sldMk cId="2510493425" sldId="419"/>
        </pc:sldMkLst>
      </pc:sldChg>
      <pc:sldChg chg="del">
        <pc:chgData name="Zita Draper" userId="b063123c-f51f-481b-b99c-f574606c9ace" providerId="ADAL" clId="{78FC73F2-5B18-45CF-86CE-50795C843C6C}" dt="2023-04-21T08:01:10.945" v="7275" actId="2696"/>
        <pc:sldMkLst>
          <pc:docMk/>
          <pc:sldMk cId="3449221248" sldId="420"/>
        </pc:sldMkLst>
      </pc:sldChg>
      <pc:sldChg chg="delSp modSp mod">
        <pc:chgData name="Zita Draper" userId="b063123c-f51f-481b-b99c-f574606c9ace" providerId="ADAL" clId="{78FC73F2-5B18-45CF-86CE-50795C843C6C}" dt="2023-04-29T17:26:09.691" v="13377" actId="14100"/>
        <pc:sldMkLst>
          <pc:docMk/>
          <pc:sldMk cId="566166247" sldId="421"/>
        </pc:sldMkLst>
        <pc:spChg chg="mod">
          <ac:chgData name="Zita Draper" userId="b063123c-f51f-481b-b99c-f574606c9ace" providerId="ADAL" clId="{78FC73F2-5B18-45CF-86CE-50795C843C6C}" dt="2023-04-21T08:49:58.898" v="9405" actId="403"/>
          <ac:spMkLst>
            <pc:docMk/>
            <pc:sldMk cId="566166247" sldId="421"/>
            <ac:spMk id="2" creationId="{A83CA2EA-DBDC-F7C8-020F-D10AB1FC7AAB}"/>
          </ac:spMkLst>
        </pc:spChg>
        <pc:spChg chg="del">
          <ac:chgData name="Zita Draper" userId="b063123c-f51f-481b-b99c-f574606c9ace" providerId="ADAL" clId="{78FC73F2-5B18-45CF-86CE-50795C843C6C}" dt="2023-04-21T08:50:01.891" v="9406" actId="478"/>
          <ac:spMkLst>
            <pc:docMk/>
            <pc:sldMk cId="566166247" sldId="421"/>
            <ac:spMk id="3" creationId="{9A09C671-B56B-4EEC-7D98-4ADCE04A0CE6}"/>
          </ac:spMkLst>
        </pc:spChg>
        <pc:spChg chg="mod">
          <ac:chgData name="Zita Draper" userId="b063123c-f51f-481b-b99c-f574606c9ace" providerId="ADAL" clId="{78FC73F2-5B18-45CF-86CE-50795C843C6C}" dt="2023-04-21T09:01:13.869" v="10435" actId="20577"/>
          <ac:spMkLst>
            <pc:docMk/>
            <pc:sldMk cId="566166247" sldId="421"/>
            <ac:spMk id="4" creationId="{37218DDA-9117-E2D1-6810-731083097EDA}"/>
          </ac:spMkLst>
        </pc:spChg>
        <pc:spChg chg="del mod">
          <ac:chgData name="Zita Draper" userId="b063123c-f51f-481b-b99c-f574606c9ace" providerId="ADAL" clId="{78FC73F2-5B18-45CF-86CE-50795C843C6C}" dt="2023-04-21T08:21:01.182" v="8932" actId="478"/>
          <ac:spMkLst>
            <pc:docMk/>
            <pc:sldMk cId="566166247" sldId="421"/>
            <ac:spMk id="5" creationId="{3A241E17-07A5-7939-F781-783C42F56109}"/>
          </ac:spMkLst>
        </pc:spChg>
        <pc:picChg chg="mod">
          <ac:chgData name="Zita Draper" userId="b063123c-f51f-481b-b99c-f574606c9ace" providerId="ADAL" clId="{78FC73F2-5B18-45CF-86CE-50795C843C6C}" dt="2023-04-29T17:26:09.691" v="13377" actId="14100"/>
          <ac:picMkLst>
            <pc:docMk/>
            <pc:sldMk cId="566166247" sldId="421"/>
            <ac:picMk id="3" creationId="{F9D9323D-A348-C4F8-A2E5-D51802959AD6}"/>
          </ac:picMkLst>
        </pc:picChg>
      </pc:sldChg>
      <pc:sldChg chg="del">
        <pc:chgData name="Zita Draper" userId="b063123c-f51f-481b-b99c-f574606c9ace" providerId="ADAL" clId="{78FC73F2-5B18-45CF-86CE-50795C843C6C}" dt="2023-04-21T08:01:07.932" v="7271" actId="2696"/>
        <pc:sldMkLst>
          <pc:docMk/>
          <pc:sldMk cId="1786460837" sldId="422"/>
        </pc:sldMkLst>
      </pc:sldChg>
      <pc:sldChg chg="del">
        <pc:chgData name="Zita Draper" userId="b063123c-f51f-481b-b99c-f574606c9ace" providerId="ADAL" clId="{78FC73F2-5B18-45CF-86CE-50795C843C6C}" dt="2023-04-21T08:01:08.218" v="7272" actId="2696"/>
        <pc:sldMkLst>
          <pc:docMk/>
          <pc:sldMk cId="1260000243" sldId="423"/>
        </pc:sldMkLst>
      </pc:sldChg>
      <pc:sldChg chg="del">
        <pc:chgData name="Zita Draper" userId="b063123c-f51f-481b-b99c-f574606c9ace" providerId="ADAL" clId="{78FC73F2-5B18-45CF-86CE-50795C843C6C}" dt="2023-04-21T08:01:09.356" v="7273" actId="2696"/>
        <pc:sldMkLst>
          <pc:docMk/>
          <pc:sldMk cId="1683576963" sldId="424"/>
        </pc:sldMkLst>
      </pc:sldChg>
      <pc:sldChg chg="del">
        <pc:chgData name="Zita Draper" userId="b063123c-f51f-481b-b99c-f574606c9ace" providerId="ADAL" clId="{78FC73F2-5B18-45CF-86CE-50795C843C6C}" dt="2023-04-21T08:01:05.342" v="7268" actId="2696"/>
        <pc:sldMkLst>
          <pc:docMk/>
          <pc:sldMk cId="3943786369" sldId="425"/>
        </pc:sldMkLst>
      </pc:sldChg>
      <pc:sldChg chg="del">
        <pc:chgData name="Zita Draper" userId="b063123c-f51f-481b-b99c-f574606c9ace" providerId="ADAL" clId="{78FC73F2-5B18-45CF-86CE-50795C843C6C}" dt="2023-04-21T08:01:05.631" v="7269" actId="2696"/>
        <pc:sldMkLst>
          <pc:docMk/>
          <pc:sldMk cId="1278082686" sldId="426"/>
        </pc:sldMkLst>
      </pc:sldChg>
      <pc:sldChg chg="del">
        <pc:chgData name="Zita Draper" userId="b063123c-f51f-481b-b99c-f574606c9ace" providerId="ADAL" clId="{78FC73F2-5B18-45CF-86CE-50795C843C6C}" dt="2023-04-21T08:01:06.399" v="7270" actId="2696"/>
        <pc:sldMkLst>
          <pc:docMk/>
          <pc:sldMk cId="1289922682" sldId="427"/>
        </pc:sldMkLst>
      </pc:sldChg>
      <pc:sldChg chg="del">
        <pc:chgData name="Zita Draper" userId="b063123c-f51f-481b-b99c-f574606c9ace" providerId="ADAL" clId="{78FC73F2-5B18-45CF-86CE-50795C843C6C}" dt="2023-04-21T08:01:03.423" v="7267" actId="2696"/>
        <pc:sldMkLst>
          <pc:docMk/>
          <pc:sldMk cId="453851073" sldId="428"/>
        </pc:sldMkLst>
      </pc:sldChg>
      <pc:sldChg chg="modSp del mod">
        <pc:chgData name="Zita Draper" userId="b063123c-f51f-481b-b99c-f574606c9ace" providerId="ADAL" clId="{78FC73F2-5B18-45CF-86CE-50795C843C6C}" dt="2023-04-28T21:11:19.413" v="13297" actId="2696"/>
        <pc:sldMkLst>
          <pc:docMk/>
          <pc:sldMk cId="168902754" sldId="429"/>
        </pc:sldMkLst>
        <pc:spChg chg="mod">
          <ac:chgData name="Zita Draper" userId="b063123c-f51f-481b-b99c-f574606c9ace" providerId="ADAL" clId="{78FC73F2-5B18-45CF-86CE-50795C843C6C}" dt="2023-04-21T08:22:01.210" v="9152" actId="20577"/>
          <ac:spMkLst>
            <pc:docMk/>
            <pc:sldMk cId="168902754" sldId="429"/>
            <ac:spMk id="4" creationId="{CFF7697E-8022-8CF9-7744-C70B121A7AD6}"/>
          </ac:spMkLst>
        </pc:spChg>
      </pc:sldChg>
      <pc:sldChg chg="del">
        <pc:chgData name="Zita Draper" userId="b063123c-f51f-481b-b99c-f574606c9ace" providerId="ADAL" clId="{78FC73F2-5B18-45CF-86CE-50795C843C6C}" dt="2023-04-21T09:27:10.622" v="13247" actId="2696"/>
        <pc:sldMkLst>
          <pc:docMk/>
          <pc:sldMk cId="489104858" sldId="430"/>
        </pc:sldMkLst>
      </pc:sldChg>
      <pc:sldChg chg="modSp mod">
        <pc:chgData name="Zita Draper" userId="b063123c-f51f-481b-b99c-f574606c9ace" providerId="ADAL" clId="{78FC73F2-5B18-45CF-86CE-50795C843C6C}" dt="2023-04-28T21:10:10.540" v="13292" actId="14100"/>
        <pc:sldMkLst>
          <pc:docMk/>
          <pc:sldMk cId="1557031185" sldId="431"/>
        </pc:sldMkLst>
        <pc:picChg chg="mod">
          <ac:chgData name="Zita Draper" userId="b063123c-f51f-481b-b99c-f574606c9ace" providerId="ADAL" clId="{78FC73F2-5B18-45CF-86CE-50795C843C6C}" dt="2023-04-28T21:10:10.540" v="13292" actId="14100"/>
          <ac:picMkLst>
            <pc:docMk/>
            <pc:sldMk cId="1557031185" sldId="431"/>
            <ac:picMk id="3" creationId="{AF70A5B3-68EE-F900-0B77-F95DF97967F5}"/>
          </ac:picMkLst>
        </pc:picChg>
      </pc:sldChg>
      <pc:sldChg chg="modSp mod">
        <pc:chgData name="Zita Draper" userId="b063123c-f51f-481b-b99c-f574606c9ace" providerId="ADAL" clId="{78FC73F2-5B18-45CF-86CE-50795C843C6C}" dt="2023-04-28T20:47:57.752" v="13286" actId="14100"/>
        <pc:sldMkLst>
          <pc:docMk/>
          <pc:sldMk cId="2764622125" sldId="432"/>
        </pc:sldMkLst>
        <pc:picChg chg="mod">
          <ac:chgData name="Zita Draper" userId="b063123c-f51f-481b-b99c-f574606c9ace" providerId="ADAL" clId="{78FC73F2-5B18-45CF-86CE-50795C843C6C}" dt="2023-04-28T20:47:57.752" v="13286" actId="14100"/>
          <ac:picMkLst>
            <pc:docMk/>
            <pc:sldMk cId="2764622125" sldId="432"/>
            <ac:picMk id="2" creationId="{FB3070AA-7F45-81ED-02F3-1950703479A7}"/>
          </ac:picMkLst>
        </pc:picChg>
      </pc:sldChg>
      <pc:sldChg chg="modSp mod">
        <pc:chgData name="Zita Draper" userId="b063123c-f51f-481b-b99c-f574606c9ace" providerId="ADAL" clId="{78FC73F2-5B18-45CF-86CE-50795C843C6C}" dt="2023-04-28T21:11:02.701" v="13294" actId="14100"/>
        <pc:sldMkLst>
          <pc:docMk/>
          <pc:sldMk cId="2869536543" sldId="433"/>
        </pc:sldMkLst>
        <pc:spChg chg="mod">
          <ac:chgData name="Zita Draper" userId="b063123c-f51f-481b-b99c-f574606c9ace" providerId="ADAL" clId="{78FC73F2-5B18-45CF-86CE-50795C843C6C}" dt="2023-04-21T08:22:54.441" v="9188" actId="20577"/>
          <ac:spMkLst>
            <pc:docMk/>
            <pc:sldMk cId="2869536543" sldId="433"/>
            <ac:spMk id="4" creationId="{F83BCE5D-F4E3-A643-47ED-C0D936A81A76}"/>
          </ac:spMkLst>
        </pc:spChg>
        <pc:picChg chg="mod">
          <ac:chgData name="Zita Draper" userId="b063123c-f51f-481b-b99c-f574606c9ace" providerId="ADAL" clId="{78FC73F2-5B18-45CF-86CE-50795C843C6C}" dt="2023-04-28T21:11:02.701" v="13294" actId="14100"/>
          <ac:picMkLst>
            <pc:docMk/>
            <pc:sldMk cId="2869536543" sldId="433"/>
            <ac:picMk id="3" creationId="{9A1D1671-A64E-A656-486B-C50B626DB155}"/>
          </ac:picMkLst>
        </pc:picChg>
      </pc:sldChg>
      <pc:sldChg chg="delSp modSp new del mod">
        <pc:chgData name="Zita Draper" userId="b063123c-f51f-481b-b99c-f574606c9ace" providerId="ADAL" clId="{78FC73F2-5B18-45CF-86CE-50795C843C6C}" dt="2023-04-21T09:27:09.261" v="13245" actId="2696"/>
        <pc:sldMkLst>
          <pc:docMk/>
          <pc:sldMk cId="3948922605" sldId="434"/>
        </pc:sldMkLst>
        <pc:spChg chg="mod">
          <ac:chgData name="Zita Draper" userId="b063123c-f51f-481b-b99c-f574606c9ace" providerId="ADAL" clId="{78FC73F2-5B18-45CF-86CE-50795C843C6C}" dt="2023-04-21T08:22:15.804" v="9161" actId="404"/>
          <ac:spMkLst>
            <pc:docMk/>
            <pc:sldMk cId="3948922605" sldId="434"/>
            <ac:spMk id="2" creationId="{02D6A6B5-88EC-52A6-6BF7-57AE7644D948}"/>
          </ac:spMkLst>
        </pc:spChg>
        <pc:spChg chg="del">
          <ac:chgData name="Zita Draper" userId="b063123c-f51f-481b-b99c-f574606c9ace" providerId="ADAL" clId="{78FC73F2-5B18-45CF-86CE-50795C843C6C}" dt="2023-04-21T08:22:07.244" v="9153" actId="478"/>
          <ac:spMkLst>
            <pc:docMk/>
            <pc:sldMk cId="3948922605" sldId="434"/>
            <ac:spMk id="3" creationId="{5CE4A12D-32B4-5A30-32EC-4E4EFE8BE3CB}"/>
          </ac:spMkLst>
        </pc:spChg>
        <pc:spChg chg="del mod">
          <ac:chgData name="Zita Draper" userId="b063123c-f51f-481b-b99c-f574606c9ace" providerId="ADAL" clId="{78FC73F2-5B18-45CF-86CE-50795C843C6C}" dt="2023-04-18T09:16:18.505" v="5242" actId="478"/>
          <ac:spMkLst>
            <pc:docMk/>
            <pc:sldMk cId="3948922605" sldId="434"/>
            <ac:spMk id="5" creationId="{C4371F3A-6016-8C9F-30F7-C1B6265F14B9}"/>
          </ac:spMkLst>
        </pc:spChg>
      </pc:sldChg>
      <pc:sldChg chg="delSp modSp new del mod">
        <pc:chgData name="Zita Draper" userId="b063123c-f51f-481b-b99c-f574606c9ace" providerId="ADAL" clId="{78FC73F2-5B18-45CF-86CE-50795C843C6C}" dt="2023-04-21T09:27:09.688" v="13246" actId="2696"/>
        <pc:sldMkLst>
          <pc:docMk/>
          <pc:sldMk cId="3899574395" sldId="435"/>
        </pc:sldMkLst>
        <pc:spChg chg="mod">
          <ac:chgData name="Zita Draper" userId="b063123c-f51f-481b-b99c-f574606c9ace" providerId="ADAL" clId="{78FC73F2-5B18-45CF-86CE-50795C843C6C}" dt="2023-04-21T08:22:26.971" v="9166" actId="115"/>
          <ac:spMkLst>
            <pc:docMk/>
            <pc:sldMk cId="3899574395" sldId="435"/>
            <ac:spMk id="2" creationId="{5C5137DC-BC08-9540-8B87-8E5A936A7028}"/>
          </ac:spMkLst>
        </pc:spChg>
        <pc:spChg chg="del">
          <ac:chgData name="Zita Draper" userId="b063123c-f51f-481b-b99c-f574606c9ace" providerId="ADAL" clId="{78FC73F2-5B18-45CF-86CE-50795C843C6C}" dt="2023-04-21T08:22:28.507" v="9167" actId="478"/>
          <ac:spMkLst>
            <pc:docMk/>
            <pc:sldMk cId="3899574395" sldId="435"/>
            <ac:spMk id="3" creationId="{C6FEB1DC-8047-4AE8-2267-D50677FCA729}"/>
          </ac:spMkLst>
        </pc:spChg>
        <pc:spChg chg="del mod">
          <ac:chgData name="Zita Draper" userId="b063123c-f51f-481b-b99c-f574606c9ace" providerId="ADAL" clId="{78FC73F2-5B18-45CF-86CE-50795C843C6C}" dt="2023-04-18T09:16:22.586" v="5244" actId="478"/>
          <ac:spMkLst>
            <pc:docMk/>
            <pc:sldMk cId="3899574395" sldId="435"/>
            <ac:spMk id="5" creationId="{1EF6F4FE-E2B1-3373-FDDE-9415AFBA81F5}"/>
          </ac:spMkLst>
        </pc:spChg>
      </pc:sldChg>
      <pc:sldChg chg="delSp modSp new mod">
        <pc:chgData name="Zita Draper" userId="b063123c-f51f-481b-b99c-f574606c9ace" providerId="ADAL" clId="{78FC73F2-5B18-45CF-86CE-50795C843C6C}" dt="2023-04-29T17:26:28.567" v="13379" actId="14100"/>
        <pc:sldMkLst>
          <pc:docMk/>
          <pc:sldMk cId="2931101665" sldId="436"/>
        </pc:sldMkLst>
        <pc:spChg chg="mod">
          <ac:chgData name="Zita Draper" userId="b063123c-f51f-481b-b99c-f574606c9ace" providerId="ADAL" clId="{78FC73F2-5B18-45CF-86CE-50795C843C6C}" dt="2023-04-21T08:50:14.656" v="9423" actId="403"/>
          <ac:spMkLst>
            <pc:docMk/>
            <pc:sldMk cId="2931101665" sldId="436"/>
            <ac:spMk id="2" creationId="{ADCD6A14-6463-5B75-7EC9-17DABD7C1E74}"/>
          </ac:spMkLst>
        </pc:spChg>
        <pc:spChg chg="del">
          <ac:chgData name="Zita Draper" userId="b063123c-f51f-481b-b99c-f574606c9ace" providerId="ADAL" clId="{78FC73F2-5B18-45CF-86CE-50795C843C6C}" dt="2023-04-21T08:50:16.529" v="9424" actId="478"/>
          <ac:spMkLst>
            <pc:docMk/>
            <pc:sldMk cId="2931101665" sldId="436"/>
            <ac:spMk id="3" creationId="{4D4AB7F4-63AD-07EF-5B29-2A89F27CA1A2}"/>
          </ac:spMkLst>
        </pc:spChg>
        <pc:spChg chg="mod">
          <ac:chgData name="Zita Draper" userId="b063123c-f51f-481b-b99c-f574606c9ace" providerId="ADAL" clId="{78FC73F2-5B18-45CF-86CE-50795C843C6C}" dt="2023-04-21T09:03:30.419" v="10756" actId="313"/>
          <ac:spMkLst>
            <pc:docMk/>
            <pc:sldMk cId="2931101665" sldId="436"/>
            <ac:spMk id="4" creationId="{9DF3DDB4-0DD5-0A08-D592-94ACB0BB4D30}"/>
          </ac:spMkLst>
        </pc:spChg>
        <pc:spChg chg="del">
          <ac:chgData name="Zita Draper" userId="b063123c-f51f-481b-b99c-f574606c9ace" providerId="ADAL" clId="{78FC73F2-5B18-45CF-86CE-50795C843C6C}" dt="2023-04-21T08:21:05.363" v="8933" actId="478"/>
          <ac:spMkLst>
            <pc:docMk/>
            <pc:sldMk cId="2931101665" sldId="436"/>
            <ac:spMk id="5" creationId="{F3F722A2-ADD9-3CD3-362F-361245426860}"/>
          </ac:spMkLst>
        </pc:spChg>
        <pc:picChg chg="mod">
          <ac:chgData name="Zita Draper" userId="b063123c-f51f-481b-b99c-f574606c9ace" providerId="ADAL" clId="{78FC73F2-5B18-45CF-86CE-50795C843C6C}" dt="2023-04-29T17:26:28.567" v="13379" actId="14100"/>
          <ac:picMkLst>
            <pc:docMk/>
            <pc:sldMk cId="2931101665" sldId="436"/>
            <ac:picMk id="3" creationId="{282C9CCF-DA26-1EBA-B393-BCAD04F7F000}"/>
          </ac:picMkLst>
        </pc:picChg>
      </pc:sldChg>
      <pc:sldChg chg="addSp delSp modSp new mod modClrScheme chgLayout">
        <pc:chgData name="Zita Draper" userId="b063123c-f51f-481b-b99c-f574606c9ace" providerId="ADAL" clId="{78FC73F2-5B18-45CF-86CE-50795C843C6C}" dt="2023-04-29T16:53:06.305" v="13337" actId="14100"/>
        <pc:sldMkLst>
          <pc:docMk/>
          <pc:sldMk cId="371305188" sldId="437"/>
        </pc:sldMkLst>
        <pc:spChg chg="mod ord">
          <ac:chgData name="Zita Draper" userId="b063123c-f51f-481b-b99c-f574606c9ace" providerId="ADAL" clId="{78FC73F2-5B18-45CF-86CE-50795C843C6C}" dt="2023-04-21T09:04:25.457" v="10793" actId="20577"/>
          <ac:spMkLst>
            <pc:docMk/>
            <pc:sldMk cId="371305188" sldId="437"/>
            <ac:spMk id="2" creationId="{6ED34A79-ACF5-F126-5748-76D873C6BA1A}"/>
          </ac:spMkLst>
        </pc:spChg>
        <pc:spChg chg="del">
          <ac:chgData name="Zita Draper" userId="b063123c-f51f-481b-b99c-f574606c9ace" providerId="ADAL" clId="{78FC73F2-5B18-45CF-86CE-50795C843C6C}" dt="2023-04-21T09:01:25.596" v="10449" actId="478"/>
          <ac:spMkLst>
            <pc:docMk/>
            <pc:sldMk cId="371305188" sldId="437"/>
            <ac:spMk id="3" creationId="{961172CE-CF47-2A0E-B8A8-6CCB058F84CB}"/>
          </ac:spMkLst>
        </pc:spChg>
        <pc:spChg chg="del mod ord">
          <ac:chgData name="Zita Draper" userId="b063123c-f51f-481b-b99c-f574606c9ace" providerId="ADAL" clId="{78FC73F2-5B18-45CF-86CE-50795C843C6C}" dt="2023-04-21T09:04:17.013" v="10766" actId="700"/>
          <ac:spMkLst>
            <pc:docMk/>
            <pc:sldMk cId="371305188" sldId="437"/>
            <ac:spMk id="4" creationId="{9A532F49-7BAC-D2BC-F711-329B48125498}"/>
          </ac:spMkLst>
        </pc:spChg>
        <pc:spChg chg="del mod">
          <ac:chgData name="Zita Draper" userId="b063123c-f51f-481b-b99c-f574606c9ace" providerId="ADAL" clId="{78FC73F2-5B18-45CF-86CE-50795C843C6C}" dt="2023-04-21T08:21:11.022" v="8935" actId="478"/>
          <ac:spMkLst>
            <pc:docMk/>
            <pc:sldMk cId="371305188" sldId="437"/>
            <ac:spMk id="5" creationId="{9F6DC5C5-F5D1-960B-AA8F-DC906D10B738}"/>
          </ac:spMkLst>
        </pc:spChg>
        <pc:spChg chg="add mod ord">
          <ac:chgData name="Zita Draper" userId="b063123c-f51f-481b-b99c-f574606c9ace" providerId="ADAL" clId="{78FC73F2-5B18-45CF-86CE-50795C843C6C}" dt="2023-04-21T09:04:38.561" v="10851" actId="20577"/>
          <ac:spMkLst>
            <pc:docMk/>
            <pc:sldMk cId="371305188" sldId="437"/>
            <ac:spMk id="5" creationId="{A7F86078-9249-C9F4-6247-597A329EF82B}"/>
          </ac:spMkLst>
        </pc:spChg>
        <pc:spChg chg="mod ord">
          <ac:chgData name="Zita Draper" userId="b063123c-f51f-481b-b99c-f574606c9ace" providerId="ADAL" clId="{78FC73F2-5B18-45CF-86CE-50795C843C6C}" dt="2023-04-21T09:04:17.013" v="10766" actId="700"/>
          <ac:spMkLst>
            <pc:docMk/>
            <pc:sldMk cId="371305188" sldId="437"/>
            <ac:spMk id="6" creationId="{EA1D1B27-D4B0-73B3-45C7-D8B11A42DA77}"/>
          </ac:spMkLst>
        </pc:spChg>
        <pc:picChg chg="mod">
          <ac:chgData name="Zita Draper" userId="b063123c-f51f-481b-b99c-f574606c9ace" providerId="ADAL" clId="{78FC73F2-5B18-45CF-86CE-50795C843C6C}" dt="2023-04-29T16:53:06.305" v="13337" actId="14100"/>
          <ac:picMkLst>
            <pc:docMk/>
            <pc:sldMk cId="371305188" sldId="437"/>
            <ac:picMk id="3" creationId="{369A4013-D270-D74A-7D54-4E559147819F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7:02.285" v="13381" actId="14100"/>
        <pc:sldMkLst>
          <pc:docMk/>
          <pc:sldMk cId="2881447477" sldId="438"/>
        </pc:sldMkLst>
        <pc:spChg chg="mod">
          <ac:chgData name="Zita Draper" userId="b063123c-f51f-481b-b99c-f574606c9ace" providerId="ADAL" clId="{78FC73F2-5B18-45CF-86CE-50795C843C6C}" dt="2023-04-21T09:07:43.280" v="11103" actId="404"/>
          <ac:spMkLst>
            <pc:docMk/>
            <pc:sldMk cId="2881447477" sldId="438"/>
            <ac:spMk id="2" creationId="{D379B0A6-7DE0-25BC-F0D6-41FA25888CA5}"/>
          </ac:spMkLst>
        </pc:spChg>
        <pc:spChg chg="del">
          <ac:chgData name="Zita Draper" userId="b063123c-f51f-481b-b99c-f574606c9ace" providerId="ADAL" clId="{78FC73F2-5B18-45CF-86CE-50795C843C6C}" dt="2023-04-21T09:04:49.187" v="10862" actId="478"/>
          <ac:spMkLst>
            <pc:docMk/>
            <pc:sldMk cId="2881447477" sldId="438"/>
            <ac:spMk id="3" creationId="{DDD7466D-71F8-0A87-05EB-796A8B295E94}"/>
          </ac:spMkLst>
        </pc:spChg>
        <pc:spChg chg="mod">
          <ac:chgData name="Zita Draper" userId="b063123c-f51f-481b-b99c-f574606c9ace" providerId="ADAL" clId="{78FC73F2-5B18-45CF-86CE-50795C843C6C}" dt="2023-04-21T09:08:07.494" v="11227" actId="20577"/>
          <ac:spMkLst>
            <pc:docMk/>
            <pc:sldMk cId="2881447477" sldId="438"/>
            <ac:spMk id="4" creationId="{7626B2C2-E3A0-EE2A-3F7A-11FC3BF3E210}"/>
          </ac:spMkLst>
        </pc:spChg>
        <pc:spChg chg="del">
          <ac:chgData name="Zita Draper" userId="b063123c-f51f-481b-b99c-f574606c9ace" providerId="ADAL" clId="{78FC73F2-5B18-45CF-86CE-50795C843C6C}" dt="2023-04-21T09:04:58.444" v="10870" actId="478"/>
          <ac:spMkLst>
            <pc:docMk/>
            <pc:sldMk cId="2881447477" sldId="438"/>
            <ac:spMk id="5" creationId="{89A1343D-3B15-C30A-27FC-F732CE1430CA}"/>
          </ac:spMkLst>
        </pc:spChg>
        <pc:picChg chg="mod">
          <ac:chgData name="Zita Draper" userId="b063123c-f51f-481b-b99c-f574606c9ace" providerId="ADAL" clId="{78FC73F2-5B18-45CF-86CE-50795C843C6C}" dt="2023-04-29T17:27:02.285" v="13381" actId="14100"/>
          <ac:picMkLst>
            <pc:docMk/>
            <pc:sldMk cId="2881447477" sldId="438"/>
            <ac:picMk id="3" creationId="{F381C759-460F-8350-F78A-4913E1151B91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7:33.145" v="13382" actId="1076"/>
        <pc:sldMkLst>
          <pc:docMk/>
          <pc:sldMk cId="4165404654" sldId="439"/>
        </pc:sldMkLst>
        <pc:spChg chg="mod">
          <ac:chgData name="Zita Draper" userId="b063123c-f51f-481b-b99c-f574606c9ace" providerId="ADAL" clId="{78FC73F2-5B18-45CF-86CE-50795C843C6C}" dt="2023-04-21T09:05:13.112" v="10888" actId="115"/>
          <ac:spMkLst>
            <pc:docMk/>
            <pc:sldMk cId="4165404654" sldId="439"/>
            <ac:spMk id="2" creationId="{F508D124-E75F-6CDC-6790-08AE615C3898}"/>
          </ac:spMkLst>
        </pc:spChg>
        <pc:spChg chg="del">
          <ac:chgData name="Zita Draper" userId="b063123c-f51f-481b-b99c-f574606c9ace" providerId="ADAL" clId="{78FC73F2-5B18-45CF-86CE-50795C843C6C}" dt="2023-04-21T09:05:04.433" v="10881" actId="478"/>
          <ac:spMkLst>
            <pc:docMk/>
            <pc:sldMk cId="4165404654" sldId="439"/>
            <ac:spMk id="3" creationId="{B7CC88D4-EDDB-E74C-C66D-F52DE5D6ACF1}"/>
          </ac:spMkLst>
        </pc:spChg>
        <pc:spChg chg="mod">
          <ac:chgData name="Zita Draper" userId="b063123c-f51f-481b-b99c-f574606c9ace" providerId="ADAL" clId="{78FC73F2-5B18-45CF-86CE-50795C843C6C}" dt="2023-04-21T09:17:58.065" v="12167" actId="20577"/>
          <ac:spMkLst>
            <pc:docMk/>
            <pc:sldMk cId="4165404654" sldId="439"/>
            <ac:spMk id="4" creationId="{F6C1270B-01E7-8826-E415-04D85314C741}"/>
          </ac:spMkLst>
        </pc:spChg>
        <pc:spChg chg="del">
          <ac:chgData name="Zita Draper" userId="b063123c-f51f-481b-b99c-f574606c9ace" providerId="ADAL" clId="{78FC73F2-5B18-45CF-86CE-50795C843C6C}" dt="2023-04-21T09:05:06.541" v="10882" actId="478"/>
          <ac:spMkLst>
            <pc:docMk/>
            <pc:sldMk cId="4165404654" sldId="439"/>
            <ac:spMk id="5" creationId="{46ADE54B-6457-1AE0-18F5-7BFBB9DB1C1C}"/>
          </ac:spMkLst>
        </pc:spChg>
        <pc:picChg chg="mod">
          <ac:chgData name="Zita Draper" userId="b063123c-f51f-481b-b99c-f574606c9ace" providerId="ADAL" clId="{78FC73F2-5B18-45CF-86CE-50795C843C6C}" dt="2023-04-29T17:27:33.145" v="13382" actId="1076"/>
          <ac:picMkLst>
            <pc:docMk/>
            <pc:sldMk cId="4165404654" sldId="439"/>
            <ac:picMk id="3" creationId="{AA31A285-B469-F00F-9D1E-81BD8F84DFD7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9:11.798" v="13383" actId="1076"/>
        <pc:sldMkLst>
          <pc:docMk/>
          <pc:sldMk cId="2295141906" sldId="440"/>
        </pc:sldMkLst>
        <pc:spChg chg="mod">
          <ac:chgData name="Zita Draper" userId="b063123c-f51f-481b-b99c-f574606c9ace" providerId="ADAL" clId="{78FC73F2-5B18-45CF-86CE-50795C843C6C}" dt="2023-04-21T09:05:29.981" v="10906" actId="403"/>
          <ac:spMkLst>
            <pc:docMk/>
            <pc:sldMk cId="2295141906" sldId="440"/>
            <ac:spMk id="2" creationId="{CA7BA85B-95A5-97E5-C2B6-3AAB60B88FD2}"/>
          </ac:spMkLst>
        </pc:spChg>
        <pc:spChg chg="del">
          <ac:chgData name="Zita Draper" userId="b063123c-f51f-481b-b99c-f574606c9ace" providerId="ADAL" clId="{78FC73F2-5B18-45CF-86CE-50795C843C6C}" dt="2023-04-21T09:05:25.593" v="10903" actId="478"/>
          <ac:spMkLst>
            <pc:docMk/>
            <pc:sldMk cId="2295141906" sldId="440"/>
            <ac:spMk id="3" creationId="{8D6EAB0B-C037-7ECB-1706-72F372876C60}"/>
          </ac:spMkLst>
        </pc:spChg>
        <pc:spChg chg="mod">
          <ac:chgData name="Zita Draper" userId="b063123c-f51f-481b-b99c-f574606c9ace" providerId="ADAL" clId="{78FC73F2-5B18-45CF-86CE-50795C843C6C}" dt="2023-04-21T09:15:31.049" v="11868" actId="20577"/>
          <ac:spMkLst>
            <pc:docMk/>
            <pc:sldMk cId="2295141906" sldId="440"/>
            <ac:spMk id="4" creationId="{F21010D5-30BB-4E50-AAA8-866A043899E2}"/>
          </ac:spMkLst>
        </pc:spChg>
        <pc:spChg chg="del">
          <ac:chgData name="Zita Draper" userId="b063123c-f51f-481b-b99c-f574606c9ace" providerId="ADAL" clId="{78FC73F2-5B18-45CF-86CE-50795C843C6C}" dt="2023-04-21T09:05:33.071" v="10907" actId="478"/>
          <ac:spMkLst>
            <pc:docMk/>
            <pc:sldMk cId="2295141906" sldId="440"/>
            <ac:spMk id="5" creationId="{3EADEFA1-0FC9-5DDB-3896-44556BF86F80}"/>
          </ac:spMkLst>
        </pc:spChg>
        <pc:picChg chg="mod">
          <ac:chgData name="Zita Draper" userId="b063123c-f51f-481b-b99c-f574606c9ace" providerId="ADAL" clId="{78FC73F2-5B18-45CF-86CE-50795C843C6C}" dt="2023-04-29T17:29:11.798" v="13383" actId="1076"/>
          <ac:picMkLst>
            <pc:docMk/>
            <pc:sldMk cId="2295141906" sldId="440"/>
            <ac:picMk id="3" creationId="{246BDF2F-6B91-5DD0-7EA3-E16661456389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2:19.098" v="13385" actId="14100"/>
        <pc:sldMkLst>
          <pc:docMk/>
          <pc:sldMk cId="2306156139" sldId="441"/>
        </pc:sldMkLst>
        <pc:spChg chg="mod">
          <ac:chgData name="Zita Draper" userId="b063123c-f51f-481b-b99c-f574606c9ace" providerId="ADAL" clId="{78FC73F2-5B18-45CF-86CE-50795C843C6C}" dt="2023-04-21T09:05:42.980" v="10924" actId="403"/>
          <ac:spMkLst>
            <pc:docMk/>
            <pc:sldMk cId="2306156139" sldId="441"/>
            <ac:spMk id="2" creationId="{558668E7-E3AB-CB8D-2172-5AB41C52BAEC}"/>
          </ac:spMkLst>
        </pc:spChg>
        <pc:spChg chg="del">
          <ac:chgData name="Zita Draper" userId="b063123c-f51f-481b-b99c-f574606c9ace" providerId="ADAL" clId="{78FC73F2-5B18-45CF-86CE-50795C843C6C}" dt="2023-04-21T09:05:44.953" v="10925" actId="478"/>
          <ac:spMkLst>
            <pc:docMk/>
            <pc:sldMk cId="2306156139" sldId="441"/>
            <ac:spMk id="3" creationId="{C41EA2C7-AED4-3746-097F-997F694AAF43}"/>
          </ac:spMkLst>
        </pc:spChg>
        <pc:spChg chg="mod">
          <ac:chgData name="Zita Draper" userId="b063123c-f51f-481b-b99c-f574606c9ace" providerId="ADAL" clId="{78FC73F2-5B18-45CF-86CE-50795C843C6C}" dt="2023-04-21T09:21:31.308" v="12587" actId="20577"/>
          <ac:spMkLst>
            <pc:docMk/>
            <pc:sldMk cId="2306156139" sldId="441"/>
            <ac:spMk id="4" creationId="{D3D0D35D-F546-D8EB-9B8C-1713469401EB}"/>
          </ac:spMkLst>
        </pc:spChg>
        <pc:spChg chg="del">
          <ac:chgData name="Zita Draper" userId="b063123c-f51f-481b-b99c-f574606c9ace" providerId="ADAL" clId="{78FC73F2-5B18-45CF-86CE-50795C843C6C}" dt="2023-04-21T09:05:48.848" v="10926" actId="478"/>
          <ac:spMkLst>
            <pc:docMk/>
            <pc:sldMk cId="2306156139" sldId="441"/>
            <ac:spMk id="5" creationId="{B6104FD2-0808-1527-75E2-54F1C0F218A9}"/>
          </ac:spMkLst>
        </pc:spChg>
        <pc:picChg chg="mod">
          <ac:chgData name="Zita Draper" userId="b063123c-f51f-481b-b99c-f574606c9ace" providerId="ADAL" clId="{78FC73F2-5B18-45CF-86CE-50795C843C6C}" dt="2023-04-29T17:32:19.098" v="13385" actId="14100"/>
          <ac:picMkLst>
            <pc:docMk/>
            <pc:sldMk cId="2306156139" sldId="441"/>
            <ac:picMk id="3" creationId="{8E87A015-3E57-1A45-6D17-82BEF3CCE01D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2:51.991" v="13387" actId="14100"/>
        <pc:sldMkLst>
          <pc:docMk/>
          <pc:sldMk cId="3439147184" sldId="442"/>
        </pc:sldMkLst>
        <pc:spChg chg="mod">
          <ac:chgData name="Zita Draper" userId="b063123c-f51f-481b-b99c-f574606c9ace" providerId="ADAL" clId="{78FC73F2-5B18-45CF-86CE-50795C843C6C}" dt="2023-04-21T09:06:03.749" v="10944" actId="115"/>
          <ac:spMkLst>
            <pc:docMk/>
            <pc:sldMk cId="3439147184" sldId="442"/>
            <ac:spMk id="2" creationId="{4FD634A5-F80B-71BF-5C9A-D39966240DC9}"/>
          </ac:spMkLst>
        </pc:spChg>
        <pc:spChg chg="del">
          <ac:chgData name="Zita Draper" userId="b063123c-f51f-481b-b99c-f574606c9ace" providerId="ADAL" clId="{78FC73F2-5B18-45CF-86CE-50795C843C6C}" dt="2023-04-21T09:06:05.743" v="10945" actId="478"/>
          <ac:spMkLst>
            <pc:docMk/>
            <pc:sldMk cId="3439147184" sldId="442"/>
            <ac:spMk id="3" creationId="{B88678D5-2DDF-99D6-E493-83C3E1D88BF4}"/>
          </ac:spMkLst>
        </pc:spChg>
        <pc:spChg chg="mod">
          <ac:chgData name="Zita Draper" userId="b063123c-f51f-481b-b99c-f574606c9ace" providerId="ADAL" clId="{78FC73F2-5B18-45CF-86CE-50795C843C6C}" dt="2023-04-21T09:24:22.059" v="13005" actId="1076"/>
          <ac:spMkLst>
            <pc:docMk/>
            <pc:sldMk cId="3439147184" sldId="442"/>
            <ac:spMk id="4" creationId="{ECA5F789-0A31-CBFE-613A-672142DEB395}"/>
          </ac:spMkLst>
        </pc:spChg>
        <pc:spChg chg="del mod">
          <ac:chgData name="Zita Draper" userId="b063123c-f51f-481b-b99c-f574606c9ace" providerId="ADAL" clId="{78FC73F2-5B18-45CF-86CE-50795C843C6C}" dt="2023-04-21T09:05:55.162" v="10928" actId="478"/>
          <ac:spMkLst>
            <pc:docMk/>
            <pc:sldMk cId="3439147184" sldId="442"/>
            <ac:spMk id="5" creationId="{278EE177-B152-0AC3-098B-32883E9BBF5F}"/>
          </ac:spMkLst>
        </pc:spChg>
        <pc:picChg chg="mod">
          <ac:chgData name="Zita Draper" userId="b063123c-f51f-481b-b99c-f574606c9ace" providerId="ADAL" clId="{78FC73F2-5B18-45CF-86CE-50795C843C6C}" dt="2023-04-29T17:32:51.991" v="13387" actId="14100"/>
          <ac:picMkLst>
            <pc:docMk/>
            <pc:sldMk cId="3439147184" sldId="442"/>
            <ac:picMk id="3" creationId="{D74073DC-3FDF-B02D-938E-86F423C830C5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4:49.132" v="13389" actId="14100"/>
        <pc:sldMkLst>
          <pc:docMk/>
          <pc:sldMk cId="3356844804" sldId="443"/>
        </pc:sldMkLst>
        <pc:spChg chg="mod">
          <ac:chgData name="Zita Draper" userId="b063123c-f51f-481b-b99c-f574606c9ace" providerId="ADAL" clId="{78FC73F2-5B18-45CF-86CE-50795C843C6C}" dt="2023-04-21T09:06:17.939" v="10962" actId="115"/>
          <ac:spMkLst>
            <pc:docMk/>
            <pc:sldMk cId="3356844804" sldId="443"/>
            <ac:spMk id="2" creationId="{02B7EC07-7CEF-35CE-8E0B-59D26B17BA00}"/>
          </ac:spMkLst>
        </pc:spChg>
        <pc:spChg chg="del">
          <ac:chgData name="Zita Draper" userId="b063123c-f51f-481b-b99c-f574606c9ace" providerId="ADAL" clId="{78FC73F2-5B18-45CF-86CE-50795C843C6C}" dt="2023-04-21T09:06:12.283" v="10956" actId="478"/>
          <ac:spMkLst>
            <pc:docMk/>
            <pc:sldMk cId="3356844804" sldId="443"/>
            <ac:spMk id="3" creationId="{B8ABCB77-4A76-E40E-3D16-D9D4CC12C44B}"/>
          </ac:spMkLst>
        </pc:spChg>
        <pc:spChg chg="mod">
          <ac:chgData name="Zita Draper" userId="b063123c-f51f-481b-b99c-f574606c9ace" providerId="ADAL" clId="{78FC73F2-5B18-45CF-86CE-50795C843C6C}" dt="2023-04-21T09:27:00.177" v="13242" actId="313"/>
          <ac:spMkLst>
            <pc:docMk/>
            <pc:sldMk cId="3356844804" sldId="443"/>
            <ac:spMk id="4" creationId="{6A8BE485-F1A9-E912-54C2-C40F126F297E}"/>
          </ac:spMkLst>
        </pc:spChg>
        <pc:spChg chg="del">
          <ac:chgData name="Zita Draper" userId="b063123c-f51f-481b-b99c-f574606c9ace" providerId="ADAL" clId="{78FC73F2-5B18-45CF-86CE-50795C843C6C}" dt="2023-04-21T09:06:22.303" v="10963" actId="478"/>
          <ac:spMkLst>
            <pc:docMk/>
            <pc:sldMk cId="3356844804" sldId="443"/>
            <ac:spMk id="5" creationId="{64017C5F-CE6A-CCFF-97F7-597382E6C4B1}"/>
          </ac:spMkLst>
        </pc:spChg>
        <pc:picChg chg="mod">
          <ac:chgData name="Zita Draper" userId="b063123c-f51f-481b-b99c-f574606c9ace" providerId="ADAL" clId="{78FC73F2-5B18-45CF-86CE-50795C843C6C}" dt="2023-04-29T17:34:49.132" v="13389" actId="14100"/>
          <ac:picMkLst>
            <pc:docMk/>
            <pc:sldMk cId="3356844804" sldId="443"/>
            <ac:picMk id="3" creationId="{D9A25812-0DD1-2665-3532-0D787F59264F}"/>
          </ac:picMkLst>
        </pc:picChg>
      </pc:sldChg>
      <pc:sldChg chg="addSp delSp modSp new del mod modClrScheme chgLayout">
        <pc:chgData name="Zita Draper" userId="b063123c-f51f-481b-b99c-f574606c9ace" providerId="ADAL" clId="{78FC73F2-5B18-45CF-86CE-50795C843C6C}" dt="2023-04-21T09:07:21.680" v="11051" actId="2696"/>
        <pc:sldMkLst>
          <pc:docMk/>
          <pc:sldMk cId="157827208" sldId="444"/>
        </pc:sldMkLst>
        <pc:spChg chg="del 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2" creationId="{7EDB9480-11BE-93B5-11F1-FBDBF2909639}"/>
          </ac:spMkLst>
        </pc:spChg>
        <pc:spChg chg="del 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3" creationId="{19B495C4-4C6E-5EF1-7AB0-6CE8FEC14FDB}"/>
          </ac:spMkLst>
        </pc:spChg>
        <pc:spChg chg="del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4" creationId="{4580C9B6-B6DC-5584-EA0C-3E658E4263F6}"/>
          </ac:spMkLst>
        </pc:spChg>
        <pc:spChg chg="del mod ord">
          <ac:chgData name="Zita Draper" userId="b063123c-f51f-481b-b99c-f574606c9ace" providerId="ADAL" clId="{78FC73F2-5B18-45CF-86CE-50795C843C6C}" dt="2023-04-21T09:07:17.458" v="11050" actId="478"/>
          <ac:spMkLst>
            <pc:docMk/>
            <pc:sldMk cId="157827208" sldId="444"/>
            <ac:spMk id="5" creationId="{78C56040-0B6A-EE48-CDA1-F4EE096C9F55}"/>
          </ac:spMkLst>
        </pc:spChg>
        <pc:spChg chg="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6" creationId="{125933A6-7918-ADCE-5471-9D0F91192225}"/>
          </ac:spMkLst>
        </pc:spChg>
        <pc:spChg chg="add mod ord">
          <ac:chgData name="Zita Draper" userId="b063123c-f51f-481b-b99c-f574606c9ace" providerId="ADAL" clId="{78FC73F2-5B18-45CF-86CE-50795C843C6C}" dt="2023-04-21T09:06:58.773" v="10985" actId="114"/>
          <ac:spMkLst>
            <pc:docMk/>
            <pc:sldMk cId="157827208" sldId="444"/>
            <ac:spMk id="7" creationId="{303F967B-99E4-004A-D3C8-59057D2898FF}"/>
          </ac:spMkLst>
        </pc:spChg>
        <pc:spChg chg="add mod ord">
          <ac:chgData name="Zita Draper" userId="b063123c-f51f-481b-b99c-f574606c9ace" providerId="ADAL" clId="{78FC73F2-5B18-45CF-86CE-50795C843C6C}" dt="2023-04-21T09:07:10.148" v="11048" actId="20577"/>
          <ac:spMkLst>
            <pc:docMk/>
            <pc:sldMk cId="157827208" sldId="444"/>
            <ac:spMk id="8" creationId="{0F1DF349-D6ED-873D-27D1-755F69909ADF}"/>
          </ac:spMkLst>
        </pc:spChg>
      </pc:sldChg>
      <pc:sldChg chg="delSp modSp new del mod">
        <pc:chgData name="Zita Draper" userId="b063123c-f51f-481b-b99c-f574606c9ace" providerId="ADAL" clId="{78FC73F2-5B18-45CF-86CE-50795C843C6C}" dt="2023-04-28T21:11:09.367" v="13296" actId="2696"/>
        <pc:sldMkLst>
          <pc:docMk/>
          <pc:sldMk cId="3809868102" sldId="444"/>
        </pc:sldMkLst>
        <pc:spChg chg="mod">
          <ac:chgData name="Zita Draper" userId="b063123c-f51f-481b-b99c-f574606c9ace" providerId="ADAL" clId="{78FC73F2-5B18-45CF-86CE-50795C843C6C}" dt="2023-04-26T07:46:31.021" v="13263" actId="115"/>
          <ac:spMkLst>
            <pc:docMk/>
            <pc:sldMk cId="3809868102" sldId="444"/>
            <ac:spMk id="2" creationId="{5ED8F69E-C8C0-388A-6C00-C2A5E81193C9}"/>
          </ac:spMkLst>
        </pc:spChg>
        <pc:spChg chg="del">
          <ac:chgData name="Zita Draper" userId="b063123c-f51f-481b-b99c-f574606c9ace" providerId="ADAL" clId="{78FC73F2-5B18-45CF-86CE-50795C843C6C}" dt="2023-04-26T07:46:32.992" v="13264" actId="478"/>
          <ac:spMkLst>
            <pc:docMk/>
            <pc:sldMk cId="3809868102" sldId="444"/>
            <ac:spMk id="3" creationId="{38EF746B-EBD5-B6EE-FD15-0FBE23949486}"/>
          </ac:spMkLst>
        </pc:spChg>
        <pc:spChg chg="del">
          <ac:chgData name="Zita Draper" userId="b063123c-f51f-481b-b99c-f574606c9ace" providerId="ADAL" clId="{78FC73F2-5B18-45CF-86CE-50795C843C6C}" dt="2023-04-26T07:46:36.691" v="13265" actId="478"/>
          <ac:spMkLst>
            <pc:docMk/>
            <pc:sldMk cId="3809868102" sldId="444"/>
            <ac:spMk id="5" creationId="{5012F6AA-71BA-7EF4-59B6-0782973AC69B}"/>
          </ac:spMkLst>
        </pc:spChg>
      </pc:sldChg>
      <pc:sldChg chg="new del">
        <pc:chgData name="Zita Draper" userId="b063123c-f51f-481b-b99c-f574606c9ace" providerId="ADAL" clId="{78FC73F2-5B18-45CF-86CE-50795C843C6C}" dt="2023-04-21T09:27:02.924" v="13243" actId="2696"/>
        <pc:sldMkLst>
          <pc:docMk/>
          <pc:sldMk cId="3263550705" sldId="445"/>
        </pc:sldMkLst>
      </pc:sldChg>
      <pc:sldChg chg="delSp modSp new del mod">
        <pc:chgData name="Zita Draper" userId="b063123c-f51f-481b-b99c-f574606c9ace" providerId="ADAL" clId="{78FC73F2-5B18-45CF-86CE-50795C843C6C}" dt="2023-04-28T21:11:07.736" v="13295" actId="2696"/>
        <pc:sldMkLst>
          <pc:docMk/>
          <pc:sldMk cId="3304712913" sldId="445"/>
        </pc:sldMkLst>
        <pc:spChg chg="mod">
          <ac:chgData name="Zita Draper" userId="b063123c-f51f-481b-b99c-f574606c9ace" providerId="ADAL" clId="{78FC73F2-5B18-45CF-86CE-50795C843C6C}" dt="2023-04-26T07:46:47.347" v="13279" actId="115"/>
          <ac:spMkLst>
            <pc:docMk/>
            <pc:sldMk cId="3304712913" sldId="445"/>
            <ac:spMk id="2" creationId="{B6D77E57-357F-D7FE-9EF1-8136EF080D80}"/>
          </ac:spMkLst>
        </pc:spChg>
        <pc:spChg chg="del">
          <ac:chgData name="Zita Draper" userId="b063123c-f51f-481b-b99c-f574606c9ace" providerId="ADAL" clId="{78FC73F2-5B18-45CF-86CE-50795C843C6C}" dt="2023-04-26T07:46:49.915" v="13280" actId="478"/>
          <ac:spMkLst>
            <pc:docMk/>
            <pc:sldMk cId="3304712913" sldId="445"/>
            <ac:spMk id="3" creationId="{A8F53E78-52A9-9C0B-E09F-CCD206103563}"/>
          </ac:spMkLst>
        </pc:spChg>
        <pc:spChg chg="del mod">
          <ac:chgData name="Zita Draper" userId="b063123c-f51f-481b-b99c-f574606c9ace" providerId="ADAL" clId="{78FC73F2-5B18-45CF-86CE-50795C843C6C}" dt="2023-04-26T07:46:53.313" v="13282" actId="478"/>
          <ac:spMkLst>
            <pc:docMk/>
            <pc:sldMk cId="3304712913" sldId="445"/>
            <ac:spMk id="5" creationId="{4CD4DDF6-B45A-1B90-B83D-ECF895C86379}"/>
          </ac:spMkLst>
        </pc:spChg>
      </pc:sldChg>
      <pc:sldChg chg="new del">
        <pc:chgData name="Zita Draper" userId="b063123c-f51f-481b-b99c-f574606c9ace" providerId="ADAL" clId="{78FC73F2-5B18-45CF-86CE-50795C843C6C}" dt="2023-04-21T09:27:03.521" v="13244" actId="2696"/>
        <pc:sldMkLst>
          <pc:docMk/>
          <pc:sldMk cId="1369989888" sldId="4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12/1/2023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a number of elements, including the society at the time that the law was created. It is likely that this would be different now.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71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1.m4a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4.m4a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24.m4a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Judicial Review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By Zita Draper </a:t>
            </a:r>
          </a:p>
          <a:p>
            <a:endParaRPr lang="en-US" dirty="0"/>
          </a:p>
        </p:txBody>
      </p:sp>
      <p:pic>
        <p:nvPicPr>
          <p:cNvPr id="7" name="Graphic 6" descr="Judge female with solid fill">
            <a:extLst>
              <a:ext uri="{FF2B5EF4-FFF2-40B4-BE49-F238E27FC236}">
                <a16:creationId xmlns:a16="http://schemas.microsoft.com/office/drawing/2014/main" id="{FE9985FA-017B-C260-0030-21ECD67C8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5614" y="960120"/>
            <a:ext cx="3528574" cy="352857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6EEF28-9E45-54EE-14D5-581B339F32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4174" y="5732767"/>
            <a:ext cx="829577" cy="82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72"/>
    </mc:Choice>
    <mc:Fallback xmlns="">
      <p:transition spd="slow" advTm="15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7095E59-8319-42A5-7C6E-1D826A8A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</p:spPr>
        <p:txBody>
          <a:bodyPr anchor="t">
            <a:normAutofit/>
          </a:bodyPr>
          <a:lstStyle/>
          <a:p>
            <a:r>
              <a:rPr lang="en-GB" b="1" i="1" u="sng"/>
              <a:t>Content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36703ED-1895-9900-18E2-061A3803F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685" y="1929099"/>
            <a:ext cx="10067544" cy="4096512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Review of Judicial Review. </a:t>
            </a:r>
          </a:p>
          <a:p>
            <a:r>
              <a:rPr lang="en-GB" dirty="0"/>
              <a:t>Grounds for Judicial review. </a:t>
            </a:r>
          </a:p>
          <a:p>
            <a:r>
              <a:rPr lang="en-GB" dirty="0"/>
              <a:t>Final information.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00397-2843-A7B6-318C-8719B607CE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60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A66ADD-81B5-9E1D-751D-1EFE5A334B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874243"/>
            <a:ext cx="808823" cy="80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71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98"/>
    </mc:Choice>
    <mc:Fallback xmlns="">
      <p:transition spd="slow" advTm="34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D8F6-29B5-FBD2-99F8-77528BC4A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Aims and Learning objectives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3C697-CD19-78B4-6647-36C78E0E3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grounds for judicial review and any remaining content.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138A-ADFC-15F4-A52A-46B777AD16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993823-E837-0DF9-1003-BF651199B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383" y="6026156"/>
            <a:ext cx="575287" cy="5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2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2"/>
    </mc:Choice>
    <mc:Fallback xmlns="">
      <p:transition spd="slow" advTm="2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E400-F760-1E83-CFC4-A9BDA812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Illegality 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62489-34E9-782B-AE62-5B08A9A9C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Ultra vires- Acting outside of your powers.</a:t>
            </a:r>
          </a:p>
          <a:p>
            <a:endParaRPr lang="en-GB" dirty="0"/>
          </a:p>
          <a:p>
            <a:r>
              <a:rPr lang="en-GB" dirty="0"/>
              <a:t>Has the public authority acted outside of their power. </a:t>
            </a:r>
          </a:p>
          <a:p>
            <a:endParaRPr lang="en-GB" dirty="0"/>
          </a:p>
          <a:p>
            <a:r>
              <a:rPr lang="en-GB" dirty="0"/>
              <a:t>Why have they acted outside of their powers?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0F916-E1A5-3F5C-EBE6-963D6924D2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541D4-9E30-8598-9F3F-746DA2D1B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610657"/>
            <a:ext cx="937849" cy="93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6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40"/>
    </mc:Choice>
    <mc:Fallback xmlns="">
      <p:transition spd="slow" advTm="3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3D70-C0E3-8557-794F-E06538E5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288CD-509D-E363-5B19-076926C12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included within Illegality? </a:t>
            </a:r>
          </a:p>
          <a:p>
            <a:endParaRPr lang="en-GB" dirty="0"/>
          </a:p>
          <a:p>
            <a:r>
              <a:rPr lang="en-GB" dirty="0"/>
              <a:t>Passing the power illegally onto someone else. </a:t>
            </a:r>
          </a:p>
          <a:p>
            <a:endParaRPr lang="en-GB" dirty="0"/>
          </a:p>
          <a:p>
            <a:r>
              <a:rPr lang="en-GB" dirty="0"/>
              <a:t>Giving away the power. </a:t>
            </a:r>
          </a:p>
          <a:p>
            <a:endParaRPr lang="en-GB" dirty="0"/>
          </a:p>
          <a:p>
            <a:r>
              <a:rPr lang="en-GB" dirty="0"/>
              <a:t>Using the power the wrong way or powers that you do not have.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66E1B-34B3-34CA-F6EE-44D4A517D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65616C-7877-C0CF-FE1D-5A638A8C3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2773" y="6062509"/>
            <a:ext cx="636995" cy="63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48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D566-98C3-FE72-1002-05B9AFC2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9560D-0FB6-9F6C-CCF6-15D67449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28" y="1895220"/>
            <a:ext cx="10067544" cy="4096512"/>
          </a:xfrm>
        </p:spPr>
        <p:txBody>
          <a:bodyPr/>
          <a:lstStyle/>
          <a:p>
            <a:r>
              <a:rPr lang="en-GB" dirty="0"/>
              <a:t>When legislation is created it is created for a reason. </a:t>
            </a:r>
          </a:p>
          <a:p>
            <a:endParaRPr lang="en-GB" dirty="0"/>
          </a:p>
          <a:p>
            <a:r>
              <a:rPr lang="en-GB" dirty="0"/>
              <a:t>Why was the Government of Wales Act 2006 created? </a:t>
            </a:r>
          </a:p>
          <a:p>
            <a:endParaRPr lang="en-GB" dirty="0"/>
          </a:p>
          <a:p>
            <a:r>
              <a:rPr lang="en-GB" dirty="0"/>
              <a:t>This is what the courts will look at to see if the public authority has acted legally. </a:t>
            </a:r>
          </a:p>
          <a:p>
            <a:endParaRPr lang="en-GB" dirty="0"/>
          </a:p>
          <a:p>
            <a:r>
              <a:rPr lang="en-GB" dirty="0"/>
              <a:t>Sometimes legislation has more than one purpose and then the courts will test if the individual has acted illegally in one act and not another.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92046-4383-7B98-2CEC-460FF629A5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BE3FD9-8297-AAF7-3473-0D4985FBA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3677" y="6073472"/>
            <a:ext cx="812101" cy="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952"/>
    </mc:Choice>
    <mc:Fallback xmlns="">
      <p:transition spd="slow" advTm="81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4FC6-93D8-5C82-4539-4EA6C8BF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17B22-25D0-599D-7E13-4C8D707C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act within your powers and for the purpose of the legislation. </a:t>
            </a:r>
          </a:p>
          <a:p>
            <a:endParaRPr lang="en-GB" dirty="0"/>
          </a:p>
          <a:p>
            <a:r>
              <a:rPr lang="en-GB" dirty="0"/>
              <a:t>Wheeler v Leicester City Council [1985] </a:t>
            </a:r>
          </a:p>
          <a:p>
            <a:endParaRPr lang="en-GB" dirty="0"/>
          </a:p>
          <a:p>
            <a:r>
              <a:rPr lang="en-GB" dirty="0"/>
              <a:t>What has parliament intended? </a:t>
            </a:r>
          </a:p>
          <a:p>
            <a:endParaRPr lang="en-GB" dirty="0"/>
          </a:p>
          <a:p>
            <a:r>
              <a:rPr lang="en-GB" dirty="0"/>
              <a:t>Why was the legislation needed?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52353-3AA0-C82E-04FF-378A35EB59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A05B3D-9387-F64A-AA07-13CB7ECD34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4586" y="5984119"/>
            <a:ext cx="647804" cy="64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16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20"/>
    </mc:Choice>
    <mc:Fallback xmlns="">
      <p:transition spd="slow" advTm="27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5F27-2FAC-38EA-CB00-7582B123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AC38F-1CD0-AA92-B659-BC7D2E531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IRM V Scottish Ministers [2012]  - we need to look at the legislation to see what the aim of it is. </a:t>
            </a:r>
          </a:p>
          <a:p>
            <a:endParaRPr lang="en-GB" dirty="0"/>
          </a:p>
          <a:p>
            <a:r>
              <a:rPr lang="en-GB" dirty="0"/>
              <a:t>Mayor and C of Westminster of London and North western railway company 1905.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5F240-BE1B-8D75-91EB-3BFFCA81A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15FB86-7191-CFF1-8DEE-1D7ABC60A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28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E0625-E0E1-03BF-0797-146805466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395BE-65B5-145A-211A-09BCF44CD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public authority are required to take into consideration everything that is relevant to the decision. </a:t>
            </a:r>
          </a:p>
          <a:p>
            <a:endParaRPr lang="en-GB" dirty="0"/>
          </a:p>
          <a:p>
            <a:r>
              <a:rPr lang="en-GB" dirty="0"/>
              <a:t>Only things that are relevant. </a:t>
            </a:r>
          </a:p>
          <a:p>
            <a:endParaRPr lang="en-GB" dirty="0"/>
          </a:p>
          <a:p>
            <a:r>
              <a:rPr lang="en-GB" dirty="0"/>
              <a:t>If they are considering irrelevant information, then they can be seen as acting illegally or outside of their powers.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AFD15-A751-B837-C19A-00704AF40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511814-C5A8-0E01-C967-019DA3267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3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5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63"/>
    </mc:Choice>
    <mc:Fallback xmlns="">
      <p:transition spd="slow" advTm="72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5B34-63A0-39E2-5011-707420C4F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4195E-A5BF-2087-164B-C528464FA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Courts will consider whether the issue is with the law or with the facts of the case. </a:t>
            </a:r>
          </a:p>
          <a:p>
            <a:endParaRPr lang="en-GB" dirty="0"/>
          </a:p>
          <a:p>
            <a:r>
              <a:rPr lang="en-GB" dirty="0"/>
              <a:t>If it is with regards to the facts of the case the courts will not usually hear the case. </a:t>
            </a:r>
          </a:p>
          <a:p>
            <a:endParaRPr lang="en-GB" dirty="0"/>
          </a:p>
          <a:p>
            <a:r>
              <a:rPr lang="en-GB" dirty="0"/>
              <a:t>However, they will in certain circumstances. </a:t>
            </a:r>
          </a:p>
          <a:p>
            <a:endParaRPr lang="en-GB" dirty="0"/>
          </a:p>
          <a:p>
            <a:r>
              <a:rPr lang="en-GB" dirty="0"/>
              <a:t>These include if the case deals or sets precedent.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8438D-8C6D-A4FE-3D12-476FE023B3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62A173-1AD6-831C-7114-B535F41C1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5754029"/>
            <a:ext cx="583874" cy="58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2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988"/>
    </mc:Choice>
    <mc:Fallback xmlns="">
      <p:transition spd="slow" advTm="138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9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FF418-1615-F8E9-B839-15FCE7B86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7987C-8212-F928-0887-1522B0EB1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is unfairness because of a mistake made by the courts or public authority when hearing the case then the individual can bring a case for judicial review. </a:t>
            </a:r>
          </a:p>
          <a:p>
            <a:endParaRPr lang="en-GB" dirty="0"/>
          </a:p>
          <a:p>
            <a:r>
              <a:rPr lang="en-GB" dirty="0"/>
              <a:t>Can always if the courts grant permission bring a case on the grounds of illegality.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25E93-B236-C7E7-8396-AD1D8D6BE2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4E0CB1-05D5-B899-B32A-848A2C78B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688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5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238"/>
    </mc:Choice>
    <mc:Fallback xmlns="">
      <p:transition spd="slow" advTm="41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AA9B-2B16-5771-79A9-581663DB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Other requirements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153C5-BE79-9E4B-D532-3F8C0AF19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Equality Act 2010. </a:t>
            </a:r>
          </a:p>
          <a:p>
            <a:endParaRPr lang="en-GB" dirty="0"/>
          </a:p>
          <a:p>
            <a:r>
              <a:rPr lang="en-GB" dirty="0"/>
              <a:t>S.149 and S.19- Need to take into consideration ability for all to use the proposed elements within the review. </a:t>
            </a:r>
          </a:p>
          <a:p>
            <a:endParaRPr lang="en-GB" dirty="0"/>
          </a:p>
          <a:p>
            <a:r>
              <a:rPr lang="en-GB" dirty="0"/>
              <a:t>Bracking v Secretary of State for work and pensions [2013].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AA4CE-FC6B-B729-58D0-BEA9A827327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16BBE-C689-1A8F-55E3-9F1A0606B1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F55BFA-B3FE-5AD6-3FFA-80D4ADD31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1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075"/>
    </mc:Choice>
    <mc:Fallback xmlns="">
      <p:transition spd="slow" advTm="108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6A66-8CA1-E545-666E-5C6B9AE8C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64FC2-535E-D318-A732-0CBB83659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all of this, we as tax payers must be taken into consideration because it is our taxes that will be paying. </a:t>
            </a:r>
          </a:p>
          <a:p>
            <a:endParaRPr lang="en-GB" dirty="0"/>
          </a:p>
          <a:p>
            <a:r>
              <a:rPr lang="en-GB" dirty="0"/>
              <a:t>Balance, the interest of the individual and the tax payer.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A9B1B-2643-8509-10B0-34C7D39B9F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587EA0-2CEC-5F86-7161-CCF47E792D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732" y="5620215"/>
            <a:ext cx="926889" cy="92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84"/>
    </mc:Choice>
    <mc:Fallback xmlns="">
      <p:transition spd="slow" advTm="114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04CE6-410C-5787-5E06-BC47F80D7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Procedural Impropriety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2251A-CBE3-9DC1-F07A-707046529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a procedure set up to create these decisions. </a:t>
            </a:r>
          </a:p>
          <a:p>
            <a:endParaRPr lang="en-GB" dirty="0"/>
          </a:p>
          <a:p>
            <a:r>
              <a:rPr lang="en-GB" dirty="0"/>
              <a:t>If those procedures are not followed there is a ground for judicial review, this is procedural impropriety. </a:t>
            </a:r>
          </a:p>
          <a:p>
            <a:endParaRPr lang="en-GB" dirty="0"/>
          </a:p>
          <a:p>
            <a:r>
              <a:rPr lang="en-GB" dirty="0"/>
              <a:t>Has to be a large break in procedure.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32100-FD33-F9B3-637E-33A7DFC654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47DABA-67C8-7F97-69AF-CD4720B5C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69563"/>
            <a:ext cx="677541" cy="67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431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15"/>
    </mc:Choice>
    <mc:Fallback xmlns="">
      <p:transition spd="slow" advTm="62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8796E-EA5C-7AE5-3EC0-8689CE2B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63008-2565-7BC9-4DB7-63367C86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1945708"/>
            <a:ext cx="10067544" cy="4096512"/>
          </a:xfrm>
        </p:spPr>
        <p:txBody>
          <a:bodyPr/>
          <a:lstStyle/>
          <a:p>
            <a:r>
              <a:rPr lang="en-GB" dirty="0"/>
              <a:t>Not following procedure is a grounds for judicial review. </a:t>
            </a:r>
          </a:p>
          <a:p>
            <a:endParaRPr lang="en-GB" dirty="0"/>
          </a:p>
          <a:p>
            <a:r>
              <a:rPr lang="en-GB" dirty="0"/>
              <a:t>Procedure is set for a reason and therefore it should be followed. </a:t>
            </a:r>
          </a:p>
          <a:p>
            <a:endParaRPr lang="en-GB" dirty="0"/>
          </a:p>
          <a:p>
            <a:r>
              <a:rPr lang="en-GB" dirty="0"/>
              <a:t>Depending on the legislation. </a:t>
            </a:r>
          </a:p>
          <a:p>
            <a:endParaRPr lang="en-GB" dirty="0"/>
          </a:p>
          <a:p>
            <a:r>
              <a:rPr lang="en-GB" dirty="0"/>
              <a:t>The requirement to follow procedure will either be compulsory. </a:t>
            </a:r>
          </a:p>
          <a:p>
            <a:endParaRPr lang="en-GB" dirty="0"/>
          </a:p>
          <a:p>
            <a:r>
              <a:rPr lang="en-GB" dirty="0"/>
              <a:t>If it is compulsory then any decision made without following the procedural will be null and void.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8FDC-D999-B084-10E1-27F6A40D79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7F6823-0B09-C99C-BDB0-69D3CFEB8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823" y="5916693"/>
            <a:ext cx="883767" cy="88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11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79"/>
    </mc:Choice>
    <mc:Fallback xmlns="">
      <p:transition spd="slow" advTm="65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AD46D-EA1B-C3F9-7028-FD6A3E41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11AD3-AAF6-D247-D26F-DA8B9DAAD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times they do not have to follow the procedure, they can choose to. </a:t>
            </a:r>
          </a:p>
          <a:p>
            <a:endParaRPr lang="en-GB" dirty="0"/>
          </a:p>
          <a:p>
            <a:r>
              <a:rPr lang="en-GB" dirty="0"/>
              <a:t>It depends on what the legislation says. </a:t>
            </a:r>
          </a:p>
          <a:p>
            <a:endParaRPr lang="en-GB" dirty="0"/>
          </a:p>
          <a:p>
            <a:r>
              <a:rPr lang="en-GB" dirty="0"/>
              <a:t>There are a lot of duty that could be included. </a:t>
            </a:r>
          </a:p>
          <a:p>
            <a:endParaRPr lang="en-GB" dirty="0"/>
          </a:p>
          <a:p>
            <a:r>
              <a:rPr lang="en-GB" dirty="0"/>
              <a:t>One that is common is the ‘’ Duty to consult’’.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2EECC-549D-5C2F-1B8E-947DB222F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9207C6-B142-306B-F97B-C3C33B43B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6061442"/>
            <a:ext cx="540001" cy="54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4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21"/>
    </mc:Choice>
    <mc:Fallback xmlns="">
      <p:transition spd="slow" advTm="1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320BC-C95D-BB39-C625-2C8E4481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2780F-D60B-B355-54CA-56F1471A1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concerns what the reason for giving the powers and the legislation was for. </a:t>
            </a:r>
          </a:p>
          <a:p>
            <a:endParaRPr lang="en-GB" dirty="0"/>
          </a:p>
          <a:p>
            <a:r>
              <a:rPr lang="en-GB" dirty="0"/>
              <a:t>What did parliament want?</a:t>
            </a:r>
          </a:p>
          <a:p>
            <a:endParaRPr lang="en-GB" dirty="0"/>
          </a:p>
          <a:p>
            <a:r>
              <a:rPr lang="en-GB" dirty="0"/>
              <a:t>Why was there a need for creation?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9ADFE-CED4-D94F-2344-6543BD470B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AC3734-1776-77DB-6B24-6C4FD61C6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3" y="5547132"/>
            <a:ext cx="749511" cy="749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8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70"/>
    </mc:Choice>
    <mc:Fallback xmlns="">
      <p:transition spd="slow" advTm="18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A083B-EAF3-F8EE-07A8-AD1DF1FF0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8941B-8E91-3421-E252-8B650E620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things that need to be taken into consideration include common law rules. </a:t>
            </a:r>
          </a:p>
          <a:p>
            <a:endParaRPr lang="en-GB" dirty="0"/>
          </a:p>
          <a:p>
            <a:r>
              <a:rPr lang="en-GB" dirty="0"/>
              <a:t>Article 6 of the Human Rights Act 1998. </a:t>
            </a:r>
          </a:p>
          <a:p>
            <a:endParaRPr lang="en-GB" dirty="0"/>
          </a:p>
          <a:p>
            <a:r>
              <a:rPr lang="en-GB" dirty="0"/>
              <a:t>Right to fairness and equality. </a:t>
            </a:r>
          </a:p>
          <a:p>
            <a:endParaRPr lang="en-GB" dirty="0"/>
          </a:p>
          <a:p>
            <a:r>
              <a:rPr lang="en-GB" dirty="0"/>
              <a:t>Rules of Natural Justice.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2456C-A20F-E8C0-7C44-4F89675B24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EFCB8C-EA1F-7260-26CA-9D43AA64E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1823" y="5917762"/>
            <a:ext cx="757762" cy="75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78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09"/>
    </mc:Choice>
    <mc:Fallback xmlns="">
      <p:transition spd="slow" advTm="26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3361B9-9936-0B1F-963B-4B3D9F40A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Lets take a break!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C2C6BAB-5752-DBCA-F49F-7331E588B0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restart!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2085F-8604-5723-EF96-B4F09560F6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CF99F-B7C9-5FE6-CDCF-CE16F26E3C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1727EE-8825-6C43-7780-424A2F8D1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5775435"/>
            <a:ext cx="765048" cy="76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69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73"/>
    </mc:Choice>
    <mc:Fallback xmlns="">
      <p:transition spd="slow" advTm="10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0539-4395-F1ED-44F0-4A66D25F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43117-A0EF-8BBF-D95D-3B8CA31A9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 decision should be made fair. </a:t>
            </a:r>
          </a:p>
          <a:p>
            <a:endParaRPr lang="en-GB" dirty="0"/>
          </a:p>
          <a:p>
            <a:r>
              <a:rPr lang="en-GB" dirty="0"/>
              <a:t>Reasons include ‘’ Fairness’’ ‘’ Participation’’ ‘’ Improve quality’’.</a:t>
            </a:r>
          </a:p>
          <a:p>
            <a:endParaRPr lang="en-GB" dirty="0"/>
          </a:p>
          <a:p>
            <a:r>
              <a:rPr lang="en-GB" dirty="0"/>
              <a:t>Ensure all court trials are fair – Ridge v Baldwin [1946].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73A55-2406-2EC9-7403-F2F0D8AD94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F16E8D-18C2-7565-7D94-D6353ABC3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519854"/>
            <a:ext cx="826969" cy="82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44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87"/>
    </mc:Choice>
    <mc:Fallback xmlns="">
      <p:transition spd="slow" advTm="42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8F63-545E-9D7E-7F0E-0D2310064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1453D-4E53-C832-51C9-31F200EAE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term legitimate expectation mean? </a:t>
            </a:r>
          </a:p>
          <a:p>
            <a:endParaRPr lang="en-GB" dirty="0"/>
          </a:p>
          <a:p>
            <a:r>
              <a:rPr lang="en-GB" dirty="0"/>
              <a:t>If you have promised something, you are expected to uphold it and the court may enforce it.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  <a:p>
            <a:endParaRPr lang="en-GB" dirty="0"/>
          </a:p>
          <a:p>
            <a:r>
              <a:rPr lang="en-GB" dirty="0"/>
              <a:t>If the public authority has changed their policy, they may be required to change it back.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789D7-4F94-861B-80AB-2BE5A20D9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2349BE-27C8-BA85-E830-BFF7AC07A46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3537.91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0175" y="6099717"/>
            <a:ext cx="447387" cy="44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06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15"/>
    </mc:Choice>
    <mc:Fallback xmlns="">
      <p:transition spd="slow" advTm="4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CD532-94B4-181F-CDFD-2B96A1698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37786-A153-C94F-528A-0E7FD9979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rules of other cases are required. </a:t>
            </a:r>
          </a:p>
          <a:p>
            <a:endParaRPr lang="en-GB" dirty="0"/>
          </a:p>
          <a:p>
            <a:r>
              <a:rPr lang="en-GB" dirty="0"/>
              <a:t>Including the right to a fair trial. </a:t>
            </a:r>
          </a:p>
          <a:p>
            <a:endParaRPr lang="en-GB" dirty="0"/>
          </a:p>
          <a:p>
            <a:r>
              <a:rPr lang="en-GB" dirty="0"/>
              <a:t>Right to representation. </a:t>
            </a:r>
          </a:p>
          <a:p>
            <a:endParaRPr lang="en-GB" dirty="0"/>
          </a:p>
          <a:p>
            <a:r>
              <a:rPr lang="en-GB" dirty="0"/>
              <a:t>The right to know the claimants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040ED-91B8-5DC3-7A9F-48F7AB985A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92419D-172C-4592-BF29-27A327EEF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085" y="6151904"/>
            <a:ext cx="655238" cy="65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41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25"/>
    </mc:Choice>
    <mc:Fallback xmlns="">
      <p:transition spd="slow" advTm="46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AF538-D5F9-B65C-C341-2511BAB3B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3FE71-3935-1014-D2E6-2764C508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not be bias? </a:t>
            </a:r>
          </a:p>
          <a:p>
            <a:endParaRPr lang="en-GB" dirty="0"/>
          </a:p>
          <a:p>
            <a:r>
              <a:rPr lang="en-GB" dirty="0"/>
              <a:t>Have to give the defendant a fair trial. </a:t>
            </a:r>
          </a:p>
          <a:p>
            <a:endParaRPr lang="en-GB" dirty="0"/>
          </a:p>
          <a:p>
            <a:r>
              <a:rPr lang="en-GB" dirty="0"/>
              <a:t>If not they can argue a breach of their human rights.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F4890-E54E-411F-83E7-7419D3D9B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4C6DEC-BD0F-7811-36A3-6A3FBB639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9389" y="5699755"/>
            <a:ext cx="688328" cy="68832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3611CC-F640-5AED-43A0-3AF4097AB22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15009" y="5604121"/>
            <a:ext cx="1010019" cy="101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055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14"/>
    </mc:Choice>
    <mc:Fallback xmlns="">
      <p:transition spd="slow" advTm="40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71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95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8524B-A3F1-7770-8C87-91AC8BDF0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Irrationality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AE484-F502-3310-D5DD-87443CE0F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Tx/>
              <a:buChar char="-"/>
            </a:pPr>
            <a:r>
              <a:rPr lang="en-GB" dirty="0"/>
              <a:t>Acting unreasonably.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What does unreasonably mean?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Associated Provincial Picture Houses v Wednesbury Corporation [1984]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Key case that lays out the test for unreasonableness.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B772-B5FB-90ED-1779-14650171E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0522A5-6B74-AF55-EF5D-7F3826D19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612404"/>
            <a:ext cx="740367" cy="74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7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95"/>
    </mc:Choice>
    <mc:Fallback xmlns="">
      <p:transition spd="slow" advTm="2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2116-186D-62C0-F889-B944B7665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What happened in the case?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32A40-73EF-800C-C71E-75C3C50DD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License to open on a Sunday. </a:t>
            </a:r>
          </a:p>
          <a:p>
            <a:endParaRPr lang="en-GB" dirty="0"/>
          </a:p>
          <a:p>
            <a:r>
              <a:rPr lang="en-GB" dirty="0"/>
              <a:t>Condition 15 year olds could not attend on a Sunday. </a:t>
            </a:r>
          </a:p>
          <a:p>
            <a:endParaRPr lang="en-GB" dirty="0"/>
          </a:p>
          <a:p>
            <a:r>
              <a:rPr lang="en-GB" dirty="0"/>
              <a:t>Not an unreasonable decision. </a:t>
            </a:r>
          </a:p>
          <a:p>
            <a:endParaRPr lang="en-GB" dirty="0"/>
          </a:p>
          <a:p>
            <a:r>
              <a:rPr lang="en-GB" dirty="0"/>
              <a:t>This case allows us to understand that the decision in the case must be ‘’ so unreasonable that no other public authority would have come to the decision’’.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2A848-6D71-27C7-C65C-CEE3B9E7FA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0344CF-555F-F36F-F054-4C53A9CA2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302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5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375"/>
    </mc:Choice>
    <mc:Fallback xmlns="">
      <p:transition spd="slow" advTm="109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3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24B1-322E-7901-95F4-5F8A9DBE9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How do we test for Irrationality?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82AFB-3997-6D33-E95C-597C0FEB9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applied in different ways depending on the case. </a:t>
            </a:r>
          </a:p>
          <a:p>
            <a:endParaRPr lang="en-GB" dirty="0"/>
          </a:p>
          <a:p>
            <a:r>
              <a:rPr lang="en-GB" dirty="0"/>
              <a:t>Some will be applied strictly and some will be applied leniently.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04E3C-9F93-C888-6E25-470EE28C8F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980CB4-9C8C-556E-A5A7-BC4085F623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7943" y="5870076"/>
            <a:ext cx="664018" cy="66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27"/>
    </mc:Choice>
    <mc:Fallback xmlns="">
      <p:transition spd="slow" advTm="21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3958F-B39E-CDF6-220D-6EA5EC33F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21</a:t>
            </a:r>
            <a:r>
              <a:rPr lang="en-GB" b="1" i="1" u="sng" baseline="30000" dirty="0"/>
              <a:t>st</a:t>
            </a:r>
            <a:r>
              <a:rPr lang="en-GB" b="1" i="1" u="sng" dirty="0"/>
              <a:t> Century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65E67-32F4-13D0-4760-43EC0755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cases where irrationality has been successful. </a:t>
            </a:r>
          </a:p>
          <a:p>
            <a:endParaRPr lang="en-GB" dirty="0"/>
          </a:p>
          <a:p>
            <a:r>
              <a:rPr lang="en-GB" dirty="0"/>
              <a:t>But there are cases where irrationality has not been successful.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ED851-86B5-8342-71BD-6B5D4C41DE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57FA52-8AE8-FF54-1D27-0B83523FD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851342"/>
            <a:ext cx="695762" cy="6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2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43"/>
    </mc:Choice>
    <mc:Fallback xmlns="">
      <p:transition spd="slow" advTm="1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628A-73BB-3B47-E718-CD881A69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Successful or not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17A7-84E3-7277-A419-668DCDE90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 and decide whether they were successful or not. </a:t>
            </a:r>
          </a:p>
          <a:p>
            <a:endParaRPr lang="en-GB" dirty="0"/>
          </a:p>
          <a:p>
            <a:r>
              <a:rPr lang="en-GB" dirty="0"/>
              <a:t>1. R [Luton and others] v Secretary of State for Education [ 2011] </a:t>
            </a:r>
          </a:p>
          <a:p>
            <a:endParaRPr lang="en-GB" dirty="0"/>
          </a:p>
          <a:p>
            <a:r>
              <a:rPr lang="en-GB" dirty="0"/>
              <a:t>2. Re Duffy [FC] Northern Ireland [2008]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B1A6D-D419-07E5-FA3F-597AFDAD0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DA2B1E-AE26-224D-87F5-53872B2DBB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729500"/>
            <a:ext cx="755599" cy="75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94"/>
    </mc:Choice>
    <mc:Fallback xmlns="">
      <p:transition spd="slow" advTm="37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EED691-17B3-0068-2E28-B72B4DB57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break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479BD66-5E9D-56ED-817E-7402EA0347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63990-3C7E-3074-EF95-F4ABCA2D1F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EE1BF1-8BC1-0208-B7B7-0B871822C8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5043" y="5608478"/>
            <a:ext cx="932005" cy="93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38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27"/>
    </mc:Choice>
    <mc:Fallback xmlns="">
      <p:transition spd="slow" advTm="9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8AC5E-4AE2-F896-B475-854B48158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Proportionality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A7F164-4DCB-E020-2147-413A211DF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 ground for judicial review in the United Kingdom.</a:t>
            </a:r>
          </a:p>
          <a:p>
            <a:endParaRPr lang="en-GB" dirty="0"/>
          </a:p>
          <a:p>
            <a:r>
              <a:rPr lang="en-GB" dirty="0"/>
              <a:t>Only in the European Union. </a:t>
            </a:r>
          </a:p>
          <a:p>
            <a:endParaRPr lang="en-GB" dirty="0"/>
          </a:p>
          <a:p>
            <a:r>
              <a:rPr lang="en-GB" dirty="0"/>
              <a:t>However, we need to learn about it because it affects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A2D6-9641-EC73-64C2-FF10D42058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4E5E90-75E4-5AF0-FEF2-E2A8AF254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434" y="5745855"/>
            <a:ext cx="658955" cy="658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1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72"/>
    </mc:Choice>
    <mc:Fallback xmlns="">
      <p:transition spd="slow" advTm="26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7B92-B71D-4F19-6C45-0F6C15A34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do we test for Proportionality?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E46D5-4623-FAFF-F39C-A4A47F5C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Daley; </a:t>
            </a:r>
          </a:p>
          <a:p>
            <a:r>
              <a:rPr lang="en-GB" dirty="0"/>
              <a:t>‘’ 1. The importance of the legitimate objective or aim. </a:t>
            </a:r>
          </a:p>
          <a:p>
            <a:r>
              <a:rPr lang="en-GB" dirty="0"/>
              <a:t>  2. Whether the measures taken are rationally connected to the legitimate aim? </a:t>
            </a:r>
          </a:p>
          <a:p>
            <a:r>
              <a:rPr lang="en-GB" dirty="0"/>
              <a:t>3. Whether the measures taken are no more than is necessary to achieve the legitimate aim and; </a:t>
            </a:r>
          </a:p>
          <a:p>
            <a:r>
              <a:rPr lang="en-GB" dirty="0"/>
              <a:t>4. ‘’ Whether a fair balance has been struck between the rights of the individual and the rights of the community’’.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9B321-CF71-0A44-7FC5-79B4011999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216D97-E4FC-763C-BC36-5AE58C8CF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977054"/>
            <a:ext cx="624389" cy="62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3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58"/>
    </mc:Choice>
    <mc:Fallback xmlns="">
      <p:transition spd="slow" advTm="71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912-6BD7-315C-BD75-E391D79C7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144178"/>
          </a:xfrm>
        </p:spPr>
        <p:txBody>
          <a:bodyPr/>
          <a:lstStyle/>
          <a:p>
            <a:r>
              <a:rPr lang="en-GB" sz="48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19FE5-3E13-365A-4CCC-37625D2F6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Ensures fairness, has a balance been struck between those in the community and the claimant. </a:t>
            </a:r>
          </a:p>
          <a:p>
            <a:endParaRPr lang="en-GB" dirty="0"/>
          </a:p>
          <a:p>
            <a:r>
              <a:rPr lang="en-GB" dirty="0"/>
              <a:t>Is it fair? </a:t>
            </a:r>
          </a:p>
          <a:p>
            <a:endParaRPr lang="en-GB" dirty="0"/>
          </a:p>
          <a:p>
            <a:r>
              <a:rPr lang="en-GB" dirty="0"/>
              <a:t>Key case law includes; </a:t>
            </a:r>
          </a:p>
          <a:p>
            <a:endParaRPr lang="en-GB" dirty="0"/>
          </a:p>
          <a:p>
            <a:r>
              <a:rPr lang="en-GB" dirty="0"/>
              <a:t>R ( On the application of Begum) v Denbigh High School Governors [2006]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F73C-3E78-62D1-66BE-5F27018D6C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3E77F6-C6AE-B265-9254-41EE0440D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6017498"/>
            <a:ext cx="583945" cy="58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98"/>
    </mc:Choice>
    <mc:Fallback xmlns="">
      <p:transition spd="slow" advTm="38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B3E9-77B6-3E84-F97B-AEDDC532C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1189057"/>
          </a:xfrm>
        </p:spPr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F2A6E-AD41-8E87-630E-6B2C682A9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 Begum wanted to wear a hijab to school but it was prohibited by the school uniform policy. She brought a claim on the grounds of article 9 of the Human Rights Act 1998. He case went to the House of Lords who explained that it was proportionate because she could have chosen another school to attend. </a:t>
            </a:r>
          </a:p>
          <a:p>
            <a:endParaRPr lang="en-GB" dirty="0"/>
          </a:p>
          <a:p>
            <a:r>
              <a:rPr lang="en-GB" dirty="0"/>
              <a:t>This is an example of proportionality.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E418F-8201-A40E-3F04-D92F9751D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B1331C-5F27-0059-E6B7-4DA35C277B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870449"/>
            <a:ext cx="609074" cy="60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54"/>
    </mc:Choice>
    <mc:Fallback xmlns="">
      <p:transition spd="slow" advTm="10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E0B24-DDEE-0581-67ED-ED9653A43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099300"/>
          </a:xfrm>
        </p:spPr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F5FCE-D061-47A5-83D9-23A30E528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to note that Irrationality and Proportionality are different grounds for judicial review. </a:t>
            </a:r>
          </a:p>
          <a:p>
            <a:endParaRPr lang="en-GB" dirty="0"/>
          </a:p>
          <a:p>
            <a:r>
              <a:rPr lang="en-GB" dirty="0"/>
              <a:t>Proportionality is not recognised as a ground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D170B-7C77-F435-24A4-C7FEB0B9E4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DEB764-6DD4-6223-9034-CEA0F7E029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07558"/>
            <a:ext cx="699843" cy="69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42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21"/>
    </mc:Choice>
    <mc:Fallback xmlns="">
      <p:transition spd="slow" advTm="76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4CCEB-E57A-42EB-5958-DEC51EFA6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Who can bring a claim for judicial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DEFCEF-2D16-74C1-EAA5-21D02E6C4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depending on the case. </a:t>
            </a:r>
          </a:p>
          <a:p>
            <a:endParaRPr lang="en-GB" dirty="0"/>
          </a:p>
          <a:p>
            <a:r>
              <a:rPr lang="en-GB" dirty="0"/>
              <a:t>There is a difference between Human Rights Cases and the other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F68CA-1D2F-04C0-D952-0960C9EE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211B2F-58D8-929B-DE4C-6348F91EE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4" y="5720576"/>
            <a:ext cx="775674" cy="77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19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09"/>
    </mc:Choice>
    <mc:Fallback xmlns="">
      <p:transition spd="slow" advTm="34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2BDBF-40B3-6DCF-F112-62E9A2590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ABBFE-D619-4FA3-A0D5-533A5C257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between Human Rights Judicial review cases and non human Rights Judicial review cases. </a:t>
            </a:r>
          </a:p>
          <a:p>
            <a:endParaRPr lang="en-GB" dirty="0"/>
          </a:p>
          <a:p>
            <a:r>
              <a:rPr lang="en-GB" dirty="0"/>
              <a:t>Courts will need to consider if there is a public function. </a:t>
            </a:r>
          </a:p>
          <a:p>
            <a:endParaRPr lang="en-GB" dirty="0"/>
          </a:p>
          <a:p>
            <a:r>
              <a:rPr lang="en-GB" dirty="0"/>
              <a:t>They will take into consideration elements such as if the powers are conferred on them by law or if there is a contract. </a:t>
            </a:r>
          </a:p>
          <a:p>
            <a:endParaRPr lang="en-GB" dirty="0"/>
          </a:p>
          <a:p>
            <a:r>
              <a:rPr lang="en-GB" dirty="0"/>
              <a:t>How they are funded?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158A5-4B18-D49F-5F7B-468B92277F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08CC5E-138A-4BF2-8AC6-2410150F72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7582" y="490654"/>
            <a:ext cx="801698" cy="80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5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966"/>
    </mc:Choice>
    <mc:Fallback xmlns="">
      <p:transition spd="slow" advTm="126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FFF8C-8B36-4F4D-FF7E-ACAABAE28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972F4-34F5-BCF8-1DB0-68180B94D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public authority is using a private function, then there can be no claim for judicial review. </a:t>
            </a:r>
          </a:p>
          <a:p>
            <a:endParaRPr lang="en-GB" dirty="0"/>
          </a:p>
          <a:p>
            <a:r>
              <a:rPr lang="en-GB" dirty="0"/>
              <a:t>Public authority is defined under Article 6(3) of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CE135-0352-64AD-ED82-DFDCC80DF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B7E712-E2D0-EB69-1483-48C013A6D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642517"/>
            <a:ext cx="989406" cy="98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73"/>
    </mc:Choice>
    <mc:Fallback xmlns="">
      <p:transition spd="slow" advTm="21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A2EA-DBDC-F7C8-020F-D10AB1FC7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18DDA-9117-E2D1-6810-731083097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can a case be brought?</a:t>
            </a:r>
          </a:p>
          <a:p>
            <a:endParaRPr lang="en-GB" dirty="0"/>
          </a:p>
          <a:p>
            <a:r>
              <a:rPr lang="en-GB" dirty="0"/>
              <a:t>When there is permission from the courts. </a:t>
            </a:r>
          </a:p>
          <a:p>
            <a:endParaRPr lang="en-GB" dirty="0"/>
          </a:p>
          <a:p>
            <a:r>
              <a:rPr lang="en-GB" dirty="0"/>
              <a:t>Known as standing – S.31(3) of the Senior Courts Act 1981- Non Human Right based.</a:t>
            </a:r>
          </a:p>
          <a:p>
            <a:endParaRPr lang="en-GB" dirty="0"/>
          </a:p>
          <a:p>
            <a:r>
              <a:rPr lang="en-GB" dirty="0"/>
              <a:t>Interest groups can bring cases, if they have a sufficient interest in the case.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195EB-BEF2-7DDB-1845-760E2E5AFF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D9323D-A348-C4F8-A2E5-D51802959A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0439" y="6043961"/>
            <a:ext cx="503143" cy="50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20"/>
    </mc:Choice>
    <mc:Fallback xmlns="">
      <p:transition spd="slow" advTm="14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D6A14-6463-5B75-7EC9-17DABD7C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3DDB4-0DD5-0A08-D592-94ACB0BB4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Human Rights cases only the victim can bring a case. </a:t>
            </a:r>
          </a:p>
          <a:p>
            <a:endParaRPr lang="en-GB" dirty="0"/>
          </a:p>
          <a:p>
            <a:r>
              <a:rPr lang="en-GB" dirty="0"/>
              <a:t>As explained by the text in section 7 of the Human Rights Act 1998. </a:t>
            </a:r>
          </a:p>
          <a:p>
            <a:endParaRPr lang="en-GB" dirty="0"/>
          </a:p>
          <a:p>
            <a:r>
              <a:rPr lang="en-GB" dirty="0"/>
              <a:t>Interest groups can still be involved by providing financially for the case or providing the claimant with legal advice.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13DD4-1CE0-E645-80A2-A3AA7ADC33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2C9CCF-DA26-1EBA-B393-BCAD04F7F0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784" y="5553307"/>
            <a:ext cx="879753" cy="87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0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0"/>
    </mc:Choice>
    <mc:Fallback xmlns="">
      <p:transition spd="slow" advTm="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34A79-ACF5-F126-5748-76D873C6B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Lets take a break!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7F86078-9249-C9F4-6247-597A329EF8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5 minutes and then we will continue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1B27-D4B0-73B3-45C7-D8B11A42D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9A4013-D270-D74A-7D54-4E5591478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1999" y="5522976"/>
            <a:ext cx="865107" cy="86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50"/>
    </mc:Choice>
    <mc:Fallback xmlns="">
      <p:transition spd="slow" advTm="8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B0A6-7DE0-25BC-F0D6-41FA25888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Remedies to judicial review claims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26B2C2-E3A0-EE2A-3F7A-11FC3BF3E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remedies. </a:t>
            </a:r>
          </a:p>
          <a:p>
            <a:endParaRPr lang="en-GB" dirty="0"/>
          </a:p>
          <a:p>
            <a:r>
              <a:rPr lang="en-GB" dirty="0"/>
              <a:t>Depending on the case. </a:t>
            </a:r>
          </a:p>
          <a:p>
            <a:endParaRPr lang="en-GB" dirty="0"/>
          </a:p>
          <a:p>
            <a:r>
              <a:rPr lang="en-GB" dirty="0"/>
              <a:t>The individual may not achieve the remedy that they had hoped for.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7A300-6070-6742-C27C-92E184C08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81C759-460F-8350-F78A-4913E1151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2282" y="5870448"/>
            <a:ext cx="670035" cy="67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47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64"/>
    </mc:Choice>
    <mc:Fallback xmlns="">
      <p:transition spd="slow" advTm="20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8D124-E75F-6CDC-6790-08AE615C3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1270B-01E7-8826-E415-04D85314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that can be provided; </a:t>
            </a:r>
          </a:p>
          <a:p>
            <a:r>
              <a:rPr lang="en-GB" dirty="0"/>
              <a:t>‘’These include damages (compensation), injunctions, declarations’’ </a:t>
            </a:r>
          </a:p>
          <a:p>
            <a:r>
              <a:rPr lang="en-GB" dirty="0"/>
              <a:t>Found under S.31 of the Senior Courts Act 1981. </a:t>
            </a:r>
          </a:p>
          <a:p>
            <a:r>
              <a:rPr lang="en-GB" dirty="0"/>
              <a:t>Including, ‘’ Quashing order- original decision made by the public authority is quashed. Mandatory order- Forcing the authority to do something, prohibiting order- stopping the authority from doing something’’.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E2AC7-BC2B-3BAB-3006-C0C9B71549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31A285-B469-F00F-9D1E-81BD8F84DF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3633" y="624230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0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77"/>
    </mc:Choice>
    <mc:Fallback xmlns="">
      <p:transition spd="slow" advTm="20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BA85B-95A5-97E5-C2B6-3AAB60B8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1010D5-30BB-4E50-AAA8-866A04389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Attorney General v Fulham Corporation [1921] – injunction to stop them creating a laundrette. </a:t>
            </a:r>
          </a:p>
          <a:p>
            <a:endParaRPr lang="en-GB" dirty="0"/>
          </a:p>
          <a:p>
            <a:r>
              <a:rPr lang="en-GB" dirty="0"/>
              <a:t>Number of types of injunction – interim injunction.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Declaration- Gillick competence – </a:t>
            </a:r>
            <a:r>
              <a:rPr lang="en-GB" dirty="0" err="1"/>
              <a:t>decleration</a:t>
            </a:r>
            <a:r>
              <a:rPr lang="en-GB" dirty="0"/>
              <a:t> lays out the law/ principle.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2BE70-B238-33FF-E9C7-0704D3184C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BDF2F-6B91-5DD0-7EA3-E166614563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616914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14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40"/>
    </mc:Choice>
    <mc:Fallback xmlns="">
      <p:transition spd="slow" advTm="7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668E7-E3AB-CB8D-2172-5AB41C52B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0D35D-F546-D8EB-9B8C-17134694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‘’Only damages in the event that a private law wrong has taken place’’.</a:t>
            </a:r>
          </a:p>
          <a:p>
            <a:endParaRPr lang="en-GB" dirty="0"/>
          </a:p>
          <a:p>
            <a:r>
              <a:rPr lang="en-GB" dirty="0"/>
              <a:t>Sometimes the courts will refuse to grant a remedy if the circumstances are that, that the it would be wrong to do so and would cause more issues, even if the judicial review claim is a success. </a:t>
            </a:r>
          </a:p>
          <a:p>
            <a:endParaRPr lang="en-GB" dirty="0"/>
          </a:p>
          <a:p>
            <a:r>
              <a:rPr lang="en-GB" dirty="0"/>
              <a:t>If the courts can prove that regardless of the public authorities nothing would have changed, they do not need to grant them a remedy.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C03D7-6DC4-1CB7-8EBD-24FE144D3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87A015-3E57-1A45-6D17-82BEF3CCE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6131164"/>
            <a:ext cx="36576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22"/>
    </mc:Choice>
    <mc:Fallback xmlns="">
      <p:transition spd="slow" advTm="162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34A5-F80B-71BF-5C9A-D3996624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5F789-0A31-CBFE-613A-672142DEB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95221"/>
            <a:ext cx="10067544" cy="4096512"/>
          </a:xfrm>
        </p:spPr>
        <p:txBody>
          <a:bodyPr/>
          <a:lstStyle/>
          <a:p>
            <a:r>
              <a:rPr lang="en-GB" dirty="0"/>
              <a:t>Remedies are different in relation to human rights. </a:t>
            </a:r>
          </a:p>
          <a:p>
            <a:endParaRPr lang="en-GB" dirty="0"/>
          </a:p>
          <a:p>
            <a:r>
              <a:rPr lang="en-GB" dirty="0"/>
              <a:t>Human Rights Act 1998 Section 8 – Lays out the remedies and they include; </a:t>
            </a:r>
          </a:p>
          <a:p>
            <a:endParaRPr lang="en-GB" dirty="0"/>
          </a:p>
          <a:p>
            <a:r>
              <a:rPr lang="en-GB" dirty="0"/>
              <a:t>1. Damages- only in the event that the grounds for judicial review are satisfied. </a:t>
            </a:r>
          </a:p>
          <a:p>
            <a:endParaRPr lang="en-GB" dirty="0"/>
          </a:p>
          <a:p>
            <a:r>
              <a:rPr lang="en-GB" dirty="0"/>
              <a:t>Does not mean they will always be granted, sometimes they will not for a number of reason.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F6D32-42C8-0034-B382-F6DF529A3B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4073DC-3FDF-B02D-938E-86F423C83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1590" y="5870448"/>
            <a:ext cx="547743" cy="547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4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46"/>
    </mc:Choice>
    <mc:Fallback xmlns="">
      <p:transition spd="slow" advTm="2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7EC07-7CEF-35CE-8E0B-59D26B17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BE485-F1A9-E912-54C2-C40F126F2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 of the Human Rights Act 1998- declaration if incompatibility. </a:t>
            </a:r>
          </a:p>
          <a:p>
            <a:endParaRPr lang="en-GB" dirty="0"/>
          </a:p>
          <a:p>
            <a:r>
              <a:rPr lang="en-GB" dirty="0"/>
              <a:t>Not required to change the law. </a:t>
            </a:r>
          </a:p>
          <a:p>
            <a:endParaRPr lang="en-GB" dirty="0"/>
          </a:p>
          <a:p>
            <a:r>
              <a:rPr lang="en-GB" dirty="0"/>
              <a:t>However, this does not mean that a declaration of incompatibility will always be used.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0AA76-AA90-E9B0-00FF-B470CB3A8A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A25812-0DD1-2665-3532-0D787F5926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8040" y="5745483"/>
            <a:ext cx="703560" cy="70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4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068"/>
    </mc:Choice>
    <mc:Fallback xmlns="">
      <p:transition spd="slow" advTm="82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FEE9-B2DC-6770-C1ED-C6687C0A5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5B411-597C-7DE0-C098-9D7D0877C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Procedural impropriety. </a:t>
            </a:r>
          </a:p>
          <a:p>
            <a:endParaRPr lang="en-GB" dirty="0"/>
          </a:p>
          <a:p>
            <a:r>
              <a:rPr lang="en-GB" dirty="0"/>
              <a:t>Illegality. </a:t>
            </a:r>
          </a:p>
          <a:p>
            <a:endParaRPr lang="en-GB" dirty="0"/>
          </a:p>
          <a:p>
            <a:r>
              <a:rPr lang="en-GB" dirty="0"/>
              <a:t>Irrationality. </a:t>
            </a:r>
          </a:p>
          <a:p>
            <a:endParaRPr lang="en-GB" dirty="0"/>
          </a:p>
          <a:p>
            <a:r>
              <a:rPr lang="en-GB" dirty="0"/>
              <a:t>Remedies.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69F36-5CFF-E658-C35C-CCFAA49D8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70A5B3-68EE-F900-0B77-F95DF97967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6044874"/>
            <a:ext cx="574801" cy="57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3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92"/>
    </mc:Choice>
    <mc:Fallback xmlns="">
      <p:transition spd="slow" advTm="23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27E2C1A-E976-4669-9BE0-6B7091EDD4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pic>
        <p:nvPicPr>
          <p:cNvPr id="11" name="Picture Placeholder 10" descr="Wave Gesture with solid fill">
            <a:extLst>
              <a:ext uri="{FF2B5EF4-FFF2-40B4-BE49-F238E27FC236}">
                <a16:creationId xmlns:a16="http://schemas.microsoft.com/office/drawing/2014/main" id="{EAAFC5D4-B3E6-18C8-5488-61CF0FEE82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86B854C5-CE76-E1C5-B1F0-B08470D7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A0A09-BA07-217E-A2F9-91020406CB7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3070AA-7F45-81ED-02F3-1950703479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3710" y="5780203"/>
            <a:ext cx="820622" cy="820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62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12"/>
    </mc:Choice>
    <mc:Fallback xmlns="">
      <p:transition spd="slow" advTm="15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BCF513-745B-4AD7-97C8-7C8887B0C823}">
  <ds:schemaRefs>
    <ds:schemaRef ds:uri="http://www.w3.org/XML/1998/namespace"/>
    <ds:schemaRef ds:uri="http://schemas.microsoft.com/office/2006/metadata/properties"/>
    <ds:schemaRef ds:uri="230e9df3-be65-4c73-a93b-d1236ebd677e"/>
    <ds:schemaRef ds:uri="http://schemas.openxmlformats.org/package/2006/metadata/core-properties"/>
    <ds:schemaRef ds:uri="http://schemas.microsoft.com/office/infopath/2007/PartnerControls"/>
    <ds:schemaRef ds:uri="http://schemas.microsoft.com/sharepoint/v3"/>
    <ds:schemaRef ds:uri="http://schemas.microsoft.com/office/2006/documentManagement/types"/>
    <ds:schemaRef ds:uri="http://purl.org/dc/terms/"/>
    <ds:schemaRef ds:uri="16c05727-aa75-4e4a-9b5f-8a80a1165891"/>
    <ds:schemaRef ds:uri="71af3243-3dd4-4a8d-8c0d-dd76da1f02a5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1986</Words>
  <Application>Microsoft Office PowerPoint</Application>
  <PresentationFormat>Widescreen</PresentationFormat>
  <Paragraphs>342</Paragraphs>
  <Slides>48</Slides>
  <Notes>1</Notes>
  <HiddenSlides>0</HiddenSlides>
  <MMClips>49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Baskerville Old Face</vt:lpstr>
      <vt:lpstr>Calibri</vt:lpstr>
      <vt:lpstr>Gill Sans Nova Light</vt:lpstr>
      <vt:lpstr>Office Theme</vt:lpstr>
      <vt:lpstr>Judicial Review Part 2</vt:lpstr>
      <vt:lpstr>Content</vt:lpstr>
      <vt:lpstr>Aims and Learning objectives </vt:lpstr>
      <vt:lpstr>Illegality continued </vt:lpstr>
      <vt:lpstr>Continued </vt:lpstr>
      <vt:lpstr>Continued </vt:lpstr>
      <vt:lpstr>Continued </vt:lpstr>
      <vt:lpstr>Continued </vt:lpstr>
      <vt:lpstr>Continued </vt:lpstr>
      <vt:lpstr>Continued </vt:lpstr>
      <vt:lpstr>Continued </vt:lpstr>
      <vt:lpstr>Other requirements</vt:lpstr>
      <vt:lpstr>Continued </vt:lpstr>
      <vt:lpstr>Procedural Impropriety </vt:lpstr>
      <vt:lpstr>Continued </vt:lpstr>
      <vt:lpstr>Continued </vt:lpstr>
      <vt:lpstr>Continued </vt:lpstr>
      <vt:lpstr> Continued</vt:lpstr>
      <vt:lpstr>Lets take a break! </vt:lpstr>
      <vt:lpstr>Continued </vt:lpstr>
      <vt:lpstr>Continued </vt:lpstr>
      <vt:lpstr>Continued </vt:lpstr>
      <vt:lpstr>Continued </vt:lpstr>
      <vt:lpstr>Irrationality </vt:lpstr>
      <vt:lpstr>What happened in the case?</vt:lpstr>
      <vt:lpstr>How do we test for Irrationality?</vt:lpstr>
      <vt:lpstr>21st Century </vt:lpstr>
      <vt:lpstr>Successful or not</vt:lpstr>
      <vt:lpstr>Let’s take a break</vt:lpstr>
      <vt:lpstr>Proportionality </vt:lpstr>
      <vt:lpstr>How do we test for Proportionality? </vt:lpstr>
      <vt:lpstr>Continued </vt:lpstr>
      <vt:lpstr>Continued </vt:lpstr>
      <vt:lpstr>Continued </vt:lpstr>
      <vt:lpstr>Who can bring a claim for judicial review?</vt:lpstr>
      <vt:lpstr>Continued </vt:lpstr>
      <vt:lpstr>Continued </vt:lpstr>
      <vt:lpstr>Continued </vt:lpstr>
      <vt:lpstr>Continued </vt:lpstr>
      <vt:lpstr>Lets take a break! </vt:lpstr>
      <vt:lpstr>Remedies to judicial review claims</vt:lpstr>
      <vt:lpstr>Continued </vt:lpstr>
      <vt:lpstr>Continued</vt:lpstr>
      <vt:lpstr>Continued </vt:lpstr>
      <vt:lpstr>Continued </vt:lpstr>
      <vt:lpstr>Continued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Review Part 2</dc:title>
  <dc:creator>Zita Draper</dc:creator>
  <cp:lastModifiedBy>Zita Draper</cp:lastModifiedBy>
  <cp:revision>2</cp:revision>
  <dcterms:created xsi:type="dcterms:W3CDTF">2023-04-16T18:27:10Z</dcterms:created>
  <dcterms:modified xsi:type="dcterms:W3CDTF">2023-12-01T10:36:58Z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