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82" r:id="rId5"/>
    <p:sldId id="284" r:id="rId6"/>
    <p:sldId id="303" r:id="rId7"/>
    <p:sldId id="297" r:id="rId8"/>
    <p:sldId id="291" r:id="rId9"/>
    <p:sldId id="300" r:id="rId10"/>
    <p:sldId id="301" r:id="rId11"/>
    <p:sldId id="306" r:id="rId12"/>
    <p:sldId id="304" r:id="rId13"/>
    <p:sldId id="29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1C87BA-6AA5-4BD0-8A0E-0FE75DF4A2FA}" v="10250" dt="2023-01-27T09:59:50.624"/>
  </p1510:revLst>
</p1510:revInfo>
</file>

<file path=ppt/tableStyles.xml><?xml version="1.0" encoding="utf-8"?>
<a:tblStyleLst xmlns:a="http://schemas.openxmlformats.org/drawingml/2006/main" def="{073A0DAA-6AF3-43AB-8588-CEC1D06C72B9}"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598" autoAdjust="0"/>
  </p:normalViewPr>
  <p:slideViewPr>
    <p:cSldViewPr snapToGrid="0">
      <p:cViewPr varScale="1">
        <p:scale>
          <a:sx n="91" d="100"/>
          <a:sy n="91" d="100"/>
        </p:scale>
        <p:origin x="796" y="4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2424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tthew Drummond" userId="caf093df613c9d97" providerId="LiveId" clId="{7B1C87BA-6AA5-4BD0-8A0E-0FE75DF4A2FA}"/>
    <pc:docChg chg="undo custSel addSld delSld modSld sldOrd">
      <pc:chgData name="Matthew Drummond" userId="caf093df613c9d97" providerId="LiveId" clId="{7B1C87BA-6AA5-4BD0-8A0E-0FE75DF4A2FA}" dt="2023-01-27T09:59:50.624" v="12338"/>
      <pc:docMkLst>
        <pc:docMk/>
      </pc:docMkLst>
      <pc:sldChg chg="addSp delSp modSp mod modClrScheme chgLayout">
        <pc:chgData name="Matthew Drummond" userId="caf093df613c9d97" providerId="LiveId" clId="{7B1C87BA-6AA5-4BD0-8A0E-0FE75DF4A2FA}" dt="2023-01-26T23:10:56.211" v="9027" actId="20577"/>
        <pc:sldMkLst>
          <pc:docMk/>
          <pc:sldMk cId="3899961691" sldId="282"/>
        </pc:sldMkLst>
        <pc:spChg chg="mod">
          <ac:chgData name="Matthew Drummond" userId="caf093df613c9d97" providerId="LiveId" clId="{7B1C87BA-6AA5-4BD0-8A0E-0FE75DF4A2FA}" dt="2023-01-26T23:10:30.636" v="9022" actId="1076"/>
          <ac:spMkLst>
            <pc:docMk/>
            <pc:sldMk cId="3899961691" sldId="282"/>
            <ac:spMk id="3" creationId="{200B3D2B-613A-41BE-987D-E6A1324B456D}"/>
          </ac:spMkLst>
        </pc:spChg>
        <pc:spChg chg="del mod">
          <ac:chgData name="Matthew Drummond" userId="caf093df613c9d97" providerId="LiveId" clId="{7B1C87BA-6AA5-4BD0-8A0E-0FE75DF4A2FA}" dt="2023-01-26T17:33:34.455" v="1765" actId="478"/>
          <ac:spMkLst>
            <pc:docMk/>
            <pc:sldMk cId="3899961691" sldId="282"/>
            <ac:spMk id="4" creationId="{4772945D-CA91-4CFE-8EB7-941C7618C994}"/>
          </ac:spMkLst>
        </pc:spChg>
        <pc:spChg chg="add del mod">
          <ac:chgData name="Matthew Drummond" userId="caf093df613c9d97" providerId="LiveId" clId="{7B1C87BA-6AA5-4BD0-8A0E-0FE75DF4A2FA}" dt="2023-01-26T17:33:18.964" v="1763" actId="478"/>
          <ac:spMkLst>
            <pc:docMk/>
            <pc:sldMk cId="3899961691" sldId="282"/>
            <ac:spMk id="5" creationId="{E04CC1F5-1F9F-AF77-D5FB-CBE42493B57E}"/>
          </ac:spMkLst>
        </pc:spChg>
        <pc:spChg chg="add mod">
          <ac:chgData name="Matthew Drummond" userId="caf093df613c9d97" providerId="LiveId" clId="{7B1C87BA-6AA5-4BD0-8A0E-0FE75DF4A2FA}" dt="2023-01-26T23:10:56.211" v="9027" actId="20577"/>
          <ac:spMkLst>
            <pc:docMk/>
            <pc:sldMk cId="3899961691" sldId="282"/>
            <ac:spMk id="8" creationId="{0B4FE7DA-F6DB-F04A-32F0-BEB90F947E40}"/>
          </ac:spMkLst>
        </pc:spChg>
        <pc:spChg chg="add mod">
          <ac:chgData name="Matthew Drummond" userId="caf093df613c9d97" providerId="LiveId" clId="{7B1C87BA-6AA5-4BD0-8A0E-0FE75DF4A2FA}" dt="2023-01-26T17:37:25.434" v="1786" actId="14100"/>
          <ac:spMkLst>
            <pc:docMk/>
            <pc:sldMk cId="3899961691" sldId="282"/>
            <ac:spMk id="12" creationId="{DE0B6410-B48C-37A3-8D2A-CCF71A69535C}"/>
          </ac:spMkLst>
        </pc:spChg>
        <pc:spChg chg="add mod">
          <ac:chgData name="Matthew Drummond" userId="caf093df613c9d97" providerId="LiveId" clId="{7B1C87BA-6AA5-4BD0-8A0E-0FE75DF4A2FA}" dt="2023-01-26T17:43:55.302" v="1902" actId="1076"/>
          <ac:spMkLst>
            <pc:docMk/>
            <pc:sldMk cId="3899961691" sldId="282"/>
            <ac:spMk id="13" creationId="{3D62F4F8-3F5F-5316-318B-55B22580E9FB}"/>
          </ac:spMkLst>
        </pc:spChg>
        <pc:spChg chg="mod ord">
          <ac:chgData name="Matthew Drummond" userId="caf093df613c9d97" providerId="LiveId" clId="{7B1C87BA-6AA5-4BD0-8A0E-0FE75DF4A2FA}" dt="2023-01-26T17:43:15.697" v="1880" actId="20577"/>
          <ac:spMkLst>
            <pc:docMk/>
            <pc:sldMk cId="3899961691" sldId="282"/>
            <ac:spMk id="16" creationId="{E2F2BFDF-E9F2-4569-A9F2-E1FFCB7FB82D}"/>
          </ac:spMkLst>
        </pc:spChg>
        <pc:spChg chg="add del mod">
          <ac:chgData name="Matthew Drummond" userId="caf093df613c9d97" providerId="LiveId" clId="{7B1C87BA-6AA5-4BD0-8A0E-0FE75DF4A2FA}" dt="2023-01-26T17:33:12.439" v="1762" actId="26606"/>
          <ac:spMkLst>
            <pc:docMk/>
            <pc:sldMk cId="3899961691" sldId="282"/>
            <ac:spMk id="21" creationId="{BA9AD894-0F3A-364E-BD33-9E29B86D2E48}"/>
          </ac:spMkLst>
        </pc:spChg>
        <pc:picChg chg="del">
          <ac:chgData name="Matthew Drummond" userId="caf093df613c9d97" providerId="LiveId" clId="{7B1C87BA-6AA5-4BD0-8A0E-0FE75DF4A2FA}" dt="2023-01-26T17:29:46.751" v="1758" actId="478"/>
          <ac:picMkLst>
            <pc:docMk/>
            <pc:sldMk cId="3899961691" sldId="282"/>
            <ac:picMk id="7" creationId="{C0BA96B3-F713-41B0-A2E3-15E9039E4743}"/>
          </ac:picMkLst>
        </pc:picChg>
        <pc:cxnChg chg="add del mod">
          <ac:chgData name="Matthew Drummond" userId="caf093df613c9d97" providerId="LiveId" clId="{7B1C87BA-6AA5-4BD0-8A0E-0FE75DF4A2FA}" dt="2023-01-26T17:35:17.734" v="1774" actId="478"/>
          <ac:cxnSpMkLst>
            <pc:docMk/>
            <pc:sldMk cId="3899961691" sldId="282"/>
            <ac:cxnSpMk id="10" creationId="{DE4C1EF4-C218-4717-AD92-1FE6B02E8919}"/>
          </ac:cxnSpMkLst>
        </pc:cxnChg>
      </pc:sldChg>
      <pc:sldChg chg="addSp delSp modSp mod modAnim">
        <pc:chgData name="Matthew Drummond" userId="caf093df613c9d97" providerId="LiveId" clId="{7B1C87BA-6AA5-4BD0-8A0E-0FE75DF4A2FA}" dt="2023-01-27T09:57:18.840" v="12297" actId="20577"/>
        <pc:sldMkLst>
          <pc:docMk/>
          <pc:sldMk cId="3188837873" sldId="284"/>
        </pc:sldMkLst>
        <pc:spChg chg="mod">
          <ac:chgData name="Matthew Drummond" userId="caf093df613c9d97" providerId="LiveId" clId="{7B1C87BA-6AA5-4BD0-8A0E-0FE75DF4A2FA}" dt="2023-01-26T15:42:17.861" v="188" actId="20577"/>
          <ac:spMkLst>
            <pc:docMk/>
            <pc:sldMk cId="3188837873" sldId="284"/>
            <ac:spMk id="2" creationId="{19304E83-A4F0-49C5-BB01-F5773509A2B3}"/>
          </ac:spMkLst>
        </pc:spChg>
        <pc:spChg chg="mod">
          <ac:chgData name="Matthew Drummond" userId="caf093df613c9d97" providerId="LiveId" clId="{7B1C87BA-6AA5-4BD0-8A0E-0FE75DF4A2FA}" dt="2023-01-27T09:57:18.840" v="12297" actId="20577"/>
          <ac:spMkLst>
            <pc:docMk/>
            <pc:sldMk cId="3188837873" sldId="284"/>
            <ac:spMk id="3" creationId="{7CA42D59-EAD6-4F95-84F1-32A30F057856}"/>
          </ac:spMkLst>
        </pc:spChg>
        <pc:picChg chg="add mod">
          <ac:chgData name="Matthew Drummond" userId="caf093df613c9d97" providerId="LiveId" clId="{7B1C87BA-6AA5-4BD0-8A0E-0FE75DF4A2FA}" dt="2023-01-26T17:29:40.905" v="1757"/>
          <ac:picMkLst>
            <pc:docMk/>
            <pc:sldMk cId="3188837873" sldId="284"/>
            <ac:picMk id="4" creationId="{66DFA810-6C2E-5214-473F-D3B0C747ED22}"/>
          </ac:picMkLst>
        </pc:picChg>
        <pc:picChg chg="del">
          <ac:chgData name="Matthew Drummond" userId="caf093df613c9d97" providerId="LiveId" clId="{7B1C87BA-6AA5-4BD0-8A0E-0FE75DF4A2FA}" dt="2023-01-26T17:29:39.976" v="1756" actId="478"/>
          <ac:picMkLst>
            <pc:docMk/>
            <pc:sldMk cId="3188837873" sldId="284"/>
            <ac:picMk id="5" creationId="{70951565-373D-439A-89C1-122EBEE22375}"/>
          </ac:picMkLst>
        </pc:picChg>
      </pc:sldChg>
      <pc:sldChg chg="addSp delSp modSp mod ord modAnim">
        <pc:chgData name="Matthew Drummond" userId="caf093df613c9d97" providerId="LiveId" clId="{7B1C87BA-6AA5-4BD0-8A0E-0FE75DF4A2FA}" dt="2023-01-27T09:58:24.947" v="12310" actId="20577"/>
        <pc:sldMkLst>
          <pc:docMk/>
          <pc:sldMk cId="3640701659" sldId="291"/>
        </pc:sldMkLst>
        <pc:spChg chg="mod">
          <ac:chgData name="Matthew Drummond" userId="caf093df613c9d97" providerId="LiveId" clId="{7B1C87BA-6AA5-4BD0-8A0E-0FE75DF4A2FA}" dt="2023-01-26T21:00:39.521" v="4063" actId="20577"/>
          <ac:spMkLst>
            <pc:docMk/>
            <pc:sldMk cId="3640701659" sldId="291"/>
            <ac:spMk id="2" creationId="{AEA5083B-CC27-4F1C-AD03-E3DBEC1C9E78}"/>
          </ac:spMkLst>
        </pc:spChg>
        <pc:spChg chg="mod">
          <ac:chgData name="Matthew Drummond" userId="caf093df613c9d97" providerId="LiveId" clId="{7B1C87BA-6AA5-4BD0-8A0E-0FE75DF4A2FA}" dt="2023-01-27T09:58:24.947" v="12310" actId="20577"/>
          <ac:spMkLst>
            <pc:docMk/>
            <pc:sldMk cId="3640701659" sldId="291"/>
            <ac:spMk id="4" creationId="{125E40B9-054F-4D79-BD17-68E71C740D01}"/>
          </ac:spMkLst>
        </pc:spChg>
        <pc:graphicFrameChg chg="add del modGraphic">
          <ac:chgData name="Matthew Drummond" userId="caf093df613c9d97" providerId="LiveId" clId="{7B1C87BA-6AA5-4BD0-8A0E-0FE75DF4A2FA}" dt="2023-01-26T21:19:24.722" v="5212" actId="478"/>
          <ac:graphicFrameMkLst>
            <pc:docMk/>
            <pc:sldMk cId="3640701659" sldId="291"/>
            <ac:graphicFrameMk id="10" creationId="{0914B4C6-B7C0-B098-E598-9C9368735A37}"/>
          </ac:graphicFrameMkLst>
        </pc:graphicFrameChg>
        <pc:picChg chg="add mod">
          <ac:chgData name="Matthew Drummond" userId="caf093df613c9d97" providerId="LiveId" clId="{7B1C87BA-6AA5-4BD0-8A0E-0FE75DF4A2FA}" dt="2023-01-26T21:02:33.994" v="4267"/>
          <ac:picMkLst>
            <pc:docMk/>
            <pc:sldMk cId="3640701659" sldId="291"/>
            <ac:picMk id="5" creationId="{D652FF05-BD7D-7BAF-7C80-6F39F201F4B7}"/>
          </ac:picMkLst>
        </pc:picChg>
        <pc:picChg chg="del">
          <ac:chgData name="Matthew Drummond" userId="caf093df613c9d97" providerId="LiveId" clId="{7B1C87BA-6AA5-4BD0-8A0E-0FE75DF4A2FA}" dt="2023-01-26T21:02:31.370" v="4264" actId="478"/>
          <ac:picMkLst>
            <pc:docMk/>
            <pc:sldMk cId="3640701659" sldId="291"/>
            <ac:picMk id="7" creationId="{ED7CDFD5-8F6A-4337-815E-05FAA3A41C3B}"/>
          </ac:picMkLst>
        </pc:picChg>
        <pc:picChg chg="del mod">
          <ac:chgData name="Matthew Drummond" userId="caf093df613c9d97" providerId="LiveId" clId="{7B1C87BA-6AA5-4BD0-8A0E-0FE75DF4A2FA}" dt="2023-01-26T21:02:33.173" v="4266" actId="478"/>
          <ac:picMkLst>
            <pc:docMk/>
            <pc:sldMk cId="3640701659" sldId="291"/>
            <ac:picMk id="9" creationId="{35695DB3-8DA5-4EA0-928A-03B08F44AAC8}"/>
          </ac:picMkLst>
        </pc:picChg>
      </pc:sldChg>
      <pc:sldChg chg="modSp mod">
        <pc:chgData name="Matthew Drummond" userId="caf093df613c9d97" providerId="LiveId" clId="{7B1C87BA-6AA5-4BD0-8A0E-0FE75DF4A2FA}" dt="2023-01-27T09:53:13.293" v="12205" actId="113"/>
        <pc:sldMkLst>
          <pc:docMk/>
          <pc:sldMk cId="4153678306" sldId="296"/>
        </pc:sldMkLst>
        <pc:spChg chg="mod">
          <ac:chgData name="Matthew Drummond" userId="caf093df613c9d97" providerId="LiveId" clId="{7B1C87BA-6AA5-4BD0-8A0E-0FE75DF4A2FA}" dt="2023-01-27T09:53:13.293" v="12205" actId="113"/>
          <ac:spMkLst>
            <pc:docMk/>
            <pc:sldMk cId="4153678306" sldId="296"/>
            <ac:spMk id="4" creationId="{60828E04-9C2A-4859-8050-C2DF67A249CB}"/>
          </ac:spMkLst>
        </pc:spChg>
        <pc:spChg chg="mod">
          <ac:chgData name="Matthew Drummond" userId="caf093df613c9d97" providerId="LiveId" clId="{7B1C87BA-6AA5-4BD0-8A0E-0FE75DF4A2FA}" dt="2023-01-27T09:52:46.707" v="12203" actId="404"/>
          <ac:spMkLst>
            <pc:docMk/>
            <pc:sldMk cId="4153678306" sldId="296"/>
            <ac:spMk id="6" creationId="{C356E0E3-D407-43A0-8560-94281390A2C5}"/>
          </ac:spMkLst>
        </pc:spChg>
      </pc:sldChg>
      <pc:sldChg chg="addSp delSp modSp mod modAnim">
        <pc:chgData name="Matthew Drummond" userId="caf093df613c9d97" providerId="LiveId" clId="{7B1C87BA-6AA5-4BD0-8A0E-0FE75DF4A2FA}" dt="2023-01-27T09:09:39.583" v="10010" actId="20577"/>
        <pc:sldMkLst>
          <pc:docMk/>
          <pc:sldMk cId="2709654762" sldId="297"/>
        </pc:sldMkLst>
        <pc:spChg chg="mod">
          <ac:chgData name="Matthew Drummond" userId="caf093df613c9d97" providerId="LiveId" clId="{7B1C87BA-6AA5-4BD0-8A0E-0FE75DF4A2FA}" dt="2023-01-26T20:50:14.606" v="4038" actId="1076"/>
          <ac:spMkLst>
            <pc:docMk/>
            <pc:sldMk cId="2709654762" sldId="297"/>
            <ac:spMk id="2" creationId="{19304E83-A4F0-49C5-BB01-F5773509A2B3}"/>
          </ac:spMkLst>
        </pc:spChg>
        <pc:spChg chg="del mod">
          <ac:chgData name="Matthew Drummond" userId="caf093df613c9d97" providerId="LiveId" clId="{7B1C87BA-6AA5-4BD0-8A0E-0FE75DF4A2FA}" dt="2023-01-26T19:07:15.095" v="2434" actId="478"/>
          <ac:spMkLst>
            <pc:docMk/>
            <pc:sldMk cId="2709654762" sldId="297"/>
            <ac:spMk id="3" creationId="{7CA42D59-EAD6-4F95-84F1-32A30F057856}"/>
          </ac:spMkLst>
        </pc:spChg>
        <pc:spChg chg="add mod">
          <ac:chgData name="Matthew Drummond" userId="caf093df613c9d97" providerId="LiveId" clId="{7B1C87BA-6AA5-4BD0-8A0E-0FE75DF4A2FA}" dt="2023-01-27T09:09:39.583" v="10010" actId="20577"/>
          <ac:spMkLst>
            <pc:docMk/>
            <pc:sldMk cId="2709654762" sldId="297"/>
            <ac:spMk id="4" creationId="{BCF418B4-B7BD-9333-64C1-7C2CD98A96C1}"/>
          </ac:spMkLst>
        </pc:spChg>
        <pc:spChg chg="add del mod">
          <ac:chgData name="Matthew Drummond" userId="caf093df613c9d97" providerId="LiveId" clId="{7B1C87BA-6AA5-4BD0-8A0E-0FE75DF4A2FA}" dt="2023-01-26T19:07:19.056" v="2435" actId="478"/>
          <ac:spMkLst>
            <pc:docMk/>
            <pc:sldMk cId="2709654762" sldId="297"/>
            <ac:spMk id="7" creationId="{9952B463-B8D8-882E-1320-AB761B0C6122}"/>
          </ac:spMkLst>
        </pc:spChg>
      </pc:sldChg>
      <pc:sldChg chg="delSp modSp del mod delAnim">
        <pc:chgData name="Matthew Drummond" userId="caf093df613c9d97" providerId="LiveId" clId="{7B1C87BA-6AA5-4BD0-8A0E-0FE75DF4A2FA}" dt="2023-01-26T20:51:42.390" v="4043" actId="2696"/>
        <pc:sldMkLst>
          <pc:docMk/>
          <pc:sldMk cId="1887902280" sldId="299"/>
        </pc:sldMkLst>
        <pc:spChg chg="mod">
          <ac:chgData name="Matthew Drummond" userId="caf093df613c9d97" providerId="LiveId" clId="{7B1C87BA-6AA5-4BD0-8A0E-0FE75DF4A2FA}" dt="2023-01-26T19:21:48.316" v="2876" actId="20577"/>
          <ac:spMkLst>
            <pc:docMk/>
            <pc:sldMk cId="1887902280" sldId="299"/>
            <ac:spMk id="2" creationId="{19304E83-A4F0-49C5-BB01-F5773509A2B3}"/>
          </ac:spMkLst>
        </pc:spChg>
        <pc:spChg chg="del">
          <ac:chgData name="Matthew Drummond" userId="caf093df613c9d97" providerId="LiveId" clId="{7B1C87BA-6AA5-4BD0-8A0E-0FE75DF4A2FA}" dt="2023-01-26T19:22:24.456" v="2885" actId="478"/>
          <ac:spMkLst>
            <pc:docMk/>
            <pc:sldMk cId="1887902280" sldId="299"/>
            <ac:spMk id="25" creationId="{FC57C588-D4DD-4BC6-9D3F-DCE85E168344}"/>
          </ac:spMkLst>
        </pc:spChg>
        <pc:spChg chg="del">
          <ac:chgData name="Matthew Drummond" userId="caf093df613c9d97" providerId="LiveId" clId="{7B1C87BA-6AA5-4BD0-8A0E-0FE75DF4A2FA}" dt="2023-01-26T19:22:23.051" v="2884" actId="478"/>
          <ac:spMkLst>
            <pc:docMk/>
            <pc:sldMk cId="1887902280" sldId="299"/>
            <ac:spMk id="27" creationId="{3110FF91-70B3-45C9-BD56-1EA9DFFF1E05}"/>
          </ac:spMkLst>
        </pc:spChg>
        <pc:spChg chg="del">
          <ac:chgData name="Matthew Drummond" userId="caf093df613c9d97" providerId="LiveId" clId="{7B1C87BA-6AA5-4BD0-8A0E-0FE75DF4A2FA}" dt="2023-01-26T19:22:20.585" v="2883" actId="478"/>
          <ac:spMkLst>
            <pc:docMk/>
            <pc:sldMk cId="1887902280" sldId="299"/>
            <ac:spMk id="28" creationId="{824E51E6-68C3-41D6-B46E-177EB8781EB1}"/>
          </ac:spMkLst>
        </pc:spChg>
        <pc:spChg chg="del mod">
          <ac:chgData name="Matthew Drummond" userId="caf093df613c9d97" providerId="LiveId" clId="{7B1C87BA-6AA5-4BD0-8A0E-0FE75DF4A2FA}" dt="2023-01-26T19:22:18.462" v="2882" actId="478"/>
          <ac:spMkLst>
            <pc:docMk/>
            <pc:sldMk cId="1887902280" sldId="299"/>
            <ac:spMk id="29" creationId="{24C50225-DACB-480D-AEAC-A434472E5170}"/>
          </ac:spMkLst>
        </pc:spChg>
        <pc:picChg chg="del">
          <ac:chgData name="Matthew Drummond" userId="caf093df613c9d97" providerId="LiveId" clId="{7B1C87BA-6AA5-4BD0-8A0E-0FE75DF4A2FA}" dt="2023-01-26T19:22:14.157" v="2877" actId="478"/>
          <ac:picMkLst>
            <pc:docMk/>
            <pc:sldMk cId="1887902280" sldId="299"/>
            <ac:picMk id="18" creationId="{B9C79525-3C58-4D5E-B564-3615A271AB07}"/>
          </ac:picMkLst>
        </pc:picChg>
        <pc:picChg chg="del">
          <ac:chgData name="Matthew Drummond" userId="caf093df613c9d97" providerId="LiveId" clId="{7B1C87BA-6AA5-4BD0-8A0E-0FE75DF4A2FA}" dt="2023-01-26T19:22:14.798" v="2878" actId="478"/>
          <ac:picMkLst>
            <pc:docMk/>
            <pc:sldMk cId="1887902280" sldId="299"/>
            <ac:picMk id="20" creationId="{11EB516D-5EB5-4761-90EF-C9D93718451A}"/>
          </ac:picMkLst>
        </pc:picChg>
        <pc:picChg chg="del">
          <ac:chgData name="Matthew Drummond" userId="caf093df613c9d97" providerId="LiveId" clId="{7B1C87BA-6AA5-4BD0-8A0E-0FE75DF4A2FA}" dt="2023-01-26T19:22:15.394" v="2879" actId="478"/>
          <ac:picMkLst>
            <pc:docMk/>
            <pc:sldMk cId="1887902280" sldId="299"/>
            <ac:picMk id="22" creationId="{F6F9813B-4C45-40E8-9078-364C87E6F93F}"/>
          </ac:picMkLst>
        </pc:picChg>
        <pc:picChg chg="del">
          <ac:chgData name="Matthew Drummond" userId="caf093df613c9d97" providerId="LiveId" clId="{7B1C87BA-6AA5-4BD0-8A0E-0FE75DF4A2FA}" dt="2023-01-26T19:22:15.840" v="2880" actId="478"/>
          <ac:picMkLst>
            <pc:docMk/>
            <pc:sldMk cId="1887902280" sldId="299"/>
            <ac:picMk id="24" creationId="{6C32B652-AD5F-47F8-BFCC-C2900DDBC5BF}"/>
          </ac:picMkLst>
        </pc:picChg>
      </pc:sldChg>
      <pc:sldChg chg="addSp delSp modSp mod ord delAnim modAnim">
        <pc:chgData name="Matthew Drummond" userId="caf093df613c9d97" providerId="LiveId" clId="{7B1C87BA-6AA5-4BD0-8A0E-0FE75DF4A2FA}" dt="2023-01-27T08:50:30.960" v="9831" actId="20577"/>
        <pc:sldMkLst>
          <pc:docMk/>
          <pc:sldMk cId="4092366495" sldId="300"/>
        </pc:sldMkLst>
        <pc:spChg chg="mod">
          <ac:chgData name="Matthew Drummond" userId="caf093df613c9d97" providerId="LiveId" clId="{7B1C87BA-6AA5-4BD0-8A0E-0FE75DF4A2FA}" dt="2023-01-26T21:31:40.836" v="5596" actId="20577"/>
          <ac:spMkLst>
            <pc:docMk/>
            <pc:sldMk cId="4092366495" sldId="300"/>
            <ac:spMk id="2" creationId="{33EE08C9-F025-43FD-B01D-2B1E17730E84}"/>
          </ac:spMkLst>
        </pc:spChg>
        <pc:spChg chg="add del mod">
          <ac:chgData name="Matthew Drummond" userId="caf093df613c9d97" providerId="LiveId" clId="{7B1C87BA-6AA5-4BD0-8A0E-0FE75DF4A2FA}" dt="2023-01-26T22:40:43.052" v="8278" actId="478"/>
          <ac:spMkLst>
            <pc:docMk/>
            <pc:sldMk cId="4092366495" sldId="300"/>
            <ac:spMk id="4" creationId="{F8D306CF-1F57-1B57-CE92-4418BBB46007}"/>
          </ac:spMkLst>
        </pc:spChg>
        <pc:spChg chg="mod">
          <ac:chgData name="Matthew Drummond" userId="caf093df613c9d97" providerId="LiveId" clId="{7B1C87BA-6AA5-4BD0-8A0E-0FE75DF4A2FA}" dt="2023-01-27T08:50:30.960" v="9831" actId="20577"/>
          <ac:spMkLst>
            <pc:docMk/>
            <pc:sldMk cId="4092366495" sldId="300"/>
            <ac:spMk id="7" creationId="{A4BBD2F2-16EE-4359-B324-3873A1149100}"/>
          </ac:spMkLst>
        </pc:spChg>
        <pc:spChg chg="del">
          <ac:chgData name="Matthew Drummond" userId="caf093df613c9d97" providerId="LiveId" clId="{7B1C87BA-6AA5-4BD0-8A0E-0FE75DF4A2FA}" dt="2023-01-26T21:39:47.402" v="5977" actId="478"/>
          <ac:spMkLst>
            <pc:docMk/>
            <pc:sldMk cId="4092366495" sldId="300"/>
            <ac:spMk id="10" creationId="{2226504B-083A-4D13-928D-B7C97F98CE64}"/>
          </ac:spMkLst>
        </pc:spChg>
        <pc:picChg chg="add del">
          <ac:chgData name="Matthew Drummond" userId="caf093df613c9d97" providerId="LiveId" clId="{7B1C87BA-6AA5-4BD0-8A0E-0FE75DF4A2FA}" dt="2023-01-26T22:40:43.052" v="8278" actId="478"/>
          <ac:picMkLst>
            <pc:docMk/>
            <pc:sldMk cId="4092366495" sldId="300"/>
            <ac:picMk id="9" creationId="{F46575D5-23F2-42C8-84C4-CAB7BB24C377}"/>
          </ac:picMkLst>
        </pc:picChg>
      </pc:sldChg>
      <pc:sldChg chg="addSp delSp modSp mod delAnim modAnim">
        <pc:chgData name="Matthew Drummond" userId="caf093df613c9d97" providerId="LiveId" clId="{7B1C87BA-6AA5-4BD0-8A0E-0FE75DF4A2FA}" dt="2023-01-27T09:59:21.162" v="12337" actId="20577"/>
        <pc:sldMkLst>
          <pc:docMk/>
          <pc:sldMk cId="2615243126" sldId="301"/>
        </pc:sldMkLst>
        <pc:spChg chg="mod">
          <ac:chgData name="Matthew Drummond" userId="caf093df613c9d97" providerId="LiveId" clId="{7B1C87BA-6AA5-4BD0-8A0E-0FE75DF4A2FA}" dt="2023-01-26T22:04:21.764" v="7109" actId="20577"/>
          <ac:spMkLst>
            <pc:docMk/>
            <pc:sldMk cId="2615243126" sldId="301"/>
            <ac:spMk id="2" creationId="{430BA34C-D5A3-4D94-B9C8-65DD5A3C0237}"/>
          </ac:spMkLst>
        </pc:spChg>
        <pc:spChg chg="add mod">
          <ac:chgData name="Matthew Drummond" userId="caf093df613c9d97" providerId="LiveId" clId="{7B1C87BA-6AA5-4BD0-8A0E-0FE75DF4A2FA}" dt="2023-01-27T09:59:21.162" v="12337" actId="20577"/>
          <ac:spMkLst>
            <pc:docMk/>
            <pc:sldMk cId="2615243126" sldId="301"/>
            <ac:spMk id="6" creationId="{BF4B2020-BBDD-AE91-D25F-80F349F9C0B3}"/>
          </ac:spMkLst>
        </pc:spChg>
        <pc:graphicFrameChg chg="add del">
          <ac:chgData name="Matthew Drummond" userId="caf093df613c9d97" providerId="LiveId" clId="{7B1C87BA-6AA5-4BD0-8A0E-0FE75DF4A2FA}" dt="2023-01-26T22:23:02.482" v="7797" actId="478"/>
          <ac:graphicFrameMkLst>
            <pc:docMk/>
            <pc:sldMk cId="2615243126" sldId="301"/>
            <ac:graphicFrameMk id="8" creationId="{393D2A72-0347-1620-DC4A-3DCE871F79CC}"/>
          </ac:graphicFrameMkLst>
        </pc:graphicFrameChg>
        <pc:picChg chg="add mod modCrop">
          <ac:chgData name="Matthew Drummond" userId="caf093df613c9d97" providerId="LiveId" clId="{7B1C87BA-6AA5-4BD0-8A0E-0FE75DF4A2FA}" dt="2023-01-27T08:49:32.892" v="9813" actId="732"/>
          <ac:picMkLst>
            <pc:docMk/>
            <pc:sldMk cId="2615243126" sldId="301"/>
            <ac:picMk id="4" creationId="{8CBFF06B-62DB-6DC9-13BF-6F80FD7B8659}"/>
          </ac:picMkLst>
        </pc:picChg>
        <pc:picChg chg="del">
          <ac:chgData name="Matthew Drummond" userId="caf093df613c9d97" providerId="LiveId" clId="{7B1C87BA-6AA5-4BD0-8A0E-0FE75DF4A2FA}" dt="2023-01-26T22:02:04.906" v="7083" actId="478"/>
          <ac:picMkLst>
            <pc:docMk/>
            <pc:sldMk cId="2615243126" sldId="301"/>
            <ac:picMk id="5" creationId="{C297282C-DDF2-4507-80D1-9FE10091DEA4}"/>
          </ac:picMkLst>
        </pc:picChg>
        <pc:picChg chg="del">
          <ac:chgData name="Matthew Drummond" userId="caf093df613c9d97" providerId="LiveId" clId="{7B1C87BA-6AA5-4BD0-8A0E-0FE75DF4A2FA}" dt="2023-01-26T22:02:08.157" v="7085" actId="478"/>
          <ac:picMkLst>
            <pc:docMk/>
            <pc:sldMk cId="2615243126" sldId="301"/>
            <ac:picMk id="7" creationId="{7D37168B-CFD2-4AFC-9AB7-8E26CC81A5D2}"/>
          </ac:picMkLst>
        </pc:picChg>
        <pc:picChg chg="del">
          <ac:chgData name="Matthew Drummond" userId="caf093df613c9d97" providerId="LiveId" clId="{7B1C87BA-6AA5-4BD0-8A0E-0FE75DF4A2FA}" dt="2023-01-26T22:02:09.755" v="7086" actId="478"/>
          <ac:picMkLst>
            <pc:docMk/>
            <pc:sldMk cId="2615243126" sldId="301"/>
            <ac:picMk id="9" creationId="{12741DDA-2760-4490-B1C8-EB1D570A4D5F}"/>
          </ac:picMkLst>
        </pc:picChg>
        <pc:picChg chg="del">
          <ac:chgData name="Matthew Drummond" userId="caf093df613c9d97" providerId="LiveId" clId="{7B1C87BA-6AA5-4BD0-8A0E-0FE75DF4A2FA}" dt="2023-01-26T22:02:12.796" v="7088" actId="478"/>
          <ac:picMkLst>
            <pc:docMk/>
            <pc:sldMk cId="2615243126" sldId="301"/>
            <ac:picMk id="11" creationId="{013A85C0-7052-4B4A-8F71-7D5688883F4A}"/>
          </ac:picMkLst>
        </pc:picChg>
        <pc:picChg chg="del">
          <ac:chgData name="Matthew Drummond" userId="caf093df613c9d97" providerId="LiveId" clId="{7B1C87BA-6AA5-4BD0-8A0E-0FE75DF4A2FA}" dt="2023-01-26T22:02:11.301" v="7087" actId="478"/>
          <ac:picMkLst>
            <pc:docMk/>
            <pc:sldMk cId="2615243126" sldId="301"/>
            <ac:picMk id="14" creationId="{E3BD6EC5-2DB7-431B-9501-F73A62A4B3EE}"/>
          </ac:picMkLst>
        </pc:picChg>
        <pc:picChg chg="del">
          <ac:chgData name="Matthew Drummond" userId="caf093df613c9d97" providerId="LiveId" clId="{7B1C87BA-6AA5-4BD0-8A0E-0FE75DF4A2FA}" dt="2023-01-26T22:02:20.922" v="7089" actId="478"/>
          <ac:picMkLst>
            <pc:docMk/>
            <pc:sldMk cId="2615243126" sldId="301"/>
            <ac:picMk id="16" creationId="{FBFF9F22-CAA2-4925-97C7-289D30E7917B}"/>
          </ac:picMkLst>
        </pc:picChg>
        <pc:picChg chg="del">
          <ac:chgData name="Matthew Drummond" userId="caf093df613c9d97" providerId="LiveId" clId="{7B1C87BA-6AA5-4BD0-8A0E-0FE75DF4A2FA}" dt="2023-01-26T22:02:06.569" v="7084" actId="478"/>
          <ac:picMkLst>
            <pc:docMk/>
            <pc:sldMk cId="2615243126" sldId="301"/>
            <ac:picMk id="21" creationId="{4AC6F8A6-77CC-49B9-A1E0-73FD4C47BC63}"/>
          </ac:picMkLst>
        </pc:picChg>
      </pc:sldChg>
      <pc:sldChg chg="del">
        <pc:chgData name="Matthew Drummond" userId="caf093df613c9d97" providerId="LiveId" clId="{7B1C87BA-6AA5-4BD0-8A0E-0FE75DF4A2FA}" dt="2023-01-26T21:30:45.713" v="5570" actId="2696"/>
        <pc:sldMkLst>
          <pc:docMk/>
          <pc:sldMk cId="4071735076" sldId="302"/>
        </pc:sldMkLst>
      </pc:sldChg>
      <pc:sldChg chg="addSp delSp modSp add mod delAnim modAnim">
        <pc:chgData name="Matthew Drummond" userId="caf093df613c9d97" providerId="LiveId" clId="{7B1C87BA-6AA5-4BD0-8A0E-0FE75DF4A2FA}" dt="2023-01-27T09:55:13.164" v="12243" actId="5793"/>
        <pc:sldMkLst>
          <pc:docMk/>
          <pc:sldMk cId="3850811726" sldId="303"/>
        </pc:sldMkLst>
        <pc:spChg chg="mod">
          <ac:chgData name="Matthew Drummond" userId="caf093df613c9d97" providerId="LiveId" clId="{7B1C87BA-6AA5-4BD0-8A0E-0FE75DF4A2FA}" dt="2023-01-26T17:24:09.161" v="1647"/>
          <ac:spMkLst>
            <pc:docMk/>
            <pc:sldMk cId="3850811726" sldId="303"/>
            <ac:spMk id="2" creationId="{19304E83-A4F0-49C5-BB01-F5773509A2B3}"/>
          </ac:spMkLst>
        </pc:spChg>
        <pc:spChg chg="del mod">
          <ac:chgData name="Matthew Drummond" userId="caf093df613c9d97" providerId="LiveId" clId="{7B1C87BA-6AA5-4BD0-8A0E-0FE75DF4A2FA}" dt="2023-01-26T17:23:33.274" v="1644" actId="478"/>
          <ac:spMkLst>
            <pc:docMk/>
            <pc:sldMk cId="3850811726" sldId="303"/>
            <ac:spMk id="3" creationId="{7CA42D59-EAD6-4F95-84F1-32A30F057856}"/>
          </ac:spMkLst>
        </pc:spChg>
        <pc:spChg chg="add mod">
          <ac:chgData name="Matthew Drummond" userId="caf093df613c9d97" providerId="LiveId" clId="{7B1C87BA-6AA5-4BD0-8A0E-0FE75DF4A2FA}" dt="2023-01-27T09:55:13.164" v="12243" actId="5793"/>
          <ac:spMkLst>
            <pc:docMk/>
            <pc:sldMk cId="3850811726" sldId="303"/>
            <ac:spMk id="4" creationId="{47A1778F-F11A-D864-9235-A71C8B47EDB6}"/>
          </ac:spMkLst>
        </pc:spChg>
        <pc:spChg chg="add del mod">
          <ac:chgData name="Matthew Drummond" userId="caf093df613c9d97" providerId="LiveId" clId="{7B1C87BA-6AA5-4BD0-8A0E-0FE75DF4A2FA}" dt="2023-01-26T17:24:49.946" v="1711" actId="478"/>
          <ac:spMkLst>
            <pc:docMk/>
            <pc:sldMk cId="3850811726" sldId="303"/>
            <ac:spMk id="6" creationId="{4C77DADD-B855-1ADB-CB9A-CE07B80E9900}"/>
          </ac:spMkLst>
        </pc:spChg>
      </pc:sldChg>
      <pc:sldChg chg="new del ord">
        <pc:chgData name="Matthew Drummond" userId="caf093df613c9d97" providerId="LiveId" clId="{7B1C87BA-6AA5-4BD0-8A0E-0FE75DF4A2FA}" dt="2023-01-26T21:43:50.048" v="6132" actId="2696"/>
        <pc:sldMkLst>
          <pc:docMk/>
          <pc:sldMk cId="12643623" sldId="304"/>
        </pc:sldMkLst>
      </pc:sldChg>
      <pc:sldChg chg="addSp delSp modSp add mod delAnim modAnim">
        <pc:chgData name="Matthew Drummond" userId="caf093df613c9d97" providerId="LiveId" clId="{7B1C87BA-6AA5-4BD0-8A0E-0FE75DF4A2FA}" dt="2023-01-27T09:54:37.691" v="12227"/>
        <pc:sldMkLst>
          <pc:docMk/>
          <pc:sldMk cId="1058596857" sldId="304"/>
        </pc:sldMkLst>
        <pc:spChg chg="mod">
          <ac:chgData name="Matthew Drummond" userId="caf093df613c9d97" providerId="LiveId" clId="{7B1C87BA-6AA5-4BD0-8A0E-0FE75DF4A2FA}" dt="2023-01-27T09:43:32.630" v="11908" actId="20577"/>
          <ac:spMkLst>
            <pc:docMk/>
            <pc:sldMk cId="1058596857" sldId="304"/>
            <ac:spMk id="2" creationId="{430BA34C-D5A3-4D94-B9C8-65DD5A3C0237}"/>
          </ac:spMkLst>
        </pc:spChg>
        <pc:spChg chg="add mod">
          <ac:chgData name="Matthew Drummond" userId="caf093df613c9d97" providerId="LiveId" clId="{7B1C87BA-6AA5-4BD0-8A0E-0FE75DF4A2FA}" dt="2023-01-27T09:51:25.240" v="12194" actId="20577"/>
          <ac:spMkLst>
            <pc:docMk/>
            <pc:sldMk cId="1058596857" sldId="304"/>
            <ac:spMk id="3" creationId="{DDEB3BC9-8E4D-4212-55C9-C8B2E89B608A}"/>
          </ac:spMkLst>
        </pc:spChg>
        <pc:spChg chg="add del mod">
          <ac:chgData name="Matthew Drummond" userId="caf093df613c9d97" providerId="LiveId" clId="{7B1C87BA-6AA5-4BD0-8A0E-0FE75DF4A2FA}" dt="2023-01-27T09:49:12.776" v="12169" actId="478"/>
          <ac:spMkLst>
            <pc:docMk/>
            <pc:sldMk cId="1058596857" sldId="304"/>
            <ac:spMk id="6" creationId="{D7B4EFA8-5ADD-3C62-168E-4B3EFD24B05E}"/>
          </ac:spMkLst>
        </pc:spChg>
        <pc:spChg chg="add mod">
          <ac:chgData name="Matthew Drummond" userId="caf093df613c9d97" providerId="LiveId" clId="{7B1C87BA-6AA5-4BD0-8A0E-0FE75DF4A2FA}" dt="2023-01-27T09:53:55.923" v="12224" actId="114"/>
          <ac:spMkLst>
            <pc:docMk/>
            <pc:sldMk cId="1058596857" sldId="304"/>
            <ac:spMk id="8" creationId="{9A0C04EF-D79A-FC30-FB28-A204614CC9B4}"/>
          </ac:spMkLst>
        </pc:spChg>
        <pc:picChg chg="add mod">
          <ac:chgData name="Matthew Drummond" userId="caf093df613c9d97" providerId="LiveId" clId="{7B1C87BA-6AA5-4BD0-8A0E-0FE75DF4A2FA}" dt="2023-01-27T09:51:33.770" v="12195" actId="1076"/>
          <ac:picMkLst>
            <pc:docMk/>
            <pc:sldMk cId="1058596857" sldId="304"/>
            <ac:picMk id="5" creationId="{4B836188-6ABF-C033-984E-65BC2E2A49AF}"/>
          </ac:picMkLst>
        </pc:picChg>
        <pc:picChg chg="del">
          <ac:chgData name="Matthew Drummond" userId="caf093df613c9d97" providerId="LiveId" clId="{7B1C87BA-6AA5-4BD0-8A0E-0FE75DF4A2FA}" dt="2023-01-26T22:44:13.387" v="8298" actId="478"/>
          <ac:picMkLst>
            <pc:docMk/>
            <pc:sldMk cId="1058596857" sldId="304"/>
            <ac:picMk id="5" creationId="{C297282C-DDF2-4507-80D1-9FE10091DEA4}"/>
          </ac:picMkLst>
        </pc:picChg>
        <pc:picChg chg="del">
          <ac:chgData name="Matthew Drummond" userId="caf093df613c9d97" providerId="LiveId" clId="{7B1C87BA-6AA5-4BD0-8A0E-0FE75DF4A2FA}" dt="2023-01-27T09:00:34.672" v="9981" actId="478"/>
          <ac:picMkLst>
            <pc:docMk/>
            <pc:sldMk cId="1058596857" sldId="304"/>
            <ac:picMk id="7" creationId="{7D37168B-CFD2-4AFC-9AB7-8E26CC81A5D2}"/>
          </ac:picMkLst>
        </pc:picChg>
        <pc:picChg chg="del">
          <ac:chgData name="Matthew Drummond" userId="caf093df613c9d97" providerId="LiveId" clId="{7B1C87BA-6AA5-4BD0-8A0E-0FE75DF4A2FA}" dt="2023-01-27T09:00:35.383" v="9982" actId="478"/>
          <ac:picMkLst>
            <pc:docMk/>
            <pc:sldMk cId="1058596857" sldId="304"/>
            <ac:picMk id="9" creationId="{12741DDA-2760-4490-B1C8-EB1D570A4D5F}"/>
          </ac:picMkLst>
        </pc:picChg>
        <pc:picChg chg="del">
          <ac:chgData name="Matthew Drummond" userId="caf093df613c9d97" providerId="LiveId" clId="{7B1C87BA-6AA5-4BD0-8A0E-0FE75DF4A2FA}" dt="2023-01-27T09:00:36.686" v="9984" actId="478"/>
          <ac:picMkLst>
            <pc:docMk/>
            <pc:sldMk cId="1058596857" sldId="304"/>
            <ac:picMk id="11" creationId="{013A85C0-7052-4B4A-8F71-7D5688883F4A}"/>
          </ac:picMkLst>
        </pc:picChg>
        <pc:picChg chg="del">
          <ac:chgData name="Matthew Drummond" userId="caf093df613c9d97" providerId="LiveId" clId="{7B1C87BA-6AA5-4BD0-8A0E-0FE75DF4A2FA}" dt="2023-01-27T09:00:36.262" v="9983" actId="478"/>
          <ac:picMkLst>
            <pc:docMk/>
            <pc:sldMk cId="1058596857" sldId="304"/>
            <ac:picMk id="14" creationId="{E3BD6EC5-2DB7-431B-9501-F73A62A4B3EE}"/>
          </ac:picMkLst>
        </pc:picChg>
        <pc:picChg chg="del">
          <ac:chgData name="Matthew Drummond" userId="caf093df613c9d97" providerId="LiveId" clId="{7B1C87BA-6AA5-4BD0-8A0E-0FE75DF4A2FA}" dt="2023-01-27T09:01:51.593" v="9985" actId="478"/>
          <ac:picMkLst>
            <pc:docMk/>
            <pc:sldMk cId="1058596857" sldId="304"/>
            <ac:picMk id="16" creationId="{FBFF9F22-CAA2-4925-97C7-289D30E7917B}"/>
          </ac:picMkLst>
        </pc:picChg>
        <pc:picChg chg="del">
          <ac:chgData name="Matthew Drummond" userId="caf093df613c9d97" providerId="LiveId" clId="{7B1C87BA-6AA5-4BD0-8A0E-0FE75DF4A2FA}" dt="2023-01-26T22:44:15.013" v="8299" actId="478"/>
          <ac:picMkLst>
            <pc:docMk/>
            <pc:sldMk cId="1058596857" sldId="304"/>
            <ac:picMk id="21" creationId="{4AC6F8A6-77CC-49B9-A1E0-73FD4C47BC63}"/>
          </ac:picMkLst>
        </pc:picChg>
        <pc:picChg chg="add mod">
          <ac:chgData name="Matthew Drummond" userId="caf093df613c9d97" providerId="LiveId" clId="{7B1C87BA-6AA5-4BD0-8A0E-0FE75DF4A2FA}" dt="2023-01-27T09:02:36.797" v="9993" actId="18131"/>
          <ac:picMkLst>
            <pc:docMk/>
            <pc:sldMk cId="1058596857" sldId="304"/>
            <ac:picMk id="2050" creationId="{9B5FFE5F-12F9-B1E2-654A-F884416816C1}"/>
          </ac:picMkLst>
        </pc:picChg>
      </pc:sldChg>
      <pc:sldChg chg="new del">
        <pc:chgData name="Matthew Drummond" userId="caf093df613c9d97" providerId="LiveId" clId="{7B1C87BA-6AA5-4BD0-8A0E-0FE75DF4A2FA}" dt="2023-01-27T08:57:20.486" v="9850" actId="2696"/>
        <pc:sldMkLst>
          <pc:docMk/>
          <pc:sldMk cId="1665926500" sldId="305"/>
        </pc:sldMkLst>
      </pc:sldChg>
      <pc:sldChg chg="addSp delSp modSp add mod modAnim">
        <pc:chgData name="Matthew Drummond" userId="caf093df613c9d97" providerId="LiveId" clId="{7B1C87BA-6AA5-4BD0-8A0E-0FE75DF4A2FA}" dt="2023-01-27T09:59:50.624" v="12338"/>
        <pc:sldMkLst>
          <pc:docMk/>
          <pc:sldMk cId="954342502" sldId="306"/>
        </pc:sldMkLst>
        <pc:spChg chg="mod">
          <ac:chgData name="Matthew Drummond" userId="caf093df613c9d97" providerId="LiveId" clId="{7B1C87BA-6AA5-4BD0-8A0E-0FE75DF4A2FA}" dt="2023-01-26T22:44:32.530" v="8307" actId="20577"/>
          <ac:spMkLst>
            <pc:docMk/>
            <pc:sldMk cId="954342502" sldId="306"/>
            <ac:spMk id="2" creationId="{430BA34C-D5A3-4D94-B9C8-65DD5A3C0237}"/>
          </ac:spMkLst>
        </pc:spChg>
        <pc:spChg chg="add mod">
          <ac:chgData name="Matthew Drummond" userId="caf093df613c9d97" providerId="LiveId" clId="{7B1C87BA-6AA5-4BD0-8A0E-0FE75DF4A2FA}" dt="2023-01-27T08:40:17.519" v="9751" actId="21"/>
          <ac:spMkLst>
            <pc:docMk/>
            <pc:sldMk cId="954342502" sldId="306"/>
            <ac:spMk id="3" creationId="{C054BF83-6E07-CB6E-3DAF-82C380980DF3}"/>
          </ac:spMkLst>
        </pc:spChg>
        <pc:spChg chg="add mod">
          <ac:chgData name="Matthew Drummond" userId="caf093df613c9d97" providerId="LiveId" clId="{7B1C87BA-6AA5-4BD0-8A0E-0FE75DF4A2FA}" dt="2023-01-27T09:10:59.856" v="10027" actId="404"/>
          <ac:spMkLst>
            <pc:docMk/>
            <pc:sldMk cId="954342502" sldId="306"/>
            <ac:spMk id="4" creationId="{B519E319-77DD-AC79-BF33-0E41946314C5}"/>
          </ac:spMkLst>
        </pc:spChg>
        <pc:spChg chg="mod">
          <ac:chgData name="Matthew Drummond" userId="caf093df613c9d97" providerId="LiveId" clId="{7B1C87BA-6AA5-4BD0-8A0E-0FE75DF4A2FA}" dt="2023-01-27T08:32:12.818" v="9712" actId="14100"/>
          <ac:spMkLst>
            <pc:docMk/>
            <pc:sldMk cId="954342502" sldId="306"/>
            <ac:spMk id="6" creationId="{BF4B2020-BBDD-AE91-D25F-80F349F9C0B3}"/>
          </ac:spMkLst>
        </pc:spChg>
        <pc:spChg chg="add mod">
          <ac:chgData name="Matthew Drummond" userId="caf093df613c9d97" providerId="LiveId" clId="{7B1C87BA-6AA5-4BD0-8A0E-0FE75DF4A2FA}" dt="2023-01-26T23:14:53.033" v="9040" actId="14100"/>
          <ac:spMkLst>
            <pc:docMk/>
            <pc:sldMk cId="954342502" sldId="306"/>
            <ac:spMk id="11" creationId="{00676CC4-5A46-210C-0CBD-E82151F0FF57}"/>
          </ac:spMkLst>
        </pc:spChg>
        <pc:graphicFrameChg chg="add mod modGraphic">
          <ac:chgData name="Matthew Drummond" userId="caf093df613c9d97" providerId="LiveId" clId="{7B1C87BA-6AA5-4BD0-8A0E-0FE75DF4A2FA}" dt="2023-01-27T08:56:33.169" v="9848" actId="1076"/>
          <ac:graphicFrameMkLst>
            <pc:docMk/>
            <pc:sldMk cId="954342502" sldId="306"/>
            <ac:graphicFrameMk id="9" creationId="{2FBA4778-F30F-D16D-09F8-D28F5139248B}"/>
          </ac:graphicFrameMkLst>
        </pc:graphicFrameChg>
        <pc:graphicFrameChg chg="add mod modGraphic">
          <ac:chgData name="Matthew Drummond" userId="caf093df613c9d97" providerId="LiveId" clId="{7B1C87BA-6AA5-4BD0-8A0E-0FE75DF4A2FA}" dt="2023-01-27T08:56:36.894" v="9849" actId="1076"/>
          <ac:graphicFrameMkLst>
            <pc:docMk/>
            <pc:sldMk cId="954342502" sldId="306"/>
            <ac:graphicFrameMk id="12" creationId="{7DCD4D3F-5A44-87A1-B692-07886F509EBC}"/>
          </ac:graphicFrameMkLst>
        </pc:graphicFrameChg>
        <pc:picChg chg="add del mod modCrop">
          <ac:chgData name="Matthew Drummond" userId="caf093df613c9d97" providerId="LiveId" clId="{7B1C87BA-6AA5-4BD0-8A0E-0FE75DF4A2FA}" dt="2023-01-26T22:47:05.962" v="8327" actId="478"/>
          <ac:picMkLst>
            <pc:docMk/>
            <pc:sldMk cId="954342502" sldId="306"/>
            <ac:picMk id="3" creationId="{53A17498-2FB4-F174-060F-026A21D34F66}"/>
          </ac:picMkLst>
        </pc:picChg>
        <pc:picChg chg="del">
          <ac:chgData name="Matthew Drummond" userId="caf093df613c9d97" providerId="LiveId" clId="{7B1C87BA-6AA5-4BD0-8A0E-0FE75DF4A2FA}" dt="2023-01-26T22:45:07.162" v="8309" actId="478"/>
          <ac:picMkLst>
            <pc:docMk/>
            <pc:sldMk cId="954342502" sldId="306"/>
            <ac:picMk id="4" creationId="{8CBFF06B-62DB-6DC9-13BF-6F80FD7B8659}"/>
          </ac:picMkLst>
        </pc:picChg>
        <pc:picChg chg="add del mod modCrop">
          <ac:chgData name="Matthew Drummond" userId="caf093df613c9d97" providerId="LiveId" clId="{7B1C87BA-6AA5-4BD0-8A0E-0FE75DF4A2FA}" dt="2023-01-26T22:49:21.115" v="8344" actId="478"/>
          <ac:picMkLst>
            <pc:docMk/>
            <pc:sldMk cId="954342502" sldId="306"/>
            <ac:picMk id="5" creationId="{A9196AB3-E786-7E2C-EF7A-F7C52B9FC4B6}"/>
          </ac:picMkLst>
        </pc:picChg>
        <pc:picChg chg="add mod">
          <ac:chgData name="Matthew Drummond" userId="caf093df613c9d97" providerId="LiveId" clId="{7B1C87BA-6AA5-4BD0-8A0E-0FE75DF4A2FA}" dt="2023-01-27T08:46:03.644" v="9770" actId="1076"/>
          <ac:picMkLst>
            <pc:docMk/>
            <pc:sldMk cId="954342502" sldId="306"/>
            <ac:picMk id="7" creationId="{D0D997E4-7BC9-B4C1-6580-21C110576B2C}"/>
          </ac:picMkLst>
        </pc:picChg>
        <pc:picChg chg="add mod">
          <ac:chgData name="Matthew Drummond" userId="caf093df613c9d97" providerId="LiveId" clId="{7B1C87BA-6AA5-4BD0-8A0E-0FE75DF4A2FA}" dt="2023-01-26T22:54:00.604" v="8368" actId="1076"/>
          <ac:picMkLst>
            <pc:docMk/>
            <pc:sldMk cId="954342502" sldId="306"/>
            <ac:picMk id="8" creationId="{4A166CC1-5B12-2436-0CA2-C2611D70B952}"/>
          </ac:picMkLst>
        </pc:picChg>
        <pc:picChg chg="add mod">
          <ac:chgData name="Matthew Drummond" userId="caf093df613c9d97" providerId="LiveId" clId="{7B1C87BA-6AA5-4BD0-8A0E-0FE75DF4A2FA}" dt="2023-01-26T22:54:12.368" v="8381" actId="1038"/>
          <ac:picMkLst>
            <pc:docMk/>
            <pc:sldMk cId="954342502" sldId="306"/>
            <ac:picMk id="10" creationId="{3BDE9740-D9F6-D765-71F6-C987DD502E85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1/27/2023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9EC30E-1A71-4188-9BE7-E2A64929A436}" type="datetimeFigureOut">
              <a:rPr lang="en-US" noProof="0" smtClean="0"/>
              <a:t>1/27/2023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30193B-564F-4854-8A52-728F3FB19C8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30193B-564F-4854-8A52-728F3FB19C85}" type="slidenum">
              <a:rPr lang="en-US" noProof="0" smtClean="0"/>
              <a:t>1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61513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30193B-564F-4854-8A52-728F3FB19C85}" type="slidenum">
              <a:rPr lang="en-US" noProof="0" smtClean="0"/>
              <a:t>2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893587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30193B-564F-4854-8A52-728F3FB19C85}" type="slidenum">
              <a:rPr lang="en-US" noProof="0" smtClean="0"/>
              <a:t>3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93319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30193B-564F-4854-8A52-728F3FB19C85}" type="slidenum">
              <a:rPr lang="en-US" noProof="0" smtClean="0"/>
              <a:t>4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2130862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30193B-564F-4854-8A52-728F3FB19C85}" type="slidenum">
              <a:rPr lang="en-US" noProof="0" smtClean="0"/>
              <a:t>5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071573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30193B-564F-4854-8A52-728F3FB19C85}" type="slidenum">
              <a:rPr lang="en-US" noProof="0" smtClean="0"/>
              <a:t>6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1221378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30193B-564F-4854-8A52-728F3FB19C85}" type="slidenum">
              <a:rPr lang="en-US" noProof="0" smtClean="0"/>
              <a:t>7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6038630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30193B-564F-4854-8A52-728F3FB19C85}" type="slidenum">
              <a:rPr lang="en-US" noProof="0" smtClean="0"/>
              <a:t>8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774953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30193B-564F-4854-8A52-728F3FB19C85}" type="slidenum">
              <a:rPr lang="en-US" noProof="0" smtClean="0"/>
              <a:t>9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507887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30193B-564F-4854-8A52-728F3FB19C85}" type="slidenum">
              <a:rPr lang="en-US" noProof="0" smtClean="0"/>
              <a:t>10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896101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Sma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837F9836-5B23-424D-8C60-AC02A8512A4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980476" y="0"/>
            <a:ext cx="2211524" cy="6858000"/>
          </a:xfr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1904" y="4650539"/>
            <a:ext cx="3401478" cy="1192038"/>
          </a:xfrm>
          <a:solidFill>
            <a:schemeClr val="tx1"/>
          </a:solidFill>
        </p:spPr>
        <p:txBody>
          <a:bodyPr lIns="252000" tIns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34038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554ED587-2D2F-4D3F-B55B-C64465AB4EC5}"/>
              </a:ext>
            </a:extLst>
          </p:cNvPr>
          <p:cNvSpPr/>
          <p:nvPr userDrawn="1"/>
        </p:nvSpPr>
        <p:spPr>
          <a:xfrm>
            <a:off x="69274" y="66963"/>
            <a:ext cx="9911201" cy="672734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650539"/>
            <a:ext cx="2456210" cy="1192038"/>
          </a:xfrm>
          <a:solidFill>
            <a:schemeClr val="bg1"/>
          </a:solidFill>
        </p:spPr>
        <p:txBody>
          <a:bodyPr lIns="252000" tIns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98A99C-9485-48F0-8E1E-227AD1348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181155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Large Imag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">
            <a:extLst>
              <a:ext uri="{FF2B5EF4-FFF2-40B4-BE49-F238E27FC236}">
                <a16:creationId xmlns:a16="http://schemas.microsoft.com/office/drawing/2014/main" id="{069FFAE5-B16E-4571-88F7-52FA5354B1A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9273" y="63691"/>
            <a:ext cx="9911201" cy="6727346"/>
          </a:xfrm>
          <a:solidFill>
            <a:schemeClr val="tx1">
              <a:lumMod val="75000"/>
              <a:lumOff val="2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86990" y="4346296"/>
            <a:ext cx="6798250" cy="1674470"/>
          </a:xfrm>
        </p:spPr>
        <p:txBody>
          <a:bodyPr anchor="b"/>
          <a:lstStyle>
            <a:lvl1pPr algn="r">
              <a:lnSpc>
                <a:spcPts val="5000"/>
              </a:lnSpc>
              <a:defRPr sz="6000" b="1" cap="all" spc="-300" baseline="0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noProof="0"/>
              <a:t>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6418" y="4650539"/>
            <a:ext cx="2456210" cy="1192038"/>
          </a:xfrm>
          <a:solidFill>
            <a:schemeClr val="bg1"/>
          </a:solidFill>
        </p:spPr>
        <p:txBody>
          <a:bodyPr lIns="252000" tIns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98A99C-9485-48F0-8E1E-227AD1348A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94738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1">
            <a:extLst>
              <a:ext uri="{FF2B5EF4-FFF2-40B4-BE49-F238E27FC236}">
                <a16:creationId xmlns:a16="http://schemas.microsoft.com/office/drawing/2014/main" id="{1599E2D7-24B3-4D66-9AFB-83C1AEC4DBBB}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9980476" y="0"/>
            <a:ext cx="2211524" cy="6192000"/>
          </a:xfr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445086" y="1807950"/>
            <a:ext cx="5184913" cy="432000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444886" y="2383950"/>
            <a:ext cx="5184913" cy="360000"/>
          </a:xfrm>
        </p:spPr>
        <p:txBody>
          <a:bodyPr/>
          <a:lstStyle>
            <a:lvl1pPr marL="0" indent="0" algn="r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445000" y="2908300"/>
            <a:ext cx="5184800" cy="3283700"/>
          </a:xfrm>
          <a:solidFill>
            <a:schemeClr val="bg1"/>
          </a:solidFill>
        </p:spPr>
        <p:txBody>
          <a:bodyPr lIns="180000" tIns="252000" rIns="252000"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E22AFDD-450D-4901-8184-7157D3BD9682}"/>
              </a:ext>
            </a:extLst>
          </p:cNvPr>
          <p:cNvSpPr/>
          <p:nvPr userDrawn="1"/>
        </p:nvSpPr>
        <p:spPr>
          <a:xfrm>
            <a:off x="9980476" y="6192000"/>
            <a:ext cx="2211524" cy="666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0103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823393" y="1343906"/>
            <a:ext cx="3736800" cy="3933645"/>
          </a:xfrm>
          <a:solidFill>
            <a:schemeClr val="bg1"/>
          </a:solidFill>
        </p:spPr>
        <p:txBody>
          <a:bodyPr lIns="180000" tIns="180000" rIns="18000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DA1E79-BA17-41C5-98B7-CFBC5859A512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Picture Placeholder 6">
            <a:extLst>
              <a:ext uri="{FF2B5EF4-FFF2-40B4-BE49-F238E27FC236}">
                <a16:creationId xmlns:a16="http://schemas.microsoft.com/office/drawing/2014/main" id="{492C2A1D-F7BD-46B6-BC01-15D365ACD50B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560193" y="1344803"/>
            <a:ext cx="3737526" cy="3933645"/>
          </a:xfrm>
          <a:solidFill>
            <a:schemeClr val="tx1">
              <a:lumMod val="75000"/>
              <a:lumOff val="2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F4F1543-153D-4F77-A4A9-C9BBA1C20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9131100" cy="432000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9FAA210E-391A-499A-89D5-F222045FD1A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6895900" cy="360000"/>
          </a:xfrm>
        </p:spPr>
        <p:txBody>
          <a:bodyPr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2347197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432296"/>
            <a:ext cx="4500000" cy="527076"/>
          </a:xfrm>
          <a:solidFill>
            <a:schemeClr val="tx1"/>
          </a:solidFill>
        </p:spPr>
        <p:txBody>
          <a:bodyPr lIns="180000" tIns="36000" anchor="ctr"/>
          <a:lstStyle>
            <a:lvl1pPr marL="0" indent="0">
              <a:buNone/>
              <a:defRPr sz="2400" b="1" spc="-15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0" y="2023668"/>
            <a:ext cx="4500000" cy="4168332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 dirty="0"/>
              <a:t>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29800" y="1433105"/>
            <a:ext cx="4500000" cy="525283"/>
          </a:xfrm>
          <a:solidFill>
            <a:schemeClr val="tx1"/>
          </a:solidFill>
        </p:spPr>
        <p:txBody>
          <a:bodyPr lIns="180000" tIns="36000" anchor="ctr"/>
          <a:lstStyle>
            <a:lvl1pPr marL="0" indent="0">
              <a:buNone/>
              <a:defRPr sz="2400" b="1" spc="-15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129800" y="2020359"/>
            <a:ext cx="4500000" cy="4170891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0AEBF3-B752-4440-A21F-39FA7FFB38AE}"/>
              </a:ext>
            </a:extLst>
          </p:cNvPr>
          <p:cNvSpPr/>
          <p:nvPr userDrawn="1"/>
        </p:nvSpPr>
        <p:spPr>
          <a:xfrm>
            <a:off x="9987379" y="6285390"/>
            <a:ext cx="2204621" cy="57261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9955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299200" y="432000"/>
            <a:ext cx="5472113" cy="5759250"/>
          </a:xfrm>
          <a:solidFill>
            <a:schemeClr val="tx1">
              <a:lumMod val="75000"/>
              <a:lumOff val="2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3875314" y="5096632"/>
            <a:ext cx="2028686" cy="1094618"/>
          </a:xfrm>
        </p:spPr>
        <p:txBody>
          <a:bodyPr anchor="b"/>
          <a:lstStyle>
            <a:lvl1pPr marL="0" indent="0" algn="r">
              <a:buNone/>
              <a:defRPr i="1">
                <a:solidFill>
                  <a:schemeClr val="tx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Enter your caption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5951D2-91DB-40E7-95D5-4B372602DE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6EFF903-F1F3-440A-B12C-9FD51606B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87784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ank You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174360" y="2112793"/>
            <a:ext cx="6798250" cy="1674470"/>
          </a:xfrm>
        </p:spPr>
        <p:txBody>
          <a:bodyPr anchor="ctr"/>
          <a:lstStyle>
            <a:lvl1pPr algn="ctr">
              <a:lnSpc>
                <a:spcPct val="100000"/>
              </a:lnSpc>
              <a:defRPr sz="6000" b="1" cap="all" spc="-30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noProof="0"/>
              <a:t>Thank you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56F2950-BBCB-4A53-9EAC-D714777B8FA2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5253865-24CF-4EF5-92A5-F64EB9ABC8B7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E19773-9B6A-4A2C-95A5-69A3788C2D94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CA3EFDD3-A9D2-4EB6-BB2A-F6999D9F7EA6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74361" y="4035727"/>
            <a:ext cx="3329850" cy="382887"/>
          </a:xfrm>
        </p:spPr>
        <p:txBody>
          <a:bodyPr/>
          <a:lstStyle>
            <a:lvl1pPr marL="0" indent="0" algn="r">
              <a:buNone/>
              <a:defRPr sz="2400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261ED1F7-B623-43D9-9BDA-8808C5CFAFF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062268" y="4150118"/>
            <a:ext cx="2910342" cy="238016"/>
          </a:xfrm>
        </p:spPr>
        <p:txBody>
          <a:bodyPr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 Number</a:t>
            </a:r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E27366FC-4115-4122-9CE2-5FA9D424AD51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062268" y="4540691"/>
            <a:ext cx="2910342" cy="238016"/>
          </a:xfrm>
        </p:spPr>
        <p:txBody>
          <a:bodyPr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DEB36829-2F8B-4E22-AB6D-4111D18AF84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6062268" y="4931263"/>
            <a:ext cx="2910342" cy="238016"/>
          </a:xfrm>
        </p:spPr>
        <p:txBody>
          <a:bodyPr/>
          <a:lstStyle>
            <a:lvl1pPr marL="0" indent="0" algn="l">
              <a:buNone/>
              <a:defRPr sz="1400" i="1"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Company Website</a:t>
            </a:r>
          </a:p>
        </p:txBody>
      </p:sp>
    </p:spTree>
    <p:extLst>
      <p:ext uri="{BB962C8B-B14F-4D97-AF65-F5344CB8AC3E}">
        <p14:creationId xmlns:p14="http://schemas.microsoft.com/office/powerpoint/2010/main" val="31890100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1" y="1008000"/>
            <a:ext cx="9198116" cy="360000"/>
          </a:xfrm>
        </p:spPr>
        <p:txBody>
          <a:bodyPr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42953D-28FC-41B5-A1BB-BB3BA7CA40B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94EB5D3-F8CB-4E76-8D7E-FF441818EEC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512000"/>
            <a:ext cx="2916000" cy="467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572900" y="1511476"/>
            <a:ext cx="2916000" cy="4679249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713800" y="1511475"/>
            <a:ext cx="2916000" cy="4679250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BCA97-F31B-451D-82F8-6E000DF2118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7AAC4-A657-4D75-A527-0307AFF2B1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D7ACCB5-9A86-4F46-89E2-B79F48C9EC1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9198000" cy="360000"/>
          </a:xfrm>
        </p:spPr>
        <p:txBody>
          <a:bodyPr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512000"/>
            <a:ext cx="1764000" cy="467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290450" y="1512000"/>
            <a:ext cx="1764000" cy="4679250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148900" y="1512000"/>
            <a:ext cx="1764000" cy="4679250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007350" y="1507535"/>
            <a:ext cx="1764000" cy="4679250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865800" y="1507535"/>
            <a:ext cx="1764000" cy="468371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9234E-176D-4BBF-9391-7B6F018C51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A8293F-A5B5-4FCC-BF27-A25B1BAFF245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1" y="1008000"/>
            <a:ext cx="9198116" cy="360000"/>
          </a:xfrm>
        </p:spPr>
        <p:txBody>
          <a:bodyPr/>
          <a:lstStyle>
            <a:lvl1pPr marL="0" indent="0">
              <a:buNone/>
              <a:defRPr i="1">
                <a:latin typeface="+mn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B8C2-B6A2-4C69-8D3A-57420A034BA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801980-CBAE-4A50-886D-54D7BB2E19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EDF756E-F310-4229-ACDD-055D299A95FB}"/>
              </a:ext>
            </a:extLst>
          </p:cNvPr>
          <p:cNvSpPr/>
          <p:nvPr userDrawn="1"/>
        </p:nvSpPr>
        <p:spPr>
          <a:xfrm>
            <a:off x="6297105" y="424206"/>
            <a:ext cx="5505254" cy="573149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25951D2-91DB-40E7-95D5-4B372602DE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07666241-4AF6-458A-A571-6C6C291D72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32775" y="3639199"/>
            <a:ext cx="5053936" cy="1192038"/>
          </a:xfrm>
          <a:solidFill>
            <a:schemeClr val="bg1"/>
          </a:solidFill>
        </p:spPr>
        <p:txBody>
          <a:bodyPr lIns="252000" tIns="0" anchor="ctr"/>
          <a:lstStyle>
            <a:lvl1pPr marL="0" indent="0" algn="l">
              <a:lnSpc>
                <a:spcPct val="100000"/>
              </a:lnSpc>
              <a:buNone/>
              <a:defRPr sz="1800" i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F4F2BBF-F210-4954-9C73-A0030AACDDF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532775" y="993303"/>
            <a:ext cx="5053936" cy="2513468"/>
          </a:xfrm>
        </p:spPr>
        <p:txBody>
          <a:bodyPr/>
          <a:lstStyle>
            <a:lvl1pPr>
              <a:defRPr sz="5400" cap="none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277791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FD1EE834-4B70-4715-8346-1C0298347EE0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432000" y="1046375"/>
            <a:ext cx="9198000" cy="513058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2800888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AE43F4C-1A64-4197-A44B-E6EB874E243B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32000" y="1046376"/>
            <a:ext cx="4435831" cy="513058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D7B3F5B8-DC28-4878-AC9F-D434D7542D8F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5194169" y="1046376"/>
            <a:ext cx="4435831" cy="5130588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74397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CB97B01E-88B2-448F-BD96-A1AAFA39AC1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432000" y="1068420"/>
            <a:ext cx="4434840" cy="823912"/>
          </a:xfrm>
          <a:solidFill>
            <a:schemeClr val="tx1"/>
          </a:solidFill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40BADDE2-4EE6-41B4-804C-EBF680128B40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5195160" y="1068420"/>
            <a:ext cx="4434840" cy="823912"/>
          </a:xfrm>
          <a:solidFill>
            <a:schemeClr val="tx1"/>
          </a:solidFill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BB0A14E0-899D-4594-BC9E-AE89BF0D3AB7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432001" y="2096752"/>
            <a:ext cx="4434840" cy="4092911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2C699014-D902-4E9A-80CD-8D2BCFE67097}"/>
              </a:ext>
            </a:extLst>
          </p:cNvPr>
          <p:cNvSpPr>
            <a:spLocks noGrp="1"/>
          </p:cNvSpPr>
          <p:nvPr>
            <p:ph sz="quarter" idx="4" hasCustomPrompt="1"/>
          </p:nvPr>
        </p:nvSpPr>
        <p:spPr>
          <a:xfrm>
            <a:off x="5195160" y="2096752"/>
            <a:ext cx="4434840" cy="4092911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634682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32000" y="6356350"/>
            <a:ext cx="411480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67C685-BABE-4B77-8C5E-B39B093D3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1" y="457200"/>
            <a:ext cx="3159612" cy="1600200"/>
          </a:xfrm>
        </p:spPr>
        <p:txBody>
          <a:bodyPr anchor="b"/>
          <a:lstStyle>
            <a:lvl1pPr>
              <a:defRPr sz="28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B6B7795-36CC-459B-AE8B-7FB2F40AF37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32001" y="2057400"/>
            <a:ext cx="3159612" cy="4126584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79F53EF1-D412-467C-B7CE-30536F140AE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770722" y="457201"/>
            <a:ext cx="6023727" cy="5726784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720005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32000" y="6356350"/>
            <a:ext cx="411480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C67C685-BABE-4B77-8C5E-B39B093D3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1" y="457200"/>
            <a:ext cx="3159612" cy="1600200"/>
          </a:xfrm>
        </p:spPr>
        <p:txBody>
          <a:bodyPr anchor="b"/>
          <a:lstStyle>
            <a:lvl1pPr>
              <a:defRPr sz="28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0B6B7795-36CC-459B-AE8B-7FB2F40AF37C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432001" y="2057400"/>
            <a:ext cx="3159612" cy="4126584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2" name="Picture Placeholder 2">
            <a:extLst>
              <a:ext uri="{FF2B5EF4-FFF2-40B4-BE49-F238E27FC236}">
                <a16:creationId xmlns:a16="http://schemas.microsoft.com/office/drawing/2014/main" id="{10319378-269C-406E-9B84-FCF22DA02E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788021" y="457201"/>
            <a:ext cx="5949868" cy="57267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021472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9198000" cy="432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5D237A-BD90-4D90-B328-7F1A502A266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37796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310D190-B83D-438A-91BC-470C41B22A29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2C8D0EF-1DB6-4ADC-8F31-5AE53BF5EAF4}"/>
              </a:ext>
            </a:extLst>
          </p:cNvPr>
          <p:cNvSpPr/>
          <p:nvPr userDrawn="1"/>
        </p:nvSpPr>
        <p:spPr>
          <a:xfrm>
            <a:off x="69274" y="66963"/>
            <a:ext cx="9911201" cy="672734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2F208ED-79A0-4B2C-A5EE-9D27466BCA3F}"/>
              </a:ext>
            </a:extLst>
          </p:cNvPr>
          <p:cNvSpPr/>
          <p:nvPr userDrawn="1"/>
        </p:nvSpPr>
        <p:spPr>
          <a:xfrm>
            <a:off x="11407775" y="6356350"/>
            <a:ext cx="784225" cy="36512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9198116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page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512000"/>
            <a:ext cx="9198116" cy="467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356350"/>
            <a:ext cx="4114800" cy="365125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l">
              <a:defRPr sz="1200" i="1">
                <a:solidFill>
                  <a:schemeClr val="tx1">
                    <a:lumMod val="75000"/>
                    <a:lumOff val="2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47502" y="6401750"/>
            <a:ext cx="278418" cy="274324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ctr">
              <a:defRPr sz="1200" i="1">
                <a:solidFill>
                  <a:schemeClr val="bg1"/>
                </a:solidFill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FDC6F9-37F9-4E25-AECA-D307B8421C73}"/>
              </a:ext>
            </a:extLst>
          </p:cNvPr>
          <p:cNvSpPr txBox="1"/>
          <p:nvPr userDrawn="1"/>
        </p:nvSpPr>
        <p:spPr>
          <a:xfrm>
            <a:off x="9630116" y="6346108"/>
            <a:ext cx="1662546" cy="404658"/>
          </a:xfrm>
          <a:prstGeom prst="rect">
            <a:avLst/>
          </a:prstGeom>
          <a:noFill/>
        </p:spPr>
        <p:txBody>
          <a:bodyPr wrap="square" lIns="0" tIns="36000" rIns="0" bIns="0" rtlCol="0">
            <a:spAutoFit/>
          </a:bodyPr>
          <a:lstStyle/>
          <a:p>
            <a:pPr algn="r">
              <a:lnSpc>
                <a:spcPts val="1400"/>
              </a:lnSpc>
            </a:pPr>
            <a:r>
              <a:rPr lang="en-US" sz="1600" b="1" spc="-100" baseline="0" noProof="0" dirty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WOODGROVE</a:t>
            </a:r>
            <a:r>
              <a:rPr lang="en-US" sz="1600" b="1" spc="-100" baseline="0" noProof="0" dirty="0">
                <a:solidFill>
                  <a:schemeClr val="accent1"/>
                </a:solidFill>
                <a:latin typeface="Corbel" panose="020B0503020204020204" pitchFamily="34" charset="0"/>
              </a:rPr>
              <a:t> </a:t>
            </a:r>
            <a:r>
              <a:rPr lang="en-US" sz="1600" b="1" spc="-100" baseline="0" noProof="0" dirty="0">
                <a:solidFill>
                  <a:schemeClr val="tx1"/>
                </a:solidFill>
                <a:latin typeface="Corbel" panose="020B0503020204020204" pitchFamily="34" charset="0"/>
              </a:rPr>
              <a:t>BANK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B322F68-670D-45A0-A54F-7E70BCEAED3F}"/>
              </a:ext>
            </a:extLst>
          </p:cNvPr>
          <p:cNvSpPr/>
          <p:nvPr userDrawn="1"/>
        </p:nvSpPr>
        <p:spPr>
          <a:xfrm>
            <a:off x="0" y="6794309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69B5F15-353A-4344-8D61-F4E25AA9FB6C}"/>
              </a:ext>
            </a:extLst>
          </p:cNvPr>
          <p:cNvSpPr/>
          <p:nvPr userDrawn="1"/>
        </p:nvSpPr>
        <p:spPr>
          <a:xfrm>
            <a:off x="0" y="0"/>
            <a:ext cx="9980476" cy="6369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FA0C0AA-FCE8-4A7F-928A-54C96BBA9053}"/>
              </a:ext>
            </a:extLst>
          </p:cNvPr>
          <p:cNvSpPr/>
          <p:nvPr userDrawn="1"/>
        </p:nvSpPr>
        <p:spPr>
          <a:xfrm rot="5400000">
            <a:off x="-3378441" y="3410285"/>
            <a:ext cx="6826157" cy="69275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2" r:id="rId2"/>
    <p:sldLayoutId id="2147483663" r:id="rId3"/>
    <p:sldLayoutId id="2147483658" r:id="rId4"/>
    <p:sldLayoutId id="2147483665" r:id="rId5"/>
    <p:sldLayoutId id="2147483659" r:id="rId6"/>
    <p:sldLayoutId id="2147483660" r:id="rId7"/>
    <p:sldLayoutId id="2147483664" r:id="rId8"/>
    <p:sldLayoutId id="2147483650" r:id="rId9"/>
    <p:sldLayoutId id="2147483656" r:id="rId10"/>
    <p:sldLayoutId id="2147483657" r:id="rId11"/>
    <p:sldLayoutId id="2147483654" r:id="rId12"/>
    <p:sldLayoutId id="2147483666" r:id="rId13"/>
    <p:sldLayoutId id="2147483667" r:id="rId14"/>
    <p:sldLayoutId id="2147483668" r:id="rId15"/>
    <p:sldLayoutId id="2147483669" r:id="rId16"/>
    <p:sldLayoutId id="2147483670" r:id="rId17"/>
    <p:sldLayoutId id="2147483671" r:id="rId18"/>
    <p:sldLayoutId id="2147483672" r:id="rId19"/>
    <p:sldLayoutId id="2147483655" r:id="rId20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all" spc="-1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E2F2BFDF-E9F2-4569-A9F2-E1FFCB7FB82D}"/>
              </a:ext>
            </a:extLst>
          </p:cNvPr>
          <p:cNvSpPr txBox="1"/>
          <p:nvPr/>
        </p:nvSpPr>
        <p:spPr>
          <a:xfrm>
            <a:off x="5850745" y="129958"/>
            <a:ext cx="6198912" cy="790853"/>
          </a:xfrm>
          <a:prstGeom prst="rect">
            <a:avLst/>
          </a:prstGeom>
          <a:noFill/>
        </p:spPr>
        <p:txBody>
          <a:bodyPr wrap="square" lIns="0" tIns="36000" rIns="0" bIns="0" rtlCol="0">
            <a:spAutoFit/>
          </a:bodyPr>
          <a:lstStyle/>
          <a:p>
            <a:pPr algn="r">
              <a:lnSpc>
                <a:spcPts val="1400"/>
              </a:lnSpc>
            </a:pPr>
            <a:r>
              <a:rPr lang="en-US" sz="2400" b="1" spc="-100" baseline="0" dirty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MSc Environmental Conservation and Management</a:t>
            </a:r>
            <a:endParaRPr lang="en-US" sz="2400" b="1" spc="-100" dirty="0">
              <a:latin typeface="Corbel" panose="020B0503020204020204" pitchFamily="34" charset="0"/>
            </a:endParaRPr>
          </a:p>
          <a:p>
            <a:pPr>
              <a:lnSpc>
                <a:spcPts val="1400"/>
              </a:lnSpc>
            </a:pPr>
            <a:endParaRPr lang="en-US" sz="2400" b="1" spc="-100" baseline="0" dirty="0">
              <a:solidFill>
                <a:schemeClr val="tx1">
                  <a:lumMod val="50000"/>
                  <a:lumOff val="50000"/>
                </a:schemeClr>
              </a:solidFill>
              <a:latin typeface="Corbel" panose="020B0503020204020204" pitchFamily="34" charset="0"/>
            </a:endParaRPr>
          </a:p>
          <a:p>
            <a:pPr algn="r">
              <a:lnSpc>
                <a:spcPts val="1400"/>
              </a:lnSpc>
            </a:pPr>
            <a:r>
              <a:rPr lang="en-US" sz="2400" b="1" spc="-100" baseline="0" dirty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Research Project Viva</a:t>
            </a:r>
          </a:p>
          <a:p>
            <a:pPr algn="ctr">
              <a:lnSpc>
                <a:spcPts val="1400"/>
              </a:lnSpc>
            </a:pPr>
            <a:r>
              <a:rPr lang="en-US" sz="2400" b="1" spc="-100" dirty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 </a:t>
            </a:r>
            <a:endParaRPr lang="en-US" sz="2400" b="1" spc="-100" baseline="0" dirty="0">
              <a:solidFill>
                <a:schemeClr val="tx1">
                  <a:lumMod val="50000"/>
                  <a:lumOff val="50000"/>
                </a:schemeClr>
              </a:solidFill>
              <a:latin typeface="Corbel" panose="020B0503020204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9160" y="1251248"/>
            <a:ext cx="11293679" cy="2613395"/>
          </a:xfrm>
        </p:spPr>
        <p:txBody>
          <a:bodyPr/>
          <a:lstStyle/>
          <a:p>
            <a:pPr algn="l">
              <a:lnSpc>
                <a:spcPct val="150000"/>
              </a:lnSpc>
              <a:spcAft>
                <a:spcPts val="800"/>
              </a:spcAft>
            </a:pPr>
            <a:r>
              <a:rPr lang="en-GB" sz="4800" dirty="0"/>
              <a:t>Evaluating The Accuracy </a:t>
            </a:r>
            <a:r>
              <a:rPr lang="en-GB" sz="4400" dirty="0"/>
              <a:t>of </a:t>
            </a:r>
            <a:r>
              <a:rPr lang="en-GB" sz="4800" cap="small" dirty="0"/>
              <a:t>TLS</a:t>
            </a:r>
            <a:r>
              <a:rPr lang="en-GB" sz="4000" cap="small" dirty="0"/>
              <a:t> </a:t>
            </a:r>
            <a:r>
              <a:rPr lang="en-GB" sz="4400" cap="small" dirty="0"/>
              <a:t> </a:t>
            </a:r>
            <a:r>
              <a:rPr lang="en-GB" sz="4000" cap="small" dirty="0"/>
              <a:t>measurements of small tree branches at </a:t>
            </a:r>
            <a:br>
              <a:rPr lang="en-GB" sz="4000" cap="small" dirty="0"/>
            </a:br>
            <a:r>
              <a:rPr lang="en-GB" sz="4000" cap="small" dirty="0"/>
              <a:t>varying scan distances</a:t>
            </a:r>
            <a:endParaRPr lang="en-GB" sz="4000" cap="small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0B4FE7DA-F6DB-F04A-32F0-BEB90F947E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410895"/>
            <a:ext cx="12192000" cy="700688"/>
          </a:xfrm>
        </p:spPr>
        <p:txBody>
          <a:bodyPr/>
          <a:lstStyle/>
          <a:p>
            <a:r>
              <a:rPr lang="en-GB" sz="2400" dirty="0"/>
              <a:t>Matthew Drummond - 2014426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E0B6410-B48C-37A3-8D2A-CCF71A69535C}"/>
              </a:ext>
            </a:extLst>
          </p:cNvPr>
          <p:cNvSpPr/>
          <p:nvPr/>
        </p:nvSpPr>
        <p:spPr>
          <a:xfrm>
            <a:off x="0" y="40942"/>
            <a:ext cx="12192000" cy="6775494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D62F4F8-3F5F-5316-318B-55B22580E9FB}"/>
              </a:ext>
            </a:extLst>
          </p:cNvPr>
          <p:cNvSpPr txBox="1"/>
          <p:nvPr/>
        </p:nvSpPr>
        <p:spPr>
          <a:xfrm>
            <a:off x="9827812" y="6265141"/>
            <a:ext cx="2142332" cy="431781"/>
          </a:xfrm>
          <a:prstGeom prst="rect">
            <a:avLst/>
          </a:prstGeom>
          <a:noFill/>
        </p:spPr>
        <p:txBody>
          <a:bodyPr wrap="square" lIns="0" tIns="36000" rIns="0" bIns="0" rtlCol="0">
            <a:spAutoFit/>
          </a:bodyPr>
          <a:lstStyle/>
          <a:p>
            <a:pPr algn="r">
              <a:lnSpc>
                <a:spcPts val="1400"/>
              </a:lnSpc>
            </a:pPr>
            <a:r>
              <a:rPr lang="en-US" sz="2400" b="1" spc="-100" baseline="0" dirty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27</a:t>
            </a:r>
            <a:r>
              <a:rPr lang="en-US" sz="2400" b="1" spc="-100" baseline="30000" dirty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th</a:t>
            </a:r>
            <a:r>
              <a:rPr lang="en-US" sz="2400" b="1" spc="-100" baseline="0" dirty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 January 2023</a:t>
            </a:r>
          </a:p>
          <a:p>
            <a:pPr algn="ctr">
              <a:lnSpc>
                <a:spcPts val="1400"/>
              </a:lnSpc>
            </a:pPr>
            <a:r>
              <a:rPr lang="en-US" sz="2400" b="1" spc="-100" dirty="0">
                <a:solidFill>
                  <a:schemeClr val="tx1">
                    <a:lumMod val="50000"/>
                    <a:lumOff val="50000"/>
                  </a:schemeClr>
                </a:solidFill>
                <a:latin typeface="Corbel" panose="020B0503020204020204" pitchFamily="34" charset="0"/>
              </a:rPr>
              <a:t> </a:t>
            </a:r>
            <a:endParaRPr lang="en-US" sz="2400" b="1" spc="-100" baseline="0" dirty="0">
              <a:solidFill>
                <a:schemeClr val="tx1">
                  <a:lumMod val="50000"/>
                  <a:lumOff val="50000"/>
                </a:schemeClr>
              </a:solidFill>
              <a:latin typeface="Corbel" panose="020B05030202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9961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04E83-A4F0-49C5-BB01-F5773509A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999" y="432000"/>
            <a:ext cx="9280171" cy="432000"/>
          </a:xfrm>
        </p:spPr>
        <p:txBody>
          <a:bodyPr/>
          <a:lstStyle/>
          <a:p>
            <a:r>
              <a:rPr lang="en-US" dirty="0"/>
              <a:t>Presentation Structure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A42D59-EAD6-4F95-84F1-32A30F057856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432000" y="1079020"/>
            <a:ext cx="9198000" cy="5597054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i="0" dirty="0"/>
              <a:t>Relevance of the Research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i="0" dirty="0"/>
              <a:t>Current Understanding of TLS Branch Measurement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i="0" dirty="0"/>
              <a:t>Research Aim and Objectives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i="0" dirty="0"/>
              <a:t>Chosen Methodology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i="0" dirty="0"/>
              <a:t>Results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i="0" dirty="0"/>
              <a:t>Discussion and Application of Results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i="0" dirty="0"/>
              <a:t>Recommendations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i="0" dirty="0"/>
              <a:t>References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6AC9832-FB01-464A-9824-61887B77997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447502" y="6401750"/>
            <a:ext cx="278418" cy="274324"/>
          </a:xfrm>
        </p:spPr>
        <p:txBody>
          <a:bodyPr/>
          <a:lstStyle/>
          <a:p>
            <a:fld id="{19B51A1E-902D-48AF-9020-955120F399B6}" type="slidenum">
              <a:rPr lang="en-US" smtClean="0"/>
              <a:pPr/>
              <a:t>2</a:t>
            </a:fld>
            <a:endParaRPr lang="en-US" dirty="0"/>
          </a:p>
        </p:txBody>
      </p:sp>
      <p:pic>
        <p:nvPicPr>
          <p:cNvPr id="4" name="Picture Placeholder 6" descr="Wood piece cut through the middle">
            <a:extLst>
              <a:ext uri="{FF2B5EF4-FFF2-40B4-BE49-F238E27FC236}">
                <a16:creationId xmlns:a16="http://schemas.microsoft.com/office/drawing/2014/main" id="{66DFA810-6C2E-5214-473F-D3B0C747ED2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980476" y="0"/>
            <a:ext cx="2211524" cy="6858000"/>
          </a:xfrm>
          <a:prstGeom prst="rect">
            <a:avLst/>
          </a:prstGeom>
          <a:solidFill>
            <a:schemeClr val="tx1"/>
          </a:solidFill>
        </p:spPr>
      </p:pic>
    </p:spTree>
    <p:extLst>
      <p:ext uri="{BB962C8B-B14F-4D97-AF65-F5344CB8AC3E}">
        <p14:creationId xmlns:p14="http://schemas.microsoft.com/office/powerpoint/2010/main" val="3188837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04E83-A4F0-49C5-BB01-F5773509A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999" y="432000"/>
            <a:ext cx="9280171" cy="432000"/>
          </a:xfrm>
        </p:spPr>
        <p:txBody>
          <a:bodyPr/>
          <a:lstStyle/>
          <a:p>
            <a:r>
              <a:rPr lang="en-US" sz="3200" dirty="0"/>
              <a:t>The Importance of Accurate Forest Measurement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6AC9832-FB01-464A-9824-61887B77997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447502" y="6401750"/>
            <a:ext cx="278418" cy="274324"/>
          </a:xfrm>
        </p:spPr>
        <p:txBody>
          <a:bodyPr/>
          <a:lstStyle/>
          <a:p>
            <a:fld id="{19B51A1E-902D-48AF-9020-955120F399B6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5" name="Picture 4" descr="A forest of trees&#10;&#10;Description automatically generated with low confidence">
            <a:extLst>
              <a:ext uri="{FF2B5EF4-FFF2-40B4-BE49-F238E27FC236}">
                <a16:creationId xmlns:a16="http://schemas.microsoft.com/office/drawing/2014/main" id="{70951565-373D-439A-89C1-122EBEE223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" t="-122" r="71612" b="682"/>
          <a:stretch/>
        </p:blipFill>
        <p:spPr>
          <a:xfrm>
            <a:off x="9962323" y="-13855"/>
            <a:ext cx="2229677" cy="6871855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7A1778F-F11A-D864-9235-A71C8B47EDB6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336583" y="1278039"/>
            <a:ext cx="9198000" cy="206326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sz="2600" b="1" i="0" dirty="0"/>
              <a:t>Forest Biomass and Carbon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800" dirty="0"/>
              <a:t>Forest biomass – UK forests contain 77% more biomass that previously thought </a:t>
            </a:r>
            <a:br>
              <a:rPr lang="en-US" sz="1800" dirty="0"/>
            </a:br>
            <a:r>
              <a:rPr lang="en-US" sz="1800" dirty="0"/>
              <a:t>(</a:t>
            </a:r>
            <a:r>
              <a:rPr lang="en-US" sz="1800" i="1" dirty="0" err="1"/>
              <a:t>Calders</a:t>
            </a:r>
            <a:r>
              <a:rPr lang="en-US" sz="1800" i="1" dirty="0"/>
              <a:t> et al., 2022</a:t>
            </a:r>
            <a:r>
              <a:rPr lang="en-US" sz="1800" dirty="0"/>
              <a:t>).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800" dirty="0"/>
              <a:t>Carbon stored in forests.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800" dirty="0"/>
              <a:t>Rate of carbon sequestration by forests.</a:t>
            </a:r>
          </a:p>
          <a:p>
            <a:pPr>
              <a:lnSpc>
                <a:spcPct val="150000"/>
              </a:lnSpc>
            </a:pPr>
            <a:r>
              <a:rPr lang="en-US" sz="2600" b="1" i="0" dirty="0"/>
              <a:t>Carbon Offsetting</a:t>
            </a:r>
          </a:p>
          <a:p>
            <a:pPr>
              <a:lnSpc>
                <a:spcPct val="150000"/>
              </a:lnSpc>
            </a:pPr>
            <a:r>
              <a:rPr lang="en-US" dirty="0"/>
              <a:t> - </a:t>
            </a:r>
            <a:r>
              <a:rPr lang="en-US" sz="1800" dirty="0"/>
              <a:t>Mitigate carbon emissions through carbon sequestration.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800" dirty="0"/>
              <a:t>Forest offsets represent </a:t>
            </a:r>
            <a:r>
              <a:rPr lang="en-US" sz="1800" i="1" dirty="0"/>
              <a:t>17%</a:t>
            </a:r>
            <a:r>
              <a:rPr lang="en-US" sz="1800" dirty="0"/>
              <a:t> of compliance offsets, </a:t>
            </a:r>
            <a:r>
              <a:rPr lang="en-US" sz="1800" i="1" dirty="0"/>
              <a:t>50%</a:t>
            </a:r>
            <a:r>
              <a:rPr lang="en-US" sz="1800" dirty="0"/>
              <a:t> of voluntary offsets.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sz="1800" dirty="0"/>
              <a:t>- Over 30 MtCO</a:t>
            </a:r>
            <a:r>
              <a:rPr lang="en-US" sz="1800" baseline="-25000" dirty="0"/>
              <a:t>2</a:t>
            </a:r>
            <a:r>
              <a:rPr lang="en-US" sz="1800" dirty="0"/>
              <a:t> of carbon offsets issued under California Cap &amp; Trade Scheme that don’t represent any real-world sequestration (</a:t>
            </a:r>
            <a:r>
              <a:rPr lang="en-US" sz="1800" i="1" dirty="0" err="1"/>
              <a:t>Badgley</a:t>
            </a:r>
            <a:r>
              <a:rPr lang="en-US" sz="1800" i="1" dirty="0"/>
              <a:t> et al., 2022</a:t>
            </a:r>
            <a:r>
              <a:rPr lang="en-US" dirty="0"/>
              <a:t>).</a:t>
            </a:r>
          </a:p>
          <a:p>
            <a:pPr>
              <a:lnSpc>
                <a:spcPct val="15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0811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04E83-A4F0-49C5-BB01-F5773509A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272973"/>
            <a:ext cx="9198000" cy="432000"/>
          </a:xfrm>
        </p:spPr>
        <p:txBody>
          <a:bodyPr/>
          <a:lstStyle/>
          <a:p>
            <a:r>
              <a:rPr lang="en-US" dirty="0"/>
              <a:t>How is Forest Biomass and Carbon Calculated?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6AC9832-FB01-464A-9824-61887B77997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447502" y="6401750"/>
            <a:ext cx="278418" cy="274324"/>
          </a:xfrm>
        </p:spPr>
        <p:txBody>
          <a:bodyPr/>
          <a:lstStyle/>
          <a:p>
            <a:fld id="{19B51A1E-902D-48AF-9020-955120F399B6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6" name="Picture 5" descr="A picture containing outdoor, person, wooden, tool&#10;&#10;Description automatically generated">
            <a:extLst>
              <a:ext uri="{FF2B5EF4-FFF2-40B4-BE49-F238E27FC236}">
                <a16:creationId xmlns:a16="http://schemas.microsoft.com/office/drawing/2014/main" id="{26403B14-B2F9-4D3A-8D3F-A3C460144A5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713" r="27798"/>
          <a:stretch/>
        </p:blipFill>
        <p:spPr>
          <a:xfrm>
            <a:off x="9982200" y="0"/>
            <a:ext cx="22098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CF418B4-B7BD-9333-64C1-7C2CD98A96C1}"/>
              </a:ext>
            </a:extLst>
          </p:cNvPr>
          <p:cNvSpPr txBox="1">
            <a:spLocks/>
          </p:cNvSpPr>
          <p:nvPr/>
        </p:nvSpPr>
        <p:spPr>
          <a:xfrm>
            <a:off x="318120" y="1077365"/>
            <a:ext cx="9198000" cy="570644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800" 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67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542925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809625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076325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 i="0" dirty="0"/>
              <a:t>Allometric Scaling Models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i="0" dirty="0"/>
              <a:t>Requires trees to be felled, measured and weighed.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i="0" dirty="0"/>
              <a:t>Relates tree height and trunk diameter measurements to aboveground biomass (AGB)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i="0" dirty="0"/>
              <a:t>Logistically difficult for larger trees.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i="0" dirty="0"/>
              <a:t>ASM datasets constructed using measurements mainly on smaller trees (</a:t>
            </a:r>
            <a:r>
              <a:rPr lang="en-US" dirty="0" err="1"/>
              <a:t>Chave</a:t>
            </a:r>
            <a:r>
              <a:rPr lang="en-US" dirty="0"/>
              <a:t> et al., 2014</a:t>
            </a:r>
            <a:r>
              <a:rPr lang="en-US" i="0" dirty="0"/>
              <a:t>). 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i="0" dirty="0"/>
              <a:t>UK ASM dataset constructed using trees with a median trunk diameter of </a:t>
            </a:r>
            <a:r>
              <a:rPr lang="en-US" dirty="0"/>
              <a:t>8.4 cm</a:t>
            </a:r>
            <a:r>
              <a:rPr lang="en-US" i="0" dirty="0"/>
              <a:t> (</a:t>
            </a:r>
            <a:r>
              <a:rPr lang="en-US" dirty="0"/>
              <a:t>Bunce, 1968</a:t>
            </a:r>
            <a:r>
              <a:rPr lang="en-US" i="0" dirty="0"/>
              <a:t>).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i="0" dirty="0"/>
              <a:t>AGB calculations of larger trees less reliable </a:t>
            </a:r>
            <a:r>
              <a:rPr lang="en-US" dirty="0"/>
              <a:t>(</a:t>
            </a:r>
            <a:r>
              <a:rPr lang="en-US" dirty="0" err="1"/>
              <a:t>Calders</a:t>
            </a:r>
            <a:r>
              <a:rPr lang="en-US" dirty="0"/>
              <a:t> et al., 2022).</a:t>
            </a:r>
          </a:p>
          <a:p>
            <a:pPr>
              <a:lnSpc>
                <a:spcPct val="150000"/>
              </a:lnSpc>
            </a:pPr>
            <a:r>
              <a:rPr lang="en-US" sz="2000" b="1" i="0" dirty="0"/>
              <a:t>Aerial and Satellite Measurements</a:t>
            </a:r>
          </a:p>
          <a:p>
            <a:pPr marL="285750" indent="-285750">
              <a:lnSpc>
                <a:spcPct val="150000"/>
              </a:lnSpc>
              <a:buFontTx/>
              <a:buChar char="-"/>
            </a:pPr>
            <a:r>
              <a:rPr lang="en-US" i="0" dirty="0"/>
              <a:t>Can only reliably measure tree heights.</a:t>
            </a:r>
          </a:p>
          <a:p>
            <a:pPr marL="342900" indent="-342900">
              <a:lnSpc>
                <a:spcPct val="150000"/>
              </a:lnSpc>
              <a:buFontTx/>
              <a:buChar char="-"/>
            </a:pPr>
            <a:r>
              <a:rPr lang="en-US" i="0" dirty="0"/>
              <a:t>Relies on Allometric Scaling Models (ASMs) to calculate biomass.</a:t>
            </a:r>
          </a:p>
          <a:p>
            <a:pPr marL="342900" indent="-342900">
              <a:lnSpc>
                <a:spcPct val="100000"/>
              </a:lnSpc>
              <a:buFontTx/>
              <a:buChar char="-"/>
            </a:pPr>
            <a:endParaRPr lang="en-US" sz="2000" b="1" i="0" dirty="0"/>
          </a:p>
        </p:txBody>
      </p:sp>
    </p:spTree>
    <p:extLst>
      <p:ext uri="{BB962C8B-B14F-4D97-AF65-F5344CB8AC3E}">
        <p14:creationId xmlns:p14="http://schemas.microsoft.com/office/powerpoint/2010/main" val="2709654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5EB30E68-9356-4C98-AB2C-A7A17F728814}"/>
              </a:ext>
            </a:extLst>
          </p:cNvPr>
          <p:cNvSpPr/>
          <p:nvPr/>
        </p:nvSpPr>
        <p:spPr>
          <a:xfrm>
            <a:off x="9969623" y="6196614"/>
            <a:ext cx="2222377" cy="6613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A5083B-CC27-4F1C-AD03-E3DBEC1C9E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Terrestrial Laser Scanning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5E40B9-054F-4D79-BD17-68E71C740D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958787"/>
            <a:ext cx="7128193" cy="5379868"/>
          </a:xfrm>
        </p:spPr>
        <p:txBody>
          <a:bodyPr/>
          <a:lstStyle/>
          <a:p>
            <a:pPr marL="0" indent="0">
              <a:buNone/>
            </a:pPr>
            <a:r>
              <a:rPr lang="en-US" sz="2000" b="1" dirty="0">
                <a:solidFill>
                  <a:schemeClr val="tx1"/>
                </a:solidFill>
              </a:rPr>
              <a:t>Terrestrial laser scanners can be used measure tree volumes and calculate AGB</a:t>
            </a:r>
            <a:br>
              <a:rPr lang="en-US" sz="2400" dirty="0">
                <a:solidFill>
                  <a:schemeClr val="tx1"/>
                </a:solidFill>
              </a:rPr>
            </a:br>
            <a:r>
              <a:rPr lang="en-US" sz="2400" dirty="0">
                <a:solidFill>
                  <a:schemeClr val="tx1"/>
                </a:solidFill>
              </a:rPr>
              <a:t>- </a:t>
            </a:r>
            <a:r>
              <a:rPr lang="en-US" dirty="0">
                <a:solidFill>
                  <a:schemeClr val="tx1"/>
                </a:solidFill>
              </a:rPr>
              <a:t>TLS point clouds are used to create Quantitative Structure Models (QSMs).</a:t>
            </a:r>
          </a:p>
          <a:p>
            <a:pPr>
              <a:buFontTx/>
              <a:buChar char="-"/>
            </a:pPr>
            <a:r>
              <a:rPr lang="en-US" dirty="0">
                <a:solidFill>
                  <a:schemeClr val="tx1"/>
                </a:solidFill>
              </a:rPr>
              <a:t>Tree Volumes are calculated from QSMs and converted in AGB.</a:t>
            </a:r>
          </a:p>
          <a:p>
            <a:pPr>
              <a:buFontTx/>
              <a:buChar char="-"/>
            </a:pPr>
            <a:r>
              <a:rPr lang="en-US" dirty="0">
                <a:solidFill>
                  <a:schemeClr val="tx1"/>
                </a:solidFill>
              </a:rPr>
              <a:t>TLS Derived QSMs have been shown to calculate tree AGB more accurately than ASMs.</a:t>
            </a:r>
          </a:p>
          <a:p>
            <a:pPr>
              <a:buFontTx/>
              <a:buChar char="-"/>
            </a:pPr>
            <a:r>
              <a:rPr lang="en-US" dirty="0">
                <a:solidFill>
                  <a:schemeClr val="tx1"/>
                </a:solidFill>
              </a:rPr>
              <a:t>ASM Bias = -7.8%; QSM Bias = +0.75% (</a:t>
            </a:r>
            <a:r>
              <a:rPr lang="en-US" i="1" dirty="0">
                <a:solidFill>
                  <a:schemeClr val="tx1"/>
                </a:solidFill>
              </a:rPr>
              <a:t>Demol et al., 2022a</a:t>
            </a:r>
            <a:r>
              <a:rPr lang="en-US" dirty="0">
                <a:solidFill>
                  <a:schemeClr val="tx1"/>
                </a:solidFill>
              </a:rPr>
              <a:t>)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sz="2000" b="1" dirty="0">
                <a:solidFill>
                  <a:schemeClr val="tx1"/>
                </a:solidFill>
              </a:rPr>
              <a:t>Large errors in TLS-QSMs diameter measurements of smaller branches have been shown to result in</a:t>
            </a:r>
            <a:r>
              <a:rPr lang="en-US" b="1" dirty="0">
                <a:solidFill>
                  <a:schemeClr val="tx1"/>
                </a:solidFill>
              </a:rPr>
              <a:t>:</a:t>
            </a:r>
          </a:p>
          <a:p>
            <a:pPr>
              <a:buFontTx/>
              <a:buChar char="-"/>
            </a:pPr>
            <a:r>
              <a:rPr lang="en-US" dirty="0">
                <a:solidFill>
                  <a:schemeClr val="tx1"/>
                </a:solidFill>
              </a:rPr>
              <a:t>Volumes of branches with </a:t>
            </a:r>
            <a:r>
              <a:rPr lang="en-US" i="1" dirty="0">
                <a:solidFill>
                  <a:schemeClr val="tx1"/>
                </a:solidFill>
              </a:rPr>
              <a:t>d&lt;10cm </a:t>
            </a:r>
            <a:r>
              <a:rPr lang="en-US" dirty="0">
                <a:solidFill>
                  <a:schemeClr val="tx1"/>
                </a:solidFill>
              </a:rPr>
              <a:t>overestimated by </a:t>
            </a:r>
            <a:r>
              <a:rPr lang="en-US" i="1" dirty="0">
                <a:solidFill>
                  <a:schemeClr val="tx1"/>
                </a:solidFill>
              </a:rPr>
              <a:t>+139%.</a:t>
            </a:r>
            <a:endParaRPr lang="en-US" b="1" i="1" dirty="0">
              <a:solidFill>
                <a:schemeClr val="tx1"/>
              </a:solidFill>
            </a:endParaRPr>
          </a:p>
          <a:p>
            <a:pPr>
              <a:buFontTx/>
              <a:buChar char="-"/>
            </a:pPr>
            <a:r>
              <a:rPr lang="en-US" dirty="0">
                <a:solidFill>
                  <a:schemeClr val="tx1"/>
                </a:solidFill>
              </a:rPr>
              <a:t>Volumes of branches with </a:t>
            </a:r>
            <a:r>
              <a:rPr lang="en-US" i="1" dirty="0">
                <a:solidFill>
                  <a:schemeClr val="tx1"/>
                </a:solidFill>
              </a:rPr>
              <a:t>d&lt;5cm </a:t>
            </a:r>
            <a:r>
              <a:rPr lang="en-US" dirty="0">
                <a:solidFill>
                  <a:schemeClr val="tx1"/>
                </a:solidFill>
              </a:rPr>
              <a:t>overestimated by </a:t>
            </a:r>
            <a:r>
              <a:rPr lang="en-US" i="1" dirty="0">
                <a:solidFill>
                  <a:schemeClr val="tx1"/>
                </a:solidFill>
              </a:rPr>
              <a:t>+196%.</a:t>
            </a:r>
          </a:p>
          <a:p>
            <a:pPr>
              <a:buFontTx/>
              <a:buChar char="-"/>
            </a:pPr>
            <a:r>
              <a:rPr lang="en-US" dirty="0">
                <a:solidFill>
                  <a:schemeClr val="tx1"/>
                </a:solidFill>
              </a:rPr>
              <a:t>The inflation observed in branches less than </a:t>
            </a:r>
            <a:r>
              <a:rPr lang="en-US" i="1" dirty="0">
                <a:solidFill>
                  <a:schemeClr val="tx1"/>
                </a:solidFill>
              </a:rPr>
              <a:t>10cm</a:t>
            </a:r>
            <a:r>
              <a:rPr lang="en-US" dirty="0">
                <a:solidFill>
                  <a:schemeClr val="tx1"/>
                </a:solidFill>
              </a:rPr>
              <a:t> account for </a:t>
            </a:r>
            <a:r>
              <a:rPr lang="en-US" i="1" dirty="0">
                <a:solidFill>
                  <a:schemeClr val="tx1"/>
                </a:solidFill>
              </a:rPr>
              <a:t>92%</a:t>
            </a:r>
            <a:r>
              <a:rPr lang="en-US" dirty="0">
                <a:solidFill>
                  <a:schemeClr val="tx1"/>
                </a:solidFill>
              </a:rPr>
              <a:t> of the overall error in total QSM measured tree volume. 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i="1" dirty="0">
                <a:solidFill>
                  <a:schemeClr val="tx1"/>
                </a:solidFill>
              </a:rPr>
              <a:t>(Demol et al., 2022b)</a:t>
            </a:r>
            <a:endParaRPr lang="en-US" dirty="0">
              <a:solidFill>
                <a:schemeClr val="tx1"/>
              </a:solidFill>
            </a:endParaRPr>
          </a:p>
          <a:p>
            <a:pPr>
              <a:buFontTx/>
              <a:buChar char="-"/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D051DA-5DAD-43A7-A238-51C63BA59FEC}"/>
              </a:ext>
            </a:extLst>
          </p:cNvPr>
          <p:cNvSpPr>
            <a:spLocks noGrp="1"/>
          </p:cNvSpPr>
          <p:nvPr>
            <p:ph type="sldNum" sz="quarter" idx="34"/>
          </p:nvPr>
        </p:nvSpPr>
        <p:spPr/>
        <p:txBody>
          <a:bodyPr/>
          <a:lstStyle/>
          <a:p>
            <a:fld id="{19B51A1E-902D-48AF-9020-955120F399B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C0E560F-397A-44B3-989C-0DFC369EF926}"/>
              </a:ext>
            </a:extLst>
          </p:cNvPr>
          <p:cNvSpPr/>
          <p:nvPr/>
        </p:nvSpPr>
        <p:spPr>
          <a:xfrm>
            <a:off x="9969623" y="0"/>
            <a:ext cx="222237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5" name="Picture 4" descr="A picture containing text, tree, sky&#10;&#10;Description automatically generated">
            <a:extLst>
              <a:ext uri="{FF2B5EF4-FFF2-40B4-BE49-F238E27FC236}">
                <a16:creationId xmlns:a16="http://schemas.microsoft.com/office/drawing/2014/main" id="{D652FF05-BD7D-7BAF-7C80-6F39F201F4B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60" t="1104" r="902" b="1034"/>
          <a:stretch/>
        </p:blipFill>
        <p:spPr>
          <a:xfrm>
            <a:off x="7560193" y="1016357"/>
            <a:ext cx="3740150" cy="5264727"/>
          </a:xfrm>
          <a:prstGeom prst="rect">
            <a:avLst/>
          </a:prstGeom>
          <a:ln w="28575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40701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EE08C9-F025-43FD-B01D-2B1E17730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585" y="224610"/>
            <a:ext cx="9198000" cy="432000"/>
          </a:xfrm>
        </p:spPr>
        <p:txBody>
          <a:bodyPr/>
          <a:lstStyle/>
          <a:p>
            <a:r>
              <a:rPr lang="en-GB" dirty="0"/>
              <a:t>Research aims and objectives</a:t>
            </a:r>
          </a:p>
        </p:txBody>
      </p:sp>
      <p:pic>
        <p:nvPicPr>
          <p:cNvPr id="9" name="Content Placeholder 8" descr="A picture containing plant, outdoor object&#10;&#10;Description automatically generated">
            <a:extLst>
              <a:ext uri="{FF2B5EF4-FFF2-40B4-BE49-F238E27FC236}">
                <a16:creationId xmlns:a16="http://schemas.microsoft.com/office/drawing/2014/main" id="{F46575D5-23F2-42C8-84C4-CAB7BB24C37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622" r="25029"/>
          <a:stretch/>
        </p:blipFill>
        <p:spPr>
          <a:xfrm>
            <a:off x="9931340" y="0"/>
            <a:ext cx="2260660" cy="6858000"/>
          </a:xfr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4BBD2F2-16EE-4359-B324-3873A114910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56585" y="1034398"/>
            <a:ext cx="9198000" cy="4789204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b="1" dirty="0"/>
              <a:t>The aim of the research was to: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i="1" dirty="0"/>
              <a:t>Derive a reliable correction factor that can be applied to QSM diameter measurements of branches with d&lt;10cm to reduce the magnitude of error in QSM derived measurements of tree volume.</a:t>
            </a:r>
          </a:p>
          <a:p>
            <a:pPr marL="0" indent="0">
              <a:lnSpc>
                <a:spcPct val="150000"/>
              </a:lnSpc>
              <a:buNone/>
            </a:pPr>
            <a:endParaRPr lang="en-GB" b="1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2000" b="1" dirty="0"/>
              <a:t>To fulfil this research aim, the following research objectives were set:</a:t>
            </a:r>
          </a:p>
          <a:p>
            <a:pPr marL="342900" indent="-342900">
              <a:lnSpc>
                <a:spcPct val="150000"/>
              </a:lnSpc>
              <a:buAutoNum type="arabicParenR"/>
            </a:pPr>
            <a:r>
              <a:rPr lang="en-GB" dirty="0"/>
              <a:t>Determine the relationship between the magnitude of error observed in small branch diameter measurements and the actual diameter of that branch.</a:t>
            </a:r>
          </a:p>
          <a:p>
            <a:pPr marL="342900" indent="-342900">
              <a:lnSpc>
                <a:spcPct val="150000"/>
              </a:lnSpc>
              <a:buAutoNum type="arabicParenR"/>
            </a:pPr>
            <a:r>
              <a:rPr lang="en-GB" dirty="0"/>
              <a:t>Determine the relationship between the magnitude of error observed in small branch diameter measurements, and the distance between the scanner and the branch.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/>
          </a:p>
          <a:p>
            <a:pPr marL="0" indent="0">
              <a:lnSpc>
                <a:spcPct val="150000"/>
              </a:lnSpc>
              <a:buNone/>
            </a:pPr>
            <a:endParaRPr lang="en-GB" dirty="0"/>
          </a:p>
          <a:p>
            <a:pPr marL="0" indent="0">
              <a:lnSpc>
                <a:spcPct val="150000"/>
              </a:lnSpc>
              <a:buNone/>
            </a:pPr>
            <a:endParaRPr lang="en-GB" b="1" dirty="0"/>
          </a:p>
          <a:p>
            <a:pPr marL="0" indent="0">
              <a:lnSpc>
                <a:spcPct val="150000"/>
              </a:lnSpc>
              <a:buNone/>
            </a:pPr>
            <a:endParaRPr lang="en-GB" b="1" dirty="0"/>
          </a:p>
          <a:p>
            <a:pPr marL="0" indent="0">
              <a:lnSpc>
                <a:spcPct val="150000"/>
              </a:lnSpc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92366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BA34C-D5A3-4D94-B9C8-65DD5A3C0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893" y="177476"/>
            <a:ext cx="9198000" cy="432000"/>
          </a:xfrm>
        </p:spPr>
        <p:txBody>
          <a:bodyPr/>
          <a:lstStyle/>
          <a:p>
            <a:r>
              <a:rPr lang="en-GB" dirty="0"/>
              <a:t>Methodology</a:t>
            </a:r>
          </a:p>
        </p:txBody>
      </p:sp>
      <p:pic>
        <p:nvPicPr>
          <p:cNvPr id="4" name="Picture 3" descr="A picture containing sky, outdoor, road, ground&#10;&#10;Description automatically generated">
            <a:extLst>
              <a:ext uri="{FF2B5EF4-FFF2-40B4-BE49-F238E27FC236}">
                <a16:creationId xmlns:a16="http://schemas.microsoft.com/office/drawing/2014/main" id="{8CBFF06B-62DB-6DC9-13BF-6F80FD7B865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14" r="64213"/>
          <a:stretch/>
        </p:blipFill>
        <p:spPr>
          <a:xfrm>
            <a:off x="9067217" y="0"/>
            <a:ext cx="3124783" cy="6858000"/>
          </a:xfrm>
          <a:prstGeom prst="rect">
            <a:avLst/>
          </a:prstGeom>
        </p:spPr>
      </p:pic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BF4B2020-BBDD-AE91-D25F-80F349F9C0B3}"/>
              </a:ext>
            </a:extLst>
          </p:cNvPr>
          <p:cNvSpPr txBox="1">
            <a:spLocks/>
          </p:cNvSpPr>
          <p:nvPr/>
        </p:nvSpPr>
        <p:spPr>
          <a:xfrm>
            <a:off x="205893" y="699714"/>
            <a:ext cx="9198000" cy="5060276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66700" indent="-2667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The research objectives were achieved by taking scans of four small sections of branches </a:t>
            </a:r>
            <a:br>
              <a:rPr lang="en-GB" dirty="0"/>
            </a:br>
            <a:r>
              <a:rPr lang="en-GB" dirty="0"/>
              <a:t>with diameters less than </a:t>
            </a:r>
            <a:r>
              <a:rPr lang="en-GB" i="1" dirty="0"/>
              <a:t>8.0cm</a:t>
            </a:r>
            <a:r>
              <a:rPr lang="en-GB" dirty="0"/>
              <a:t> at different distances.</a:t>
            </a:r>
          </a:p>
          <a:p>
            <a:pPr marL="0" indent="0">
              <a:buNone/>
            </a:pPr>
            <a:r>
              <a:rPr lang="en-GB" dirty="0"/>
              <a:t>QSM branch diameter measurements were compared to corresponding manual measurements </a:t>
            </a:r>
          </a:p>
          <a:p>
            <a:pPr marL="0" indent="0">
              <a:buNone/>
            </a:pPr>
            <a:r>
              <a:rPr lang="en-GB" dirty="0"/>
              <a:t>and relative error calculated.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TLS Device  - Leica BLK360</a:t>
            </a:r>
          </a:p>
          <a:p>
            <a:pPr>
              <a:buFontTx/>
              <a:buChar char="-"/>
            </a:pPr>
            <a:r>
              <a:rPr lang="en-GB" dirty="0"/>
              <a:t>Relatively affordable price point.</a:t>
            </a:r>
          </a:p>
          <a:p>
            <a:pPr>
              <a:buFontTx/>
              <a:buChar char="-"/>
            </a:pPr>
            <a:r>
              <a:rPr lang="en-GB" dirty="0"/>
              <a:t>Simple to use and minimal training required.</a:t>
            </a:r>
          </a:p>
          <a:p>
            <a:pPr>
              <a:buFontTx/>
              <a:buChar char="-"/>
            </a:pPr>
            <a:r>
              <a:rPr lang="en-GB" dirty="0"/>
              <a:t>Lightweight and portable.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TLS Scan Pattern </a:t>
            </a:r>
          </a:p>
          <a:p>
            <a:pPr>
              <a:buFontTx/>
              <a:buChar char="-"/>
            </a:pPr>
            <a:r>
              <a:rPr lang="en-GB" dirty="0"/>
              <a:t>4 scan positions each branch section roughly 90° apart at 5, 10, 15, 20 &amp; 25 metres distance.</a:t>
            </a:r>
          </a:p>
          <a:p>
            <a:pPr>
              <a:buFontTx/>
              <a:buChar char="-"/>
            </a:pPr>
            <a:r>
              <a:rPr lang="en-GB" dirty="0"/>
              <a:t>Literature supports this setup as a good balance between accuracy and time efficiency </a:t>
            </a:r>
            <a:br>
              <a:rPr lang="en-GB" dirty="0"/>
            </a:br>
            <a:r>
              <a:rPr lang="en-GB" dirty="0"/>
              <a:t>(</a:t>
            </a:r>
            <a:r>
              <a:rPr lang="en-GB" i="1" dirty="0"/>
              <a:t>Demol et al., 2022a).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/>
              <a:t>TreeQSM</a:t>
            </a:r>
            <a:endParaRPr lang="en-GB" dirty="0"/>
          </a:p>
          <a:p>
            <a:pPr>
              <a:buFontTx/>
              <a:buChar char="-"/>
            </a:pPr>
            <a:r>
              <a:rPr lang="en-GB" dirty="0"/>
              <a:t>Freely available online, uses </a:t>
            </a:r>
            <a:r>
              <a:rPr lang="en-GB" dirty="0" err="1"/>
              <a:t>Matlab</a:t>
            </a:r>
            <a:r>
              <a:rPr lang="en-GB" dirty="0"/>
              <a:t>.</a:t>
            </a:r>
          </a:p>
          <a:p>
            <a:pPr>
              <a:buFontTx/>
              <a:buChar char="-"/>
            </a:pPr>
            <a:r>
              <a:rPr lang="en-GB" dirty="0"/>
              <a:t>Most widely used QSM (</a:t>
            </a:r>
            <a:r>
              <a:rPr lang="en-GB" i="1" dirty="0"/>
              <a:t>Demol et al., 2022a</a:t>
            </a:r>
            <a:r>
              <a:rPr lang="en-GB" dirty="0"/>
              <a:t>).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b="1" dirty="0"/>
          </a:p>
          <a:p>
            <a:pPr marL="0" indent="0">
              <a:buFont typeface="Arial" panose="020B0604020202020204" pitchFamily="34" charset="0"/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615243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BA34C-D5A3-4D94-B9C8-65DD5A3C0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893" y="177476"/>
            <a:ext cx="9198000" cy="432000"/>
          </a:xfrm>
        </p:spPr>
        <p:txBody>
          <a:bodyPr/>
          <a:lstStyle/>
          <a:p>
            <a:r>
              <a:rPr lang="en-GB" dirty="0"/>
              <a:t>Results</a:t>
            </a:r>
          </a:p>
        </p:txBody>
      </p:sp>
      <p:sp>
        <p:nvSpPr>
          <p:cNvPr id="6" name="Text Placeholder 6">
            <a:extLst>
              <a:ext uri="{FF2B5EF4-FFF2-40B4-BE49-F238E27FC236}">
                <a16:creationId xmlns:a16="http://schemas.microsoft.com/office/drawing/2014/main" id="{BF4B2020-BBDD-AE91-D25F-80F349F9C0B3}"/>
              </a:ext>
            </a:extLst>
          </p:cNvPr>
          <p:cNvSpPr txBox="1">
            <a:spLocks/>
          </p:cNvSpPr>
          <p:nvPr/>
        </p:nvSpPr>
        <p:spPr>
          <a:xfrm>
            <a:off x="205893" y="699714"/>
            <a:ext cx="6862817" cy="1799181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66700" indent="-2667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The main findings of the research were:</a:t>
            </a:r>
          </a:p>
          <a:p>
            <a:pPr marL="342900" indent="-342900">
              <a:buFont typeface="Arial" panose="020B0604020202020204" pitchFamily="34" charset="0"/>
              <a:buAutoNum type="arabicParenR"/>
            </a:pPr>
            <a:r>
              <a:rPr lang="en-GB" dirty="0"/>
              <a:t>As branch diameter decreased, the relative error in the corresponding QSM diameter measurement increased.</a:t>
            </a:r>
          </a:p>
          <a:p>
            <a:pPr marL="342900" indent="-342900">
              <a:buFont typeface="Arial" panose="020B0604020202020204" pitchFamily="34" charset="0"/>
              <a:buAutoNum type="arabicParenR"/>
            </a:pPr>
            <a:r>
              <a:rPr lang="en-GB" dirty="0"/>
              <a:t>To a lesser extent, as the distance from scanner to branch increased, the larger the error observed in the QSM measured diameter.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b="1" dirty="0"/>
          </a:p>
          <a:p>
            <a:pPr marL="0" indent="0">
              <a:buFont typeface="Arial" panose="020B0604020202020204" pitchFamily="34" charset="0"/>
              <a:buNone/>
            </a:pPr>
            <a:endParaRPr lang="en-GB" b="1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A166CC1-5B12-2436-0CA2-C2611D70B95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7250593" y="81414"/>
            <a:ext cx="4861894" cy="3074382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10" name="Picture 9" descr="Chart, line chart&#10;&#10;Description automatically generated">
            <a:extLst>
              <a:ext uri="{FF2B5EF4-FFF2-40B4-BE49-F238E27FC236}">
                <a16:creationId xmlns:a16="http://schemas.microsoft.com/office/drawing/2014/main" id="{3BDE9740-D9F6-D765-71F6-C987DD502E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8547" y="3251858"/>
            <a:ext cx="4861894" cy="3524728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676CC4-5A46-210C-0CBD-E82151F0FF57}"/>
              </a:ext>
            </a:extLst>
          </p:cNvPr>
          <p:cNvSpPr/>
          <p:nvPr/>
        </p:nvSpPr>
        <p:spPr>
          <a:xfrm>
            <a:off x="7187980" y="0"/>
            <a:ext cx="500402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C054BF83-6E07-CB6E-3DAF-82C380980DF3}"/>
              </a:ext>
            </a:extLst>
          </p:cNvPr>
          <p:cNvSpPr txBox="1">
            <a:spLocks/>
          </p:cNvSpPr>
          <p:nvPr/>
        </p:nvSpPr>
        <p:spPr>
          <a:xfrm>
            <a:off x="205892" y="2498895"/>
            <a:ext cx="6862817" cy="93010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66700" indent="-2667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Regression analysis of results</a:t>
            </a:r>
          </a:p>
          <a:p>
            <a:pPr marL="0" indent="0">
              <a:buNone/>
            </a:pPr>
            <a:r>
              <a:rPr lang="en-GB" dirty="0"/>
              <a:t>A relationship between the magnitude of relative error, and both branch diameter and scan distance was established using a regression analysis.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br>
              <a:rPr lang="en-GB" sz="1600" b="1" i="1" dirty="0"/>
            </a:b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b="1" dirty="0"/>
          </a:p>
          <a:p>
            <a:pPr marL="0" indent="0">
              <a:buFont typeface="Arial" panose="020B0604020202020204" pitchFamily="34" charset="0"/>
              <a:buNone/>
            </a:pPr>
            <a:endParaRPr lang="en-GB" b="1" dirty="0"/>
          </a:p>
        </p:txBody>
      </p:sp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B519E319-77DD-AC79-BF33-0E41946314C5}"/>
              </a:ext>
            </a:extLst>
          </p:cNvPr>
          <p:cNvSpPr txBox="1">
            <a:spLocks/>
          </p:cNvSpPr>
          <p:nvPr/>
        </p:nvSpPr>
        <p:spPr>
          <a:xfrm>
            <a:off x="205891" y="4197961"/>
            <a:ext cx="6862817" cy="93010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66700" indent="-2667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b="1" i="1" dirty="0" err="1"/>
              <a:t>d</a:t>
            </a:r>
            <a:r>
              <a:rPr lang="en-GB" sz="1600" b="1" i="1" baseline="-25000" dirty="0" err="1"/>
              <a:t>QSM</a:t>
            </a:r>
            <a:r>
              <a:rPr lang="en-GB" sz="1600" b="1" i="1" dirty="0"/>
              <a:t> </a:t>
            </a:r>
            <a:r>
              <a:rPr lang="en-GB" sz="1600" dirty="0"/>
              <a:t>= the QSM measured branch diameter as a decimal ratio of the actual branch diameter (i.e., 1.2, equal to +20% bias).</a:t>
            </a:r>
            <a:br>
              <a:rPr lang="en-GB" sz="1600" dirty="0"/>
            </a:br>
            <a:r>
              <a:rPr lang="en-GB" sz="1600" b="1" i="1" dirty="0" err="1"/>
              <a:t>d</a:t>
            </a:r>
            <a:r>
              <a:rPr lang="en-GB" sz="1600" b="1" i="1" baseline="-25000" dirty="0" err="1"/>
              <a:t>Actual</a:t>
            </a:r>
            <a:r>
              <a:rPr lang="en-GB" sz="1600" i="1" dirty="0"/>
              <a:t> </a:t>
            </a:r>
            <a:r>
              <a:rPr lang="en-GB" sz="1600" dirty="0"/>
              <a:t>= the actual branch diameter (cm).</a:t>
            </a:r>
            <a:br>
              <a:rPr lang="en-GB" sz="1600" dirty="0"/>
            </a:br>
            <a:r>
              <a:rPr lang="en-GB" sz="1600" b="1" i="1" dirty="0" err="1"/>
              <a:t>D</a:t>
            </a:r>
            <a:r>
              <a:rPr lang="en-GB" sz="1600" b="1" i="1" baseline="-25000" dirty="0" err="1"/>
              <a:t>scan</a:t>
            </a:r>
            <a:r>
              <a:rPr lang="en-GB" sz="1600" i="1" dirty="0"/>
              <a:t> </a:t>
            </a:r>
            <a:r>
              <a:rPr lang="en-GB" sz="1600" dirty="0"/>
              <a:t>= the distance between the branch and the scanner (m).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Font typeface="Arial" panose="020B0604020202020204" pitchFamily="34" charset="0"/>
              <a:buNone/>
            </a:pPr>
            <a:endParaRPr lang="en-GB" sz="1400" dirty="0"/>
          </a:p>
          <a:p>
            <a:pPr marL="0" indent="0">
              <a:buFont typeface="Arial" panose="020B0604020202020204" pitchFamily="34" charset="0"/>
              <a:buNone/>
            </a:pPr>
            <a:endParaRPr lang="en-GB" sz="1400" b="1" dirty="0"/>
          </a:p>
          <a:p>
            <a:pPr marL="0" indent="0">
              <a:buFont typeface="Arial" panose="020B0604020202020204" pitchFamily="34" charset="0"/>
              <a:buNone/>
            </a:pPr>
            <a:endParaRPr lang="en-GB" sz="14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0D997E4-7BC9-B4C1-6580-21C110576B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43261" y="3610270"/>
            <a:ext cx="4388076" cy="406421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2FBA4778-F30F-D16D-09F8-D28F513924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4877123"/>
              </p:ext>
            </p:extLst>
          </p:nvPr>
        </p:nvGraphicFramePr>
        <p:xfrm>
          <a:off x="205891" y="5455606"/>
          <a:ext cx="2844165" cy="102076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1887220">
                  <a:extLst>
                    <a:ext uri="{9D8B030D-6E8A-4147-A177-3AD203B41FA5}">
                      <a16:colId xmlns:a16="http://schemas.microsoft.com/office/drawing/2014/main" val="3841438913"/>
                    </a:ext>
                  </a:extLst>
                </a:gridCol>
                <a:gridCol w="956945">
                  <a:extLst>
                    <a:ext uri="{9D8B030D-6E8A-4147-A177-3AD203B41FA5}">
                      <a16:colId xmlns:a16="http://schemas.microsoft.com/office/drawing/2014/main" val="1968939327"/>
                    </a:ext>
                  </a:extLst>
                </a:gridCol>
              </a:tblGrid>
              <a:tr h="189865">
                <a:tc gridSpan="2"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1" u="none" dirty="0">
                          <a:effectLst/>
                        </a:rPr>
                        <a:t>Regression Statistics</a:t>
                      </a:r>
                      <a:endParaRPr lang="en-GB" sz="1200" b="1" u="none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7743172"/>
                  </a:ext>
                </a:extLst>
              </a:tr>
              <a:tr h="18351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1">
                          <a:effectLst/>
                        </a:rPr>
                        <a:t>R</a:t>
                      </a:r>
                      <a:r>
                        <a:rPr lang="en-GB" sz="1000" b="1" baseline="30000">
                          <a:effectLst/>
                        </a:rPr>
                        <a:t>2</a:t>
                      </a:r>
                      <a:endParaRPr lang="en-GB" sz="12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0.2085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171241560"/>
                  </a:ext>
                </a:extLst>
              </a:tr>
              <a:tr h="18351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1" dirty="0">
                          <a:effectLst/>
                        </a:rPr>
                        <a:t>Standard Error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0.2288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281630499"/>
                  </a:ext>
                </a:extLst>
              </a:tr>
              <a:tr h="18351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1">
                          <a:effectLst/>
                        </a:rPr>
                        <a:t>Observations</a:t>
                      </a:r>
                      <a:endParaRPr lang="en-GB" sz="1200" b="1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>
                          <a:effectLst/>
                        </a:rPr>
                        <a:t>168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996350425"/>
                  </a:ext>
                </a:extLst>
              </a:tr>
              <a:tr h="18986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1" dirty="0">
                          <a:effectLst/>
                        </a:rPr>
                        <a:t>Significance F</a:t>
                      </a:r>
                      <a:endParaRPr lang="en-GB" sz="12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4.18E-09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455510223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7DCD4D3F-5A44-87A1-B692-07886F509E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0311582"/>
              </p:ext>
            </p:extLst>
          </p:nvPr>
        </p:nvGraphicFramePr>
        <p:xfrm>
          <a:off x="3448424" y="5830005"/>
          <a:ext cx="2469515" cy="850519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900459">
                  <a:extLst>
                    <a:ext uri="{9D8B030D-6E8A-4147-A177-3AD203B41FA5}">
                      <a16:colId xmlns:a16="http://schemas.microsoft.com/office/drawing/2014/main" val="2589629752"/>
                    </a:ext>
                  </a:extLst>
                </a:gridCol>
                <a:gridCol w="1569056">
                  <a:extLst>
                    <a:ext uri="{9D8B030D-6E8A-4147-A177-3AD203B41FA5}">
                      <a16:colId xmlns:a16="http://schemas.microsoft.com/office/drawing/2014/main" val="3653271362"/>
                    </a:ext>
                  </a:extLst>
                </a:gridCol>
              </a:tblGrid>
              <a:tr h="13589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9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900" b="1" dirty="0">
                          <a:effectLst/>
                        </a:rPr>
                        <a:t>P-value</a:t>
                      </a:r>
                      <a:endParaRPr lang="en-GB" sz="11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984133409"/>
                  </a:ext>
                </a:extLst>
              </a:tr>
              <a:tr h="39751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1" dirty="0" err="1">
                          <a:effectLst/>
                        </a:rPr>
                        <a:t>d</a:t>
                      </a:r>
                      <a:r>
                        <a:rPr lang="en-GB" sz="1000" b="1" baseline="-25000" dirty="0" err="1">
                          <a:effectLst/>
                        </a:rPr>
                        <a:t>Actual</a:t>
                      </a:r>
                      <a:r>
                        <a:rPr lang="en-GB" sz="1000" b="1" baseline="-25000" dirty="0">
                          <a:effectLst/>
                        </a:rPr>
                        <a:t> </a:t>
                      </a:r>
                      <a:r>
                        <a:rPr lang="en-GB" sz="1000" b="1" dirty="0">
                          <a:effectLst/>
                        </a:rPr>
                        <a:t>(cm)</a:t>
                      </a:r>
                      <a:endParaRPr lang="en-GB" sz="11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2.1738E-09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842003"/>
                  </a:ext>
                </a:extLst>
              </a:tr>
              <a:tr h="26924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b="1" dirty="0" err="1">
                          <a:effectLst/>
                        </a:rPr>
                        <a:t>D</a:t>
                      </a:r>
                      <a:r>
                        <a:rPr lang="en-GB" sz="1000" b="1" baseline="-25000" dirty="0" err="1">
                          <a:effectLst/>
                        </a:rPr>
                        <a:t>Scan</a:t>
                      </a:r>
                      <a:r>
                        <a:rPr lang="en-GB" sz="1000" b="1" dirty="0">
                          <a:effectLst/>
                        </a:rPr>
                        <a:t> (m)</a:t>
                      </a:r>
                      <a:endParaRPr lang="en-GB" sz="1100" b="1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000" dirty="0">
                          <a:effectLst/>
                        </a:rPr>
                        <a:t>0.0569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595125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54342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11" grpId="0" animBg="1"/>
      <p:bldP spid="3" grpId="0" build="p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0BA34C-D5A3-4D94-B9C8-65DD5A3C0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893" y="177476"/>
            <a:ext cx="9198000" cy="432000"/>
          </a:xfrm>
        </p:spPr>
        <p:txBody>
          <a:bodyPr/>
          <a:lstStyle/>
          <a:p>
            <a:r>
              <a:rPr lang="en-GB" dirty="0"/>
              <a:t>Discussion and Recommendations</a:t>
            </a:r>
          </a:p>
        </p:txBody>
      </p:sp>
      <p:pic>
        <p:nvPicPr>
          <p:cNvPr id="2050" name="Picture 2" descr="The Leica BLK360 is lightweight and easy to deploy in the field. Its... |  Download Scientific Diagram">
            <a:extLst>
              <a:ext uri="{FF2B5EF4-FFF2-40B4-BE49-F238E27FC236}">
                <a16:creationId xmlns:a16="http://schemas.microsoft.com/office/drawing/2014/main" id="{9B5FFE5F-12F9-B1E2-654A-F884416816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82" r="39389"/>
          <a:stretch/>
        </p:blipFill>
        <p:spPr bwMode="auto">
          <a:xfrm>
            <a:off x="9988598" y="0"/>
            <a:ext cx="220340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DDEB3BC9-8E4D-4212-55C9-C8B2E89B608A}"/>
              </a:ext>
            </a:extLst>
          </p:cNvPr>
          <p:cNvSpPr txBox="1">
            <a:spLocks/>
          </p:cNvSpPr>
          <p:nvPr/>
        </p:nvSpPr>
        <p:spPr>
          <a:xfrm>
            <a:off x="205893" y="760838"/>
            <a:ext cx="9419738" cy="234533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66700" indent="-2667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Results corroborate with previous studies demonstrating increasing relative error in QSM diameter measurements as branch diameter decreases (</a:t>
            </a:r>
            <a:r>
              <a:rPr lang="da-DK" i="1" dirty="0"/>
              <a:t>Hackenberg et al., 2015; Lau et al., 2018; Martin-Ducup et al., 2021; </a:t>
            </a:r>
            <a:r>
              <a:rPr lang="en-GB" i="1" dirty="0"/>
              <a:t>Demol et al., 2022b).</a:t>
            </a:r>
          </a:p>
          <a:p>
            <a:pPr marL="0" indent="0">
              <a:buNone/>
            </a:pPr>
            <a:r>
              <a:rPr lang="en-GB" b="1" dirty="0"/>
              <a:t>Results also demonstrate that relative error increases as the distance between branch and scanner increases.</a:t>
            </a:r>
          </a:p>
          <a:p>
            <a:pPr marL="0" indent="0">
              <a:buNone/>
            </a:pPr>
            <a:r>
              <a:rPr lang="en-GB" b="1" dirty="0"/>
              <a:t>A relationship derived from a regression analysis could be used to apply a correction factor to QSM diameter measurements of small branches.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b="1" dirty="0"/>
          </a:p>
          <a:p>
            <a:pPr marL="0" indent="0">
              <a:buFont typeface="Arial" panose="020B0604020202020204" pitchFamily="34" charset="0"/>
              <a:buNone/>
            </a:pPr>
            <a:endParaRPr lang="en-GB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836188-6ABF-C033-984E-65BC2E2A49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03460" y="3061773"/>
            <a:ext cx="4024603" cy="73445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A0C04EF-D79A-FC30-FB28-A204614CC9B4}"/>
              </a:ext>
            </a:extLst>
          </p:cNvPr>
          <p:cNvSpPr txBox="1"/>
          <p:nvPr/>
        </p:nvSpPr>
        <p:spPr>
          <a:xfrm>
            <a:off x="205893" y="4104849"/>
            <a:ext cx="937087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Further investigation needed using a larger dataset of branch measurements with </a:t>
            </a:r>
            <a:r>
              <a:rPr lang="en-GB" i="1" dirty="0"/>
              <a:t>0 &lt; d &lt;10 cm </a:t>
            </a:r>
            <a:r>
              <a:rPr lang="en-GB" dirty="0"/>
              <a:t>required to produce more reliable results.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Establish a more robust protocol to compare manual diameter measurements against QSM diameter measurements.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Establishing the point of diminishing returns</a:t>
            </a:r>
            <a:br>
              <a:rPr lang="en-GB" dirty="0"/>
            </a:br>
            <a:r>
              <a:rPr lang="en-GB" dirty="0"/>
              <a:t>- what is the contribution to overall AGB of small branches for various tree species? </a:t>
            </a:r>
            <a:br>
              <a:rPr lang="en-GB" dirty="0"/>
            </a:br>
            <a:r>
              <a:rPr lang="en-GB" dirty="0"/>
              <a:t>- At what point are the contributions to overall AGB of branches with diameters less than a certain value negligible?</a:t>
            </a:r>
          </a:p>
        </p:txBody>
      </p:sp>
    </p:spTree>
    <p:extLst>
      <p:ext uri="{BB962C8B-B14F-4D97-AF65-F5344CB8AC3E}">
        <p14:creationId xmlns:p14="http://schemas.microsoft.com/office/powerpoint/2010/main" val="1058596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F11A6B65-5A20-4F4D-ACBB-ED50132D45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4284" y="34403"/>
            <a:ext cx="8331715" cy="1674470"/>
          </a:xfrm>
        </p:spPr>
        <p:txBody>
          <a:bodyPr/>
          <a:lstStyle/>
          <a:p>
            <a:r>
              <a:rPr lang="en-US" sz="4800" dirty="0"/>
              <a:t>THANK YOU – Questions?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828E04-9C2A-4859-8050-C2DF67A249C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947058" y="1421228"/>
            <a:ext cx="1446561" cy="382887"/>
          </a:xfrm>
        </p:spPr>
        <p:txBody>
          <a:bodyPr/>
          <a:lstStyle/>
          <a:p>
            <a:r>
              <a:rPr lang="en-US" b="1" dirty="0"/>
              <a:t>References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9352CF6-0F22-45A8-B28B-37FAFCE5C5D6}"/>
              </a:ext>
            </a:extLst>
          </p:cNvPr>
          <p:cNvSpPr txBox="1"/>
          <p:nvPr/>
        </p:nvSpPr>
        <p:spPr>
          <a:xfrm>
            <a:off x="10039349" y="101078"/>
            <a:ext cx="2009776" cy="411454"/>
          </a:xfrm>
          <a:prstGeom prst="rect">
            <a:avLst/>
          </a:prstGeom>
          <a:noFill/>
        </p:spPr>
        <p:txBody>
          <a:bodyPr wrap="square" lIns="0" tIns="36000" rIns="0" bIns="0" rtlCol="0">
            <a:spAutoFit/>
          </a:bodyPr>
          <a:lstStyle/>
          <a:p>
            <a:pPr>
              <a:lnSpc>
                <a:spcPts val="1400"/>
              </a:lnSpc>
            </a:pPr>
            <a:r>
              <a:rPr lang="en-US" sz="2000" b="1" spc="-100" baseline="0" dirty="0">
                <a:solidFill>
                  <a:schemeClr val="tx1">
                    <a:lumMod val="50000"/>
                    <a:lumOff val="50000"/>
                  </a:schemeClr>
                </a:solidFill>
                <a:latin typeface="Franklin Gothic Book" panose="020B0503020102020204" pitchFamily="34" charset="0"/>
              </a:rPr>
              <a:t>Matthew Drummond</a:t>
            </a:r>
            <a:br>
              <a:rPr lang="en-US" b="1" spc="-100" dirty="0">
                <a:latin typeface="Franklin Gothic Book" panose="020B0503020102020204" pitchFamily="34" charset="0"/>
              </a:rPr>
            </a:br>
            <a:r>
              <a:rPr lang="en-US" b="1" spc="-100" dirty="0">
                <a:latin typeface="Franklin Gothic Book" panose="020B0503020102020204" pitchFamily="34" charset="0"/>
              </a:rPr>
              <a:t>2014426</a:t>
            </a:r>
            <a:endParaRPr lang="en-US" b="1" spc="-100" baseline="0" dirty="0">
              <a:solidFill>
                <a:schemeClr val="tx1"/>
              </a:solidFill>
              <a:latin typeface="Franklin Gothic Book" panose="020B05030201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56E0E3-D407-43A0-8560-94281390A2C5}"/>
              </a:ext>
            </a:extLst>
          </p:cNvPr>
          <p:cNvSpPr txBox="1"/>
          <p:nvPr/>
        </p:nvSpPr>
        <p:spPr>
          <a:xfrm>
            <a:off x="516657" y="1804115"/>
            <a:ext cx="11328662" cy="51526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Badgley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G., Freeman, J., Hamman, J.J., Haya, B.,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Trugman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A.T., Anderegg, W.R.L. &amp;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Cullenward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 2022, Systematic over-crediting in California's forest carbon offsets program,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Global Change Biology, 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vol. 28, pp. 1433-1445.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Bunce, R.G.H. 1968, Biomass and production of trees in a mixed deciduous woodland - Girth and height as parameters for the estimation of tree dry weight.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Ecology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vol. 56, pp 759–775.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Calders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K., Verbeeck, H., Burt, A.,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Origo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N., Nightingale, J.,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Malhi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Y., Wilkes, P., Raumonen, P., Bunce, R.G. &amp; Disney, M. 2022, Laser scanning reveals potential underestimation of biomass carbon in temperate forest, 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Ecological Solutions and Evidence, 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vol. 3, no. 4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Chave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Réjou-Méchain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Búrquez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Chidumayo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E., Colgan, M.S.,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Delitti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W.B.C., Duque, A., Eid, T.,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Fearnside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P.M., Goodman, R.C., Henry, M., Martínez-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Yrízar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Mugasha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W.A., Muller-Landau, H.C.,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Mencuccini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M., Nelson, B.W.,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Ngomanda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Nogueira, E.M., Ortiz-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Malavassi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E.,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Pélissier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R.,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Ploton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P., Ryan, C.M., Saldarriaga, J.G. &amp; </a:t>
            </a:r>
            <a:r>
              <a:rPr lang="en-GB" sz="12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Vieilledent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G. 2014, Improved allometric models to estimate the aboveground biomass of tropical trees, </a:t>
            </a:r>
            <a:r>
              <a:rPr lang="en-GB" sz="12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Global Change Biology</a:t>
            </a:r>
            <a:r>
              <a:rPr lang="en-GB" sz="12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vol. 20, no. 10, pp. 3177-3190.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Demol, M., Verbeeck, H.,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Gielen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Armston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Burt, A., Disney, M., Duncanson, L., Hackenberg, J.,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Kükenbrink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D., Lau, A.,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Ploton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Sewdien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Stovall, A.,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Takoudjou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S.M., Volkova, L., Weston, C.,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Wortel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V. &amp;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Calders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 2022a, Estimating forest above-ground biomass with terrestrial laser scanning: Current status and future directions,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Methods in Ecology and Evolution, 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no. 00, pp. 1-12.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Demol, M., Wilkes, P., Raumonen, P., Krishna Moorthy, S.M.,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Calders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Gielen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 &amp; Verbeeck, H. 2022b, Volumetric overestimation of small branches in 3D reconstructions of Fraxinus excelsior,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Silva </a:t>
            </a:r>
            <a:r>
              <a:rPr lang="en-GB" sz="1200" i="1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Fennica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vol. 56, no. 1, pp. 10550.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Hackenberg, J., Wassenberg, M.,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Spiecker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 &amp; Sun, D. 2015, Non Destructive Method for Biomass Prediction Combining TLS Derived Tree Volume and Wood Density,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Forests, 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vol. 6, pp. 1274-1300.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Lau, A., Bentley, L.P., Martius, C.,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Shenkin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Bartholomeus, H., Raumonen, P.,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Malhi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Y., Jackson, T. &amp; Herold, M. 2018, Quantifying branch architecture of tropical trees using terrestrial LiDAR and 3D modelling,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Trees, 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vol. 32, no. 8, pp. 1219-1231.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Martin-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Ducup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O.,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Mofack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G., Wang, D., Raumonen, P.,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Ploton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Sonké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Barbier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N.,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Couteron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 &amp; </a:t>
            </a:r>
            <a:r>
              <a:rPr lang="en-GB" sz="12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Pélissier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 2021, Evaluation of automated pipelines for tree and plot metric estimation from TLS data in tropical forest areas, </a:t>
            </a:r>
            <a:r>
              <a:rPr lang="en-GB" sz="12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Annals of Botany, </a:t>
            </a:r>
            <a:r>
              <a:rPr lang="en-GB" sz="12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vol. 128, no. 6, pp. 753-766.</a:t>
            </a: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l"/>
            <a:endParaRPr lang="en-GB" sz="1200" b="0" i="0" dirty="0">
              <a:solidFill>
                <a:srgbClr val="53565A"/>
              </a:solidFill>
              <a:effectLst/>
              <a:latin typeface="Roboto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36783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5CB8B3"/>
      </a:accent1>
      <a:accent2>
        <a:srgbClr val="F5D66E"/>
      </a:accent2>
      <a:accent3>
        <a:srgbClr val="D78189"/>
      </a:accent3>
      <a:accent4>
        <a:srgbClr val="7030A0"/>
      </a:accent4>
      <a:accent5>
        <a:srgbClr val="0070C0"/>
      </a:accent5>
      <a:accent6>
        <a:srgbClr val="C4D36D"/>
      </a:accent6>
      <a:hlink>
        <a:srgbClr val="54C3BD"/>
      </a:hlink>
      <a:folHlink>
        <a:srgbClr val="54C3BD"/>
      </a:folHlink>
    </a:clrScheme>
    <a:fontScheme name="Custom 154">
      <a:majorFont>
        <a:latin typeface="Arial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67328976_Minimalist presentation_RVA_v4" id="{DA616D2A-CFEC-48D2-90FC-DF66CF8D2F8A}" vid="{8F2838F8-33B8-457C-9B19-1E5863B0E0D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853D8350-BC36-420E-83B3-2CFFF4E97F6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7323504-CBC8-4A2F-BF86-8DF0D94D4A3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6100F67-BC3D-46B4-8D39-802DC9D7F2E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Minimalist presentation</Template>
  <TotalTime>1233</TotalTime>
  <Words>1669</Words>
  <Application>Microsoft Office PowerPoint</Application>
  <PresentationFormat>Widescreen</PresentationFormat>
  <Paragraphs>142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Corbel</vt:lpstr>
      <vt:lpstr>Franklin Gothic Book</vt:lpstr>
      <vt:lpstr>Roboto</vt:lpstr>
      <vt:lpstr>Times New Roman</vt:lpstr>
      <vt:lpstr>Office Theme</vt:lpstr>
      <vt:lpstr>Evaluating The Accuracy of TLS  measurements of small tree branches at  varying scan distances</vt:lpstr>
      <vt:lpstr>Presentation Structure </vt:lpstr>
      <vt:lpstr>The Importance of Accurate Forest Measurement</vt:lpstr>
      <vt:lpstr>How is Forest Biomass and Carbon Calculated?</vt:lpstr>
      <vt:lpstr>Terrestrial Laser Scanning</vt:lpstr>
      <vt:lpstr>Research aims and objectives</vt:lpstr>
      <vt:lpstr>Methodology</vt:lpstr>
      <vt:lpstr>Results</vt:lpstr>
      <vt:lpstr>Discussion and Recommendations</vt:lpstr>
      <vt:lpstr>THANK YOU –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comparing Forest biomass estimation methodologies for the generation of Carbon Offsets  – ASM vs. TLS</dc:title>
  <dc:creator>Matthew Drummond</dc:creator>
  <cp:lastModifiedBy>Matthew Drummond</cp:lastModifiedBy>
  <cp:revision>69</cp:revision>
  <dcterms:created xsi:type="dcterms:W3CDTF">2022-03-07T14:24:38Z</dcterms:created>
  <dcterms:modified xsi:type="dcterms:W3CDTF">2023-01-27T10:53:14Z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