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E4C2B1-855D-8C4F-4BEF-50CE1055CF2D}" v="455" dt="2023-03-27T00:27:03.3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3/27/23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732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3/27/23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926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3/27/23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72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3/27/23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102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3/27/23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334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3/27/23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323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3/27/23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490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3/27/23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42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3/27/23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041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3/27/23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76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3/27/23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650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3/27/23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‹N°›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201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14" r:id="rId8"/>
    <p:sldLayoutId id="2147483715" r:id="rId9"/>
    <p:sldLayoutId id="2147483716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1E644DE9-8D09-43E2-BA69-F57482CFC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6C23C919-B32E-40FF-B3D8-631316E84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Image 4">
            <a:extLst>
              <a:ext uri="{FF2B5EF4-FFF2-40B4-BE49-F238E27FC236}">
                <a16:creationId xmlns:a16="http://schemas.microsoft.com/office/drawing/2014/main" id="{2F1FBE25-FF71-2EF0-2908-D0431BA8BC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9533" b="7151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grpSp>
        <p:nvGrpSpPr>
          <p:cNvPr id="24" name="Group 12">
            <a:extLst>
              <a:ext uri="{FF2B5EF4-FFF2-40B4-BE49-F238E27FC236}">
                <a16:creationId xmlns:a16="http://schemas.microsoft.com/office/drawing/2014/main" id="{5EDAD761-2CF4-463A-AD87-1D4E8549D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25" name="Picture 13">
              <a:extLst>
                <a:ext uri="{FF2B5EF4-FFF2-40B4-BE49-F238E27FC236}">
                  <a16:creationId xmlns:a16="http://schemas.microsoft.com/office/drawing/2014/main" id="{D9DF7D3C-2892-4632-9E66-4D1E023A0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26" name="Picture 14">
              <a:extLst>
                <a:ext uri="{FF2B5EF4-FFF2-40B4-BE49-F238E27FC236}">
                  <a16:creationId xmlns:a16="http://schemas.microsoft.com/office/drawing/2014/main" id="{3D2FAD08-001D-4400-AF80-51C864EF7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3483633" y="78852"/>
            <a:ext cx="5848535" cy="1266053"/>
          </a:xfrm>
        </p:spPr>
        <p:txBody>
          <a:bodyPr>
            <a:normAutofit fontScale="90000"/>
          </a:bodyPr>
          <a:lstStyle/>
          <a:p>
            <a:r>
              <a:rPr lang="fr-FR" b="1" dirty="0">
                <a:solidFill>
                  <a:srgbClr val="FFFFFF"/>
                </a:solidFill>
                <a:cs typeface="Sabon Next LT"/>
              </a:rPr>
              <a:t>Mental and </a:t>
            </a:r>
            <a:r>
              <a:rPr lang="fr-FR" b="1" dirty="0" err="1">
                <a:solidFill>
                  <a:srgbClr val="FFFFFF"/>
                </a:solidFill>
                <a:cs typeface="Sabon Next LT"/>
              </a:rPr>
              <a:t>physical</a:t>
            </a:r>
            <a:r>
              <a:rPr lang="fr-FR" b="1" dirty="0">
                <a:solidFill>
                  <a:srgbClr val="FFFFFF"/>
                </a:solidFill>
                <a:cs typeface="Sabon Next LT"/>
              </a:rPr>
              <a:t> </a:t>
            </a:r>
            <a:r>
              <a:rPr lang="fr-FR" b="1" dirty="0" err="1">
                <a:solidFill>
                  <a:srgbClr val="FFFFFF"/>
                </a:solidFill>
                <a:cs typeface="Sabon Next LT"/>
              </a:rPr>
              <a:t>health</a:t>
            </a:r>
            <a:r>
              <a:rPr lang="fr-FR" b="1" dirty="0">
                <a:solidFill>
                  <a:srgbClr val="FFFFFF"/>
                </a:solidFill>
                <a:cs typeface="Sabon Next LT"/>
              </a:rPr>
              <a:t> in sport</a:t>
            </a:r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205596" y="1860402"/>
            <a:ext cx="2493550" cy="87655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fr-FR" sz="2200" b="1" dirty="0">
                <a:solidFill>
                  <a:schemeClr val="bg1"/>
                </a:solidFill>
              </a:rPr>
              <a:t>You </a:t>
            </a:r>
            <a:r>
              <a:rPr lang="fr-FR" sz="2200" b="1" dirty="0" err="1">
                <a:solidFill>
                  <a:schemeClr val="bg1"/>
                </a:solidFill>
              </a:rPr>
              <a:t>suffering</a:t>
            </a:r>
            <a:r>
              <a:rPr lang="fr-FR" sz="2200" b="1" dirty="0">
                <a:solidFill>
                  <a:schemeClr val="bg1"/>
                </a:solidFill>
              </a:rPr>
              <a:t> </a:t>
            </a:r>
            <a:r>
              <a:rPr lang="fr-FR" sz="2200" b="1" dirty="0" err="1">
                <a:solidFill>
                  <a:schemeClr val="bg1"/>
                </a:solidFill>
              </a:rPr>
              <a:t>from</a:t>
            </a:r>
            <a:r>
              <a:rPr lang="fr-FR" sz="2200" b="1" dirty="0">
                <a:solidFill>
                  <a:schemeClr val="bg1"/>
                </a:solidFill>
              </a:rPr>
              <a:t> </a:t>
            </a:r>
            <a:r>
              <a:rPr lang="fr-FR" sz="2200" b="1" dirty="0" err="1">
                <a:solidFill>
                  <a:schemeClr val="bg1"/>
                </a:solidFill>
              </a:rPr>
              <a:t>depression</a:t>
            </a:r>
            <a:r>
              <a:rPr lang="fr-FR" sz="2200" b="1" dirty="0">
                <a:solidFill>
                  <a:schemeClr val="bg1"/>
                </a:solidFill>
              </a:rPr>
              <a:t> </a:t>
            </a:r>
            <a:r>
              <a:rPr lang="fr-FR" sz="2200" b="1" dirty="0" err="1">
                <a:solidFill>
                  <a:schemeClr val="bg1"/>
                </a:solidFill>
              </a:rPr>
              <a:t>because</a:t>
            </a:r>
            <a:r>
              <a:rPr lang="fr-FR" sz="2200" b="1" dirty="0">
                <a:solidFill>
                  <a:schemeClr val="bg1"/>
                </a:solidFill>
              </a:rPr>
              <a:t> of sport?</a:t>
            </a:r>
            <a:endParaRPr lang="fr-FR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1A468ACA-35B0-9BD1-4EE0-86878720E494}"/>
              </a:ext>
            </a:extLst>
          </p:cNvPr>
          <p:cNvSpPr txBox="1"/>
          <p:nvPr/>
        </p:nvSpPr>
        <p:spPr>
          <a:xfrm>
            <a:off x="9308352" y="1628588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fr-FR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1BC94937-425C-B145-0E15-CBE77A631A55}"/>
              </a:ext>
            </a:extLst>
          </p:cNvPr>
          <p:cNvSpPr txBox="1"/>
          <p:nvPr/>
        </p:nvSpPr>
        <p:spPr>
          <a:xfrm>
            <a:off x="821764" y="3944470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fr-FR" b="1" dirty="0">
                <a:solidFill>
                  <a:schemeClr val="bg1"/>
                </a:solidFill>
              </a:rPr>
              <a:t>You </a:t>
            </a:r>
            <a:r>
              <a:rPr lang="fr-FR" b="1" dirty="0" err="1">
                <a:solidFill>
                  <a:schemeClr val="bg1"/>
                </a:solidFill>
              </a:rPr>
              <a:t>were</a:t>
            </a:r>
            <a:r>
              <a:rPr lang="fr-FR" b="1" dirty="0">
                <a:solidFill>
                  <a:schemeClr val="bg1"/>
                </a:solidFill>
              </a:rPr>
              <a:t> a </a:t>
            </a:r>
            <a:r>
              <a:rPr lang="fr-FR" b="1" dirty="0" err="1">
                <a:solidFill>
                  <a:schemeClr val="bg1"/>
                </a:solidFill>
              </a:rPr>
              <a:t>professional</a:t>
            </a:r>
            <a:r>
              <a:rPr lang="fr-FR" b="1" dirty="0">
                <a:solidFill>
                  <a:schemeClr val="bg1"/>
                </a:solidFill>
              </a:rPr>
              <a:t> </a:t>
            </a:r>
            <a:r>
              <a:rPr lang="fr-FR" b="1" dirty="0" err="1">
                <a:solidFill>
                  <a:schemeClr val="bg1"/>
                </a:solidFill>
              </a:rPr>
              <a:t>athletes</a:t>
            </a:r>
            <a:r>
              <a:rPr lang="fr-FR" b="1" dirty="0">
                <a:solidFill>
                  <a:schemeClr val="bg1"/>
                </a:solidFill>
              </a:rPr>
              <a:t> and </a:t>
            </a:r>
            <a:r>
              <a:rPr lang="fr-FR" b="1" dirty="0" err="1">
                <a:solidFill>
                  <a:schemeClr val="bg1"/>
                </a:solidFill>
              </a:rPr>
              <a:t>you</a:t>
            </a:r>
            <a:r>
              <a:rPr lang="fr-FR" b="1" dirty="0">
                <a:solidFill>
                  <a:schemeClr val="bg1"/>
                </a:solidFill>
              </a:rPr>
              <a:t> </a:t>
            </a:r>
            <a:r>
              <a:rPr lang="fr-FR" b="1" dirty="0" err="1">
                <a:solidFill>
                  <a:schemeClr val="bg1"/>
                </a:solidFill>
              </a:rPr>
              <a:t>want</a:t>
            </a:r>
            <a:r>
              <a:rPr lang="fr-FR" b="1" dirty="0">
                <a:solidFill>
                  <a:schemeClr val="bg1"/>
                </a:solidFill>
              </a:rPr>
              <a:t> to go back to </a:t>
            </a:r>
            <a:r>
              <a:rPr lang="fr-FR" b="1" dirty="0" err="1">
                <a:solidFill>
                  <a:schemeClr val="bg1"/>
                </a:solidFill>
              </a:rPr>
              <a:t>school</a:t>
            </a:r>
            <a:r>
              <a:rPr lang="fr-FR" b="1" dirty="0">
                <a:solidFill>
                  <a:schemeClr val="bg1"/>
                </a:solidFill>
              </a:rPr>
              <a:t>?</a:t>
            </a:r>
            <a:endParaRPr lang="fr-FR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8B630EA1-40A4-C6C6-17AB-546737943B1F}"/>
              </a:ext>
            </a:extLst>
          </p:cNvPr>
          <p:cNvSpPr txBox="1"/>
          <p:nvPr/>
        </p:nvSpPr>
        <p:spPr>
          <a:xfrm>
            <a:off x="9304405" y="1515542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fr-FR" b="1" dirty="0">
                <a:solidFill>
                  <a:schemeClr val="bg1"/>
                </a:solidFill>
              </a:rPr>
              <a:t>You </a:t>
            </a:r>
            <a:r>
              <a:rPr lang="fr-FR" b="1" dirty="0" err="1">
                <a:solidFill>
                  <a:schemeClr val="bg1"/>
                </a:solidFill>
              </a:rPr>
              <a:t>ar</a:t>
            </a:r>
            <a:r>
              <a:rPr lang="fr-FR" b="1" dirty="0">
                <a:solidFill>
                  <a:schemeClr val="bg1"/>
                </a:solidFill>
              </a:rPr>
              <a:t> </a:t>
            </a:r>
            <a:r>
              <a:rPr lang="fr-FR" b="1" dirty="0" err="1">
                <a:solidFill>
                  <a:schemeClr val="bg1"/>
                </a:solidFill>
              </a:rPr>
              <a:t>addicted</a:t>
            </a:r>
            <a:r>
              <a:rPr lang="fr-FR" b="1" dirty="0">
                <a:solidFill>
                  <a:schemeClr val="bg1"/>
                </a:solidFill>
              </a:rPr>
              <a:t> to sport and </a:t>
            </a:r>
            <a:r>
              <a:rPr lang="fr-FR" b="1" dirty="0" err="1">
                <a:solidFill>
                  <a:schemeClr val="bg1"/>
                </a:solidFill>
              </a:rPr>
              <a:t>don't</a:t>
            </a:r>
            <a:r>
              <a:rPr lang="fr-FR" b="1" dirty="0">
                <a:solidFill>
                  <a:schemeClr val="bg1"/>
                </a:solidFill>
              </a:rPr>
              <a:t> know how to </a:t>
            </a:r>
            <a:r>
              <a:rPr lang="fr-FR" b="1" dirty="0" err="1">
                <a:solidFill>
                  <a:schemeClr val="bg1"/>
                </a:solidFill>
              </a:rPr>
              <a:t>reduce</a:t>
            </a:r>
            <a:r>
              <a:rPr lang="fr-FR" b="1" dirty="0">
                <a:solidFill>
                  <a:schemeClr val="bg1"/>
                </a:solidFill>
              </a:rPr>
              <a:t> </a:t>
            </a:r>
            <a:r>
              <a:rPr lang="fr-FR" b="1" dirty="0" err="1">
                <a:solidFill>
                  <a:schemeClr val="bg1"/>
                </a:solidFill>
              </a:rPr>
              <a:t>it</a:t>
            </a:r>
            <a:r>
              <a:rPr lang="fr-FR" b="1" dirty="0">
                <a:solidFill>
                  <a:schemeClr val="bg1"/>
                </a:solidFill>
              </a:rPr>
              <a:t>?</a:t>
            </a:r>
            <a:endParaRPr lang="fr-FR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1678EAD7-C33B-442E-72E7-D2CFF952A335}"/>
              </a:ext>
            </a:extLst>
          </p:cNvPr>
          <p:cNvSpPr txBox="1"/>
          <p:nvPr/>
        </p:nvSpPr>
        <p:spPr>
          <a:xfrm>
            <a:off x="9532470" y="389964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fr-FR" b="1" dirty="0">
                <a:solidFill>
                  <a:schemeClr val="bg1"/>
                </a:solidFill>
              </a:rPr>
              <a:t>You have injuries and </a:t>
            </a:r>
            <a:r>
              <a:rPr lang="fr-FR" b="1" dirty="0" err="1">
                <a:solidFill>
                  <a:schemeClr val="bg1"/>
                </a:solidFill>
              </a:rPr>
              <a:t>need</a:t>
            </a:r>
            <a:r>
              <a:rPr lang="fr-FR" b="1" dirty="0">
                <a:solidFill>
                  <a:schemeClr val="bg1"/>
                </a:solidFill>
              </a:rPr>
              <a:t> support?</a:t>
            </a:r>
            <a:endParaRPr lang="fr-FR"/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5BA6395F-1A5A-457C-06A8-186C6DA7F2BA}"/>
              </a:ext>
            </a:extLst>
          </p:cNvPr>
          <p:cNvSpPr txBox="1"/>
          <p:nvPr/>
        </p:nvSpPr>
        <p:spPr>
          <a:xfrm>
            <a:off x="4341963" y="2450917"/>
            <a:ext cx="37352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fr-FR" b="1" dirty="0">
                <a:solidFill>
                  <a:schemeClr val="bg2"/>
                </a:solidFill>
              </a:rPr>
              <a:t>COME AND TALK TO US ! Our </a:t>
            </a:r>
            <a:r>
              <a:rPr lang="fr-FR" b="1" dirty="0" err="1">
                <a:solidFill>
                  <a:schemeClr val="bg2"/>
                </a:solidFill>
              </a:rPr>
              <a:t>professionals</a:t>
            </a:r>
            <a:r>
              <a:rPr lang="fr-FR" b="1" dirty="0">
                <a:solidFill>
                  <a:schemeClr val="bg2"/>
                </a:solidFill>
              </a:rPr>
              <a:t> are </a:t>
            </a:r>
            <a:r>
              <a:rPr lang="fr-FR" b="1" dirty="0" err="1">
                <a:solidFill>
                  <a:schemeClr val="bg2"/>
                </a:solidFill>
              </a:rPr>
              <a:t>here</a:t>
            </a:r>
            <a:r>
              <a:rPr lang="fr-FR" b="1" dirty="0">
                <a:solidFill>
                  <a:schemeClr val="bg2"/>
                </a:solidFill>
              </a:rPr>
              <a:t> to help </a:t>
            </a:r>
            <a:r>
              <a:rPr lang="fr-FR" b="1" dirty="0" err="1">
                <a:solidFill>
                  <a:schemeClr val="bg2"/>
                </a:solidFill>
              </a:rPr>
              <a:t>you</a:t>
            </a:r>
            <a:r>
              <a:rPr lang="fr-FR" b="1" dirty="0">
                <a:solidFill>
                  <a:schemeClr val="bg2"/>
                </a:solidFill>
              </a:rPr>
              <a:t> . </a:t>
            </a:r>
            <a:r>
              <a:rPr lang="fr-FR" b="1" dirty="0" err="1">
                <a:solidFill>
                  <a:schemeClr val="bg2"/>
                </a:solidFill>
              </a:rPr>
              <a:t>We</a:t>
            </a:r>
            <a:r>
              <a:rPr lang="fr-FR" b="1" dirty="0">
                <a:solidFill>
                  <a:schemeClr val="bg2"/>
                </a:solidFill>
              </a:rPr>
              <a:t> are open </a:t>
            </a:r>
            <a:r>
              <a:rPr lang="fr-FR" b="1" dirty="0" err="1">
                <a:solidFill>
                  <a:schemeClr val="bg2"/>
                </a:solidFill>
              </a:rPr>
              <a:t>from</a:t>
            </a:r>
            <a:r>
              <a:rPr lang="fr-FR" b="1" dirty="0">
                <a:solidFill>
                  <a:schemeClr val="bg2"/>
                </a:solidFill>
              </a:rPr>
              <a:t> 9am to 6pm</a:t>
            </a:r>
            <a:endParaRPr lang="fr-FR">
              <a:solidFill>
                <a:schemeClr val="bg2"/>
              </a:solidFill>
            </a:endParaRP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6F373BD4-78A6-BAC4-1A8D-CC9C040ABFE2}"/>
              </a:ext>
            </a:extLst>
          </p:cNvPr>
          <p:cNvSpPr txBox="1"/>
          <p:nvPr/>
        </p:nvSpPr>
        <p:spPr>
          <a:xfrm>
            <a:off x="9487647" y="5752352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fr-FR"/>
          </a:p>
        </p:txBody>
      </p:sp>
      <p:pic>
        <p:nvPicPr>
          <p:cNvPr id="16" name="Image 20">
            <a:extLst>
              <a:ext uri="{FF2B5EF4-FFF2-40B4-BE49-F238E27FC236}">
                <a16:creationId xmlns:a16="http://schemas.microsoft.com/office/drawing/2014/main" id="{D74CFED6-316A-EEB7-B675-87057B7AC4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759" y="5621098"/>
            <a:ext cx="2143125" cy="1194219"/>
          </a:xfrm>
          <a:prstGeom prst="rect">
            <a:avLst/>
          </a:prstGeom>
        </p:spPr>
      </p:pic>
      <p:sp>
        <p:nvSpPr>
          <p:cNvPr id="21" name="ZoneTexte 20">
            <a:extLst>
              <a:ext uri="{FF2B5EF4-FFF2-40B4-BE49-F238E27FC236}">
                <a16:creationId xmlns:a16="http://schemas.microsoft.com/office/drawing/2014/main" id="{3D3809F8-85B6-D25F-0CE5-849D1611210A}"/>
              </a:ext>
            </a:extLst>
          </p:cNvPr>
          <p:cNvSpPr txBox="1"/>
          <p:nvPr/>
        </p:nvSpPr>
        <p:spPr>
          <a:xfrm>
            <a:off x="9637623" y="497456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fr-FR" b="1" dirty="0">
                <a:solidFill>
                  <a:schemeClr val="bg1"/>
                </a:solidFill>
              </a:rPr>
              <a:t>FOLLOW MKSPORTSUPPORT</a:t>
            </a:r>
          </a:p>
        </p:txBody>
      </p:sp>
      <p:sp>
        <p:nvSpPr>
          <p:cNvPr id="27" name="ZoneTexte 26">
            <a:extLst>
              <a:ext uri="{FF2B5EF4-FFF2-40B4-BE49-F238E27FC236}">
                <a16:creationId xmlns:a16="http://schemas.microsoft.com/office/drawing/2014/main" id="{71A3A959-E1CB-D551-B115-CA747FB1639D}"/>
              </a:ext>
            </a:extLst>
          </p:cNvPr>
          <p:cNvSpPr txBox="1"/>
          <p:nvPr/>
        </p:nvSpPr>
        <p:spPr>
          <a:xfrm>
            <a:off x="-846" y="5834952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fr-FR" dirty="0">
                <a:solidFill>
                  <a:schemeClr val="bg1"/>
                </a:solidFill>
              </a:rPr>
              <a:t>104 </a:t>
            </a:r>
            <a:r>
              <a:rPr lang="fr-FR" dirty="0" err="1">
                <a:solidFill>
                  <a:schemeClr val="bg1"/>
                </a:solidFill>
              </a:rPr>
              <a:t>Hengistbury</a:t>
            </a:r>
            <a:r>
              <a:rPr lang="fr-FR" dirty="0">
                <a:solidFill>
                  <a:schemeClr val="bg1"/>
                </a:solidFill>
              </a:rPr>
              <a:t> Road, Milton Keynes MK45 6DH</a:t>
            </a:r>
          </a:p>
        </p:txBody>
      </p:sp>
    </p:spTree>
    <p:extLst>
      <p:ext uri="{BB962C8B-B14F-4D97-AF65-F5344CB8AC3E}">
        <p14:creationId xmlns:p14="http://schemas.microsoft.com/office/powerpoint/2010/main" val="3784089036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</Words>
  <Application>Microsoft Macintosh PowerPoint</Application>
  <PresentationFormat>Grand écran</PresentationFormat>
  <Paragraphs>8</Paragraphs>
  <Slides>1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</vt:i4>
      </vt:variant>
    </vt:vector>
  </HeadingPairs>
  <TitlesOfParts>
    <vt:vector size="6" baseType="lpstr">
      <vt:lpstr>Arial</vt:lpstr>
      <vt:lpstr>Avenir Next LT Pro</vt:lpstr>
      <vt:lpstr>AvenirNext LT Pro Medium</vt:lpstr>
      <vt:lpstr>Sabon Next LT</vt:lpstr>
      <vt:lpstr>DappledVTI</vt:lpstr>
      <vt:lpstr>Mental and physical health in sport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/>
  <cp:lastModifiedBy>Sophia Sarpong</cp:lastModifiedBy>
  <cp:revision>102</cp:revision>
  <dcterms:created xsi:type="dcterms:W3CDTF">2023-03-26T23:49:39Z</dcterms:created>
  <dcterms:modified xsi:type="dcterms:W3CDTF">2023-03-27T00:41:17Z</dcterms:modified>
</cp:coreProperties>
</file>