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1" r:id="rId1"/>
  </p:sldMasterIdLst>
  <p:notesMasterIdLst>
    <p:notesMasterId r:id="rId12"/>
  </p:notesMasterIdLst>
  <p:sldIdLst>
    <p:sldId id="266" r:id="rId2"/>
    <p:sldId id="265" r:id="rId3"/>
    <p:sldId id="258" r:id="rId4"/>
    <p:sldId id="257" r:id="rId5"/>
    <p:sldId id="259" r:id="rId6"/>
    <p:sldId id="260" r:id="rId7"/>
    <p:sldId id="261" r:id="rId8"/>
    <p:sldId id="262" r:id="rId9"/>
    <p:sldId id="264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ktoria Maneva (2115384)" userId="90bffe37-08ec-49bc-90d0-73eed1f9f8ec" providerId="ADAL" clId="{FFC7DBD8-0160-254E-A719-42CC36DB6321}"/>
    <pc:docChg chg="undo custSel addSld delSld modSld sldOrd addMainMaster delMainMaster">
      <pc:chgData name="Viktoria Maneva (2115384)" userId="90bffe37-08ec-49bc-90d0-73eed1f9f8ec" providerId="ADAL" clId="{FFC7DBD8-0160-254E-A719-42CC36DB6321}" dt="2021-12-11T16:37:20.254" v="4497" actId="27696"/>
      <pc:docMkLst>
        <pc:docMk/>
      </pc:docMkLst>
      <pc:sldChg chg="addSp delSp modSp del mod setBg modClrScheme chgLayout">
        <pc:chgData name="Viktoria Maneva (2115384)" userId="90bffe37-08ec-49bc-90d0-73eed1f9f8ec" providerId="ADAL" clId="{FFC7DBD8-0160-254E-A719-42CC36DB6321}" dt="2021-12-06T15:17:56.898" v="1561" actId="2696"/>
        <pc:sldMkLst>
          <pc:docMk/>
          <pc:sldMk cId="3062639064" sldId="256"/>
        </pc:sldMkLst>
        <pc:spChg chg="mod ord">
          <ac:chgData name="Viktoria Maneva (2115384)" userId="90bffe37-08ec-49bc-90d0-73eed1f9f8ec" providerId="ADAL" clId="{FFC7DBD8-0160-254E-A719-42CC36DB6321}" dt="2021-12-06T15:17:23.202" v="1559" actId="20577"/>
          <ac:spMkLst>
            <pc:docMk/>
            <pc:sldMk cId="3062639064" sldId="256"/>
            <ac:spMk id="2" creationId="{0CDE36E4-EBAB-4841-9E80-90D80815F166}"/>
          </ac:spMkLst>
        </pc:spChg>
        <pc:spChg chg="del mod">
          <ac:chgData name="Viktoria Maneva (2115384)" userId="90bffe37-08ec-49bc-90d0-73eed1f9f8ec" providerId="ADAL" clId="{FFC7DBD8-0160-254E-A719-42CC36DB6321}" dt="2021-12-05T18:16:29.669" v="1438" actId="21"/>
          <ac:spMkLst>
            <pc:docMk/>
            <pc:sldMk cId="3062639064" sldId="256"/>
            <ac:spMk id="3" creationId="{738B5ED6-AFB1-DD4E-BC2A-74E6F8036A9C}"/>
          </ac:spMkLst>
        </pc:spChg>
        <pc:spChg chg="add del mod ord">
          <ac:chgData name="Viktoria Maneva (2115384)" userId="90bffe37-08ec-49bc-90d0-73eed1f9f8ec" providerId="ADAL" clId="{FFC7DBD8-0160-254E-A719-42CC36DB6321}" dt="2021-12-06T09:22:16.808" v="1520" actId="21"/>
          <ac:spMkLst>
            <pc:docMk/>
            <pc:sldMk cId="3062639064" sldId="256"/>
            <ac:spMk id="5" creationId="{D88EDC01-3B15-ED4F-8514-7A91676ABAD2}"/>
          </ac:spMkLst>
        </pc:spChg>
        <pc:spChg chg="add">
          <ac:chgData name="Viktoria Maneva (2115384)" userId="90bffe37-08ec-49bc-90d0-73eed1f9f8ec" providerId="ADAL" clId="{FFC7DBD8-0160-254E-A719-42CC36DB6321}" dt="2021-12-06T15:15:22.586" v="1524" actId="26606"/>
          <ac:spMkLst>
            <pc:docMk/>
            <pc:sldMk cId="3062639064" sldId="256"/>
            <ac:spMk id="38" creationId="{1996130F-9AB5-4DE9-8574-3AF891C5C172}"/>
          </ac:spMkLst>
        </pc:spChg>
        <pc:spChg chg="add">
          <ac:chgData name="Viktoria Maneva (2115384)" userId="90bffe37-08ec-49bc-90d0-73eed1f9f8ec" providerId="ADAL" clId="{FFC7DBD8-0160-254E-A719-42CC36DB6321}" dt="2021-12-06T15:15:22.586" v="1524" actId="26606"/>
          <ac:spMkLst>
            <pc:docMk/>
            <pc:sldMk cId="3062639064" sldId="256"/>
            <ac:spMk id="40" creationId="{3623DEAC-F39C-45D6-86DC-1033F6429528}"/>
          </ac:spMkLst>
        </pc:spChg>
        <pc:spChg chg="add">
          <ac:chgData name="Viktoria Maneva (2115384)" userId="90bffe37-08ec-49bc-90d0-73eed1f9f8ec" providerId="ADAL" clId="{FFC7DBD8-0160-254E-A719-42CC36DB6321}" dt="2021-12-06T15:15:22.586" v="1524" actId="26606"/>
          <ac:spMkLst>
            <pc:docMk/>
            <pc:sldMk cId="3062639064" sldId="256"/>
            <ac:spMk id="42" creationId="{22589B50-D615-4630-B6F7-29E99FF2C4AB}"/>
          </ac:spMkLst>
        </pc:spChg>
        <pc:spChg chg="add">
          <ac:chgData name="Viktoria Maneva (2115384)" userId="90bffe37-08ec-49bc-90d0-73eed1f9f8ec" providerId="ADAL" clId="{FFC7DBD8-0160-254E-A719-42CC36DB6321}" dt="2021-12-06T15:15:22.586" v="1524" actId="26606"/>
          <ac:spMkLst>
            <pc:docMk/>
            <pc:sldMk cId="3062639064" sldId="256"/>
            <ac:spMk id="44" creationId="{B87A83DF-4E7A-4A81-867E-10E29C4BD3EB}"/>
          </ac:spMkLst>
        </pc:spChg>
        <pc:spChg chg="add">
          <ac:chgData name="Viktoria Maneva (2115384)" userId="90bffe37-08ec-49bc-90d0-73eed1f9f8ec" providerId="ADAL" clId="{FFC7DBD8-0160-254E-A719-42CC36DB6321}" dt="2021-12-06T15:15:22.586" v="1524" actId="26606"/>
          <ac:spMkLst>
            <pc:docMk/>
            <pc:sldMk cId="3062639064" sldId="256"/>
            <ac:spMk id="46" creationId="{435515D7-4CE9-4558-BA93-E245EFB64CD4}"/>
          </ac:spMkLst>
        </pc:spChg>
        <pc:grpChg chg="add">
          <ac:chgData name="Viktoria Maneva (2115384)" userId="90bffe37-08ec-49bc-90d0-73eed1f9f8ec" providerId="ADAL" clId="{FFC7DBD8-0160-254E-A719-42CC36DB6321}" dt="2021-12-06T15:15:22.586" v="1524" actId="26606"/>
          <ac:grpSpMkLst>
            <pc:docMk/>
            <pc:sldMk cId="3062639064" sldId="256"/>
            <ac:grpSpMk id="10" creationId="{166BF9EE-F7AC-4FA5-AC7E-001B3A642F75}"/>
          </ac:grpSpMkLst>
        </pc:grpChg>
        <pc:grpChg chg="add">
          <ac:chgData name="Viktoria Maneva (2115384)" userId="90bffe37-08ec-49bc-90d0-73eed1f9f8ec" providerId="ADAL" clId="{FFC7DBD8-0160-254E-A719-42CC36DB6321}" dt="2021-12-06T15:15:22.586" v="1524" actId="26606"/>
          <ac:grpSpMkLst>
            <pc:docMk/>
            <pc:sldMk cId="3062639064" sldId="256"/>
            <ac:grpSpMk id="24" creationId="{E312DBA5-56D8-42B2-BA94-28168C2A6703}"/>
          </ac:grpSpMkLst>
        </pc:grpChg>
        <pc:picChg chg="add del mod">
          <ac:chgData name="Viktoria Maneva (2115384)" userId="90bffe37-08ec-49bc-90d0-73eed1f9f8ec" providerId="ADAL" clId="{FFC7DBD8-0160-254E-A719-42CC36DB6321}" dt="2021-12-06T15:17:52.164" v="1560" actId="21"/>
          <ac:picMkLst>
            <pc:docMk/>
            <pc:sldMk cId="3062639064" sldId="256"/>
            <ac:picMk id="5" creationId="{05629744-504B-5A40-9C43-BD88F15904C9}"/>
          </ac:picMkLst>
        </pc:picChg>
        <pc:picChg chg="del">
          <ac:chgData name="Viktoria Maneva (2115384)" userId="90bffe37-08ec-49bc-90d0-73eed1f9f8ec" providerId="ADAL" clId="{FFC7DBD8-0160-254E-A719-42CC36DB6321}" dt="2021-12-05T18:13:58.267" v="1346" actId="21"/>
          <ac:picMkLst>
            <pc:docMk/>
            <pc:sldMk cId="3062639064" sldId="256"/>
            <ac:picMk id="6" creationId="{8922A98B-AAC9-A744-9B2B-E0803B6CE402}"/>
          </ac:picMkLst>
        </pc:picChg>
      </pc:sldChg>
      <pc:sldChg chg="addSp delSp modSp addAnim">
        <pc:chgData name="Viktoria Maneva (2115384)" userId="90bffe37-08ec-49bc-90d0-73eed1f9f8ec" providerId="ADAL" clId="{FFC7DBD8-0160-254E-A719-42CC36DB6321}" dt="2021-12-11T16:35:02.903" v="4488" actId="27696"/>
        <pc:sldMkLst>
          <pc:docMk/>
          <pc:sldMk cId="1335115088" sldId="257"/>
        </pc:sldMkLst>
        <pc:spChg chg="mod">
          <ac:chgData name="Viktoria Maneva (2115384)" userId="90bffe37-08ec-49bc-90d0-73eed1f9f8ec" providerId="ADAL" clId="{FFC7DBD8-0160-254E-A719-42CC36DB6321}" dt="2021-12-06T16:48:39.921" v="2178" actId="26606"/>
          <ac:spMkLst>
            <pc:docMk/>
            <pc:sldMk cId="1335115088" sldId="257"/>
            <ac:spMk id="2" creationId="{87BAA2FA-1130-7845-BA27-BD320A771987}"/>
          </ac:spMkLst>
        </pc:spChg>
        <pc:spChg chg="mod">
          <ac:chgData name="Viktoria Maneva (2115384)" userId="90bffe37-08ec-49bc-90d0-73eed1f9f8ec" providerId="ADAL" clId="{FFC7DBD8-0160-254E-A719-42CC36DB6321}" dt="2021-12-11T16:26:08.458" v="4469" actId="114"/>
          <ac:spMkLst>
            <pc:docMk/>
            <pc:sldMk cId="1335115088" sldId="257"/>
            <ac:spMk id="3" creationId="{ED406C4B-0A36-9043-ABE8-AACD4E31299D}"/>
          </ac:spMkLst>
        </pc:spChg>
        <pc:spChg chg="add del mod">
          <ac:chgData name="Viktoria Maneva (2115384)" userId="90bffe37-08ec-49bc-90d0-73eed1f9f8ec" providerId="ADAL" clId="{FFC7DBD8-0160-254E-A719-42CC36DB6321}" dt="2021-12-11T15:23:36.889" v="3582" actId="21"/>
          <ac:spMkLst>
            <pc:docMk/>
            <pc:sldMk cId="1335115088" sldId="257"/>
            <ac:spMk id="5" creationId="{A243687A-B0BD-034E-A5D3-A410A1ED6360}"/>
          </ac:spMkLst>
        </pc:spChg>
        <pc:spChg chg="add del">
          <ac:chgData name="Viktoria Maneva (2115384)" userId="90bffe37-08ec-49bc-90d0-73eed1f9f8ec" providerId="ADAL" clId="{FFC7DBD8-0160-254E-A719-42CC36DB6321}" dt="2021-12-11T15:23:02.192" v="3578" actId="21"/>
          <ac:spMkLst>
            <pc:docMk/>
            <pc:sldMk cId="1335115088" sldId="257"/>
            <ac:spMk id="7" creationId="{70BA4A95-440D-B041-82CC-C433D0A4B28D}"/>
          </ac:spMkLst>
        </pc:spChg>
        <pc:spChg chg="add del">
          <ac:chgData name="Viktoria Maneva (2115384)" userId="90bffe37-08ec-49bc-90d0-73eed1f9f8ec" providerId="ADAL" clId="{FFC7DBD8-0160-254E-A719-42CC36DB6321}" dt="2021-12-11T12:54:07.825" v="3571" actId="21"/>
          <ac:spMkLst>
            <pc:docMk/>
            <pc:sldMk cId="1335115088" sldId="257"/>
            <ac:spMk id="7" creationId="{CF69D3CD-DAD2-DE49-9819-927758218D85}"/>
          </ac:spMkLst>
        </pc:spChg>
        <pc:spChg chg="add del">
          <ac:chgData name="Viktoria Maneva (2115384)" userId="90bffe37-08ec-49bc-90d0-73eed1f9f8ec" providerId="ADAL" clId="{FFC7DBD8-0160-254E-A719-42CC36DB6321}" dt="2021-12-06T16:48:13.972" v="2165" actId="26606"/>
          <ac:spMkLst>
            <pc:docMk/>
            <pc:sldMk cId="1335115088" sldId="257"/>
            <ac:spMk id="8" creationId="{008ED74B-06F2-4BD5-838F-1AAD0033EF0B}"/>
          </ac:spMkLst>
        </pc:spChg>
        <pc:spChg chg="add del">
          <ac:chgData name="Viktoria Maneva (2115384)" userId="90bffe37-08ec-49bc-90d0-73eed1f9f8ec" providerId="ADAL" clId="{FFC7DBD8-0160-254E-A719-42CC36DB6321}" dt="2021-12-06T16:48:19.917" v="2169" actId="26606"/>
          <ac:spMkLst>
            <pc:docMk/>
            <pc:sldMk cId="1335115088" sldId="257"/>
            <ac:spMk id="10" creationId="{1EDD21E1-BAF0-4314-AB31-82ECB8AC9EA9}"/>
          </ac:spMkLst>
        </pc:spChg>
        <pc:spChg chg="add del mod">
          <ac:chgData name="Viktoria Maneva (2115384)" userId="90bffe37-08ec-49bc-90d0-73eed1f9f8ec" providerId="ADAL" clId="{FFC7DBD8-0160-254E-A719-42CC36DB6321}" dt="2021-12-11T15:24:31.057" v="3589" actId="21"/>
          <ac:spMkLst>
            <pc:docMk/>
            <pc:sldMk cId="1335115088" sldId="257"/>
            <ac:spMk id="10" creationId="{4D6BFC39-7F30-104D-BBF7-867CAA17A195}"/>
          </ac:spMkLst>
        </pc:spChg>
        <pc:spChg chg="add del">
          <ac:chgData name="Viktoria Maneva (2115384)" userId="90bffe37-08ec-49bc-90d0-73eed1f9f8ec" providerId="ADAL" clId="{FFC7DBD8-0160-254E-A719-42CC36DB6321}" dt="2021-12-06T16:47:40.813" v="2155" actId="26606"/>
          <ac:spMkLst>
            <pc:docMk/>
            <pc:sldMk cId="1335115088" sldId="257"/>
            <ac:spMk id="11" creationId="{008ED74B-06F2-4BD5-838F-1AAD0033EF0B}"/>
          </ac:spMkLst>
        </pc:spChg>
        <pc:spChg chg="add del">
          <ac:chgData name="Viktoria Maneva (2115384)" userId="90bffe37-08ec-49bc-90d0-73eed1f9f8ec" providerId="ADAL" clId="{FFC7DBD8-0160-254E-A719-42CC36DB6321}" dt="2021-12-06T16:48:19.917" v="2169" actId="26606"/>
          <ac:spMkLst>
            <pc:docMk/>
            <pc:sldMk cId="1335115088" sldId="257"/>
            <ac:spMk id="14" creationId="{FDC8619C-F25D-468E-95FA-2A2151D7DDD2}"/>
          </ac:spMkLst>
        </pc:spChg>
        <pc:spChg chg="add del">
          <ac:chgData name="Viktoria Maneva (2115384)" userId="90bffe37-08ec-49bc-90d0-73eed1f9f8ec" providerId="ADAL" clId="{FFC7DBD8-0160-254E-A719-42CC36DB6321}" dt="2021-12-06T16:47:48.471" v="2157" actId="26606"/>
          <ac:spMkLst>
            <pc:docMk/>
            <pc:sldMk cId="1335115088" sldId="257"/>
            <ac:spMk id="15" creationId="{7DE3414B-B032-4710-A468-D3285E38C5FF}"/>
          </ac:spMkLst>
        </pc:spChg>
        <pc:spChg chg="add del">
          <ac:chgData name="Viktoria Maneva (2115384)" userId="90bffe37-08ec-49bc-90d0-73eed1f9f8ec" providerId="ADAL" clId="{FFC7DBD8-0160-254E-A719-42CC36DB6321}" dt="2021-12-06T16:48:19.917" v="2169" actId="26606"/>
          <ac:spMkLst>
            <pc:docMk/>
            <pc:sldMk cId="1335115088" sldId="257"/>
            <ac:spMk id="16" creationId="{7D9439D6-DEAD-4CEB-A61B-BE3D64D1B598}"/>
          </ac:spMkLst>
        </pc:spChg>
        <pc:spChg chg="add del">
          <ac:chgData name="Viktoria Maneva (2115384)" userId="90bffe37-08ec-49bc-90d0-73eed1f9f8ec" providerId="ADAL" clId="{FFC7DBD8-0160-254E-A719-42CC36DB6321}" dt="2021-12-06T16:48:29.251" v="2173" actId="26606"/>
          <ac:spMkLst>
            <pc:docMk/>
            <pc:sldMk cId="1335115088" sldId="257"/>
            <ac:spMk id="17" creationId="{2B258D2B-6AC3-4B3A-A87C-FD7E6517826E}"/>
          </ac:spMkLst>
        </pc:spChg>
        <pc:spChg chg="add del">
          <ac:chgData name="Viktoria Maneva (2115384)" userId="90bffe37-08ec-49bc-90d0-73eed1f9f8ec" providerId="ADAL" clId="{FFC7DBD8-0160-254E-A719-42CC36DB6321}" dt="2021-12-06T16:48:29.251" v="2173" actId="26606"/>
          <ac:spMkLst>
            <pc:docMk/>
            <pc:sldMk cId="1335115088" sldId="257"/>
            <ac:spMk id="18" creationId="{8D55DD8B-9BF9-4B91-A22D-2D3F2AEFF189}"/>
          </ac:spMkLst>
        </pc:spChg>
        <pc:spChg chg="add del">
          <ac:chgData name="Viktoria Maneva (2115384)" userId="90bffe37-08ec-49bc-90d0-73eed1f9f8ec" providerId="ADAL" clId="{FFC7DBD8-0160-254E-A719-42CC36DB6321}" dt="2021-12-06T16:48:13.972" v="2165" actId="26606"/>
          <ac:spMkLst>
            <pc:docMk/>
            <pc:sldMk cId="1335115088" sldId="257"/>
            <ac:spMk id="26" creationId="{CC9387DA-2D8E-4E5D-BD65-274370B65965}"/>
          </ac:spMkLst>
        </pc:spChg>
        <pc:spChg chg="add del">
          <ac:chgData name="Viktoria Maneva (2115384)" userId="90bffe37-08ec-49bc-90d0-73eed1f9f8ec" providerId="ADAL" clId="{FFC7DBD8-0160-254E-A719-42CC36DB6321}" dt="2021-12-06T16:48:13.972" v="2165" actId="26606"/>
          <ac:spMkLst>
            <pc:docMk/>
            <pc:sldMk cId="1335115088" sldId="257"/>
            <ac:spMk id="40" creationId="{18BFC65B-9706-4EE1-8B75-FEEC1C530558}"/>
          </ac:spMkLst>
        </pc:spChg>
        <pc:spChg chg="add del">
          <ac:chgData name="Viktoria Maneva (2115384)" userId="90bffe37-08ec-49bc-90d0-73eed1f9f8ec" providerId="ADAL" clId="{FFC7DBD8-0160-254E-A719-42CC36DB6321}" dt="2021-12-06T16:47:40.813" v="2155" actId="26606"/>
          <ac:spMkLst>
            <pc:docMk/>
            <pc:sldMk cId="1335115088" sldId="257"/>
            <ac:spMk id="41" creationId="{CC9387DA-2D8E-4E5D-BD65-274370B65965}"/>
          </ac:spMkLst>
        </pc:spChg>
        <pc:spChg chg="add del">
          <ac:chgData name="Viktoria Maneva (2115384)" userId="90bffe37-08ec-49bc-90d0-73eed1f9f8ec" providerId="ADAL" clId="{FFC7DBD8-0160-254E-A719-42CC36DB6321}" dt="2021-12-06T16:48:31.646" v="2175" actId="26606"/>
          <ac:spMkLst>
            <pc:docMk/>
            <pc:sldMk cId="1335115088" sldId="257"/>
            <ac:spMk id="42" creationId="{008ED74B-06F2-4BD5-838F-1AAD0033EF0B}"/>
          </ac:spMkLst>
        </pc:spChg>
        <pc:spChg chg="add del">
          <ac:chgData name="Viktoria Maneva (2115384)" userId="90bffe37-08ec-49bc-90d0-73eed1f9f8ec" providerId="ADAL" clId="{FFC7DBD8-0160-254E-A719-42CC36DB6321}" dt="2021-12-06T16:47:40.813" v="2155" actId="26606"/>
          <ac:spMkLst>
            <pc:docMk/>
            <pc:sldMk cId="1335115088" sldId="257"/>
            <ac:spMk id="43" creationId="{18BFC65B-9706-4EE1-8B75-FEEC1C530558}"/>
          </ac:spMkLst>
        </pc:spChg>
        <pc:spChg chg="add del">
          <ac:chgData name="Viktoria Maneva (2115384)" userId="90bffe37-08ec-49bc-90d0-73eed1f9f8ec" providerId="ADAL" clId="{FFC7DBD8-0160-254E-A719-42CC36DB6321}" dt="2021-12-06T16:47:48.471" v="2157" actId="26606"/>
          <ac:spMkLst>
            <pc:docMk/>
            <pc:sldMk cId="1335115088" sldId="257"/>
            <ac:spMk id="45" creationId="{3F4C104D-5F30-4811-9376-566B26E4719A}"/>
          </ac:spMkLst>
        </pc:spChg>
        <pc:spChg chg="add del">
          <ac:chgData name="Viktoria Maneva (2115384)" userId="90bffe37-08ec-49bc-90d0-73eed1f9f8ec" providerId="ADAL" clId="{FFC7DBD8-0160-254E-A719-42CC36DB6321}" dt="2021-12-06T16:47:48.471" v="2157" actId="26606"/>
          <ac:spMkLst>
            <pc:docMk/>
            <pc:sldMk cId="1335115088" sldId="257"/>
            <ac:spMk id="46" creationId="{0815E34B-5D02-4E01-A936-E8E1C0AB6F12}"/>
          </ac:spMkLst>
        </pc:spChg>
        <pc:spChg chg="add del">
          <ac:chgData name="Viktoria Maneva (2115384)" userId="90bffe37-08ec-49bc-90d0-73eed1f9f8ec" providerId="ADAL" clId="{FFC7DBD8-0160-254E-A719-42CC36DB6321}" dt="2021-12-06T16:47:56.268" v="2159" actId="26606"/>
          <ac:spMkLst>
            <pc:docMk/>
            <pc:sldMk cId="1335115088" sldId="257"/>
            <ac:spMk id="48" creationId="{008ED74B-06F2-4BD5-838F-1AAD0033EF0B}"/>
          </ac:spMkLst>
        </pc:spChg>
        <pc:spChg chg="add del">
          <ac:chgData name="Viktoria Maneva (2115384)" userId="90bffe37-08ec-49bc-90d0-73eed1f9f8ec" providerId="ADAL" clId="{FFC7DBD8-0160-254E-A719-42CC36DB6321}" dt="2021-12-06T16:47:56.268" v="2159" actId="26606"/>
          <ac:spMkLst>
            <pc:docMk/>
            <pc:sldMk cId="1335115088" sldId="257"/>
            <ac:spMk id="52" creationId="{CC9387DA-2D8E-4E5D-BD65-274370B65965}"/>
          </ac:spMkLst>
        </pc:spChg>
        <pc:spChg chg="add del">
          <ac:chgData name="Viktoria Maneva (2115384)" userId="90bffe37-08ec-49bc-90d0-73eed1f9f8ec" providerId="ADAL" clId="{FFC7DBD8-0160-254E-A719-42CC36DB6321}" dt="2021-12-06T16:47:56.268" v="2159" actId="26606"/>
          <ac:spMkLst>
            <pc:docMk/>
            <pc:sldMk cId="1335115088" sldId="257"/>
            <ac:spMk id="53" creationId="{18BFC65B-9706-4EE1-8B75-FEEC1C530558}"/>
          </ac:spMkLst>
        </pc:spChg>
        <pc:spChg chg="add del">
          <ac:chgData name="Viktoria Maneva (2115384)" userId="90bffe37-08ec-49bc-90d0-73eed1f9f8ec" providerId="ADAL" clId="{FFC7DBD8-0160-254E-A719-42CC36DB6321}" dt="2021-12-06T16:48:01.506" v="2161" actId="26606"/>
          <ac:spMkLst>
            <pc:docMk/>
            <pc:sldMk cId="1335115088" sldId="257"/>
            <ac:spMk id="55" creationId="{1EDD21E1-BAF0-4314-AB31-82ECB8AC9EA9}"/>
          </ac:spMkLst>
        </pc:spChg>
        <pc:spChg chg="add del">
          <ac:chgData name="Viktoria Maneva (2115384)" userId="90bffe37-08ec-49bc-90d0-73eed1f9f8ec" providerId="ADAL" clId="{FFC7DBD8-0160-254E-A719-42CC36DB6321}" dt="2021-12-06T16:48:01.506" v="2161" actId="26606"/>
          <ac:spMkLst>
            <pc:docMk/>
            <pc:sldMk cId="1335115088" sldId="257"/>
            <ac:spMk id="56" creationId="{FDC8619C-F25D-468E-95FA-2A2151D7DDD2}"/>
          </ac:spMkLst>
        </pc:spChg>
        <pc:spChg chg="add del">
          <ac:chgData name="Viktoria Maneva (2115384)" userId="90bffe37-08ec-49bc-90d0-73eed1f9f8ec" providerId="ADAL" clId="{FFC7DBD8-0160-254E-A719-42CC36DB6321}" dt="2021-12-06T16:48:01.506" v="2161" actId="26606"/>
          <ac:spMkLst>
            <pc:docMk/>
            <pc:sldMk cId="1335115088" sldId="257"/>
            <ac:spMk id="57" creationId="{7D9439D6-DEAD-4CEB-A61B-BE3D64D1B598}"/>
          </ac:spMkLst>
        </pc:spChg>
        <pc:spChg chg="add del">
          <ac:chgData name="Viktoria Maneva (2115384)" userId="90bffe37-08ec-49bc-90d0-73eed1f9f8ec" providerId="ADAL" clId="{FFC7DBD8-0160-254E-A719-42CC36DB6321}" dt="2021-12-06T16:48:31.646" v="2175" actId="26606"/>
          <ac:spMkLst>
            <pc:docMk/>
            <pc:sldMk cId="1335115088" sldId="257"/>
            <ac:spMk id="61" creationId="{CC9387DA-2D8E-4E5D-BD65-274370B65965}"/>
          </ac:spMkLst>
        </pc:spChg>
        <pc:spChg chg="add del">
          <ac:chgData name="Viktoria Maneva (2115384)" userId="90bffe37-08ec-49bc-90d0-73eed1f9f8ec" providerId="ADAL" clId="{FFC7DBD8-0160-254E-A719-42CC36DB6321}" dt="2021-12-06T16:48:31.646" v="2175" actId="26606"/>
          <ac:spMkLst>
            <pc:docMk/>
            <pc:sldMk cId="1335115088" sldId="257"/>
            <ac:spMk id="62" creationId="{18BFC65B-9706-4EE1-8B75-FEEC1C530558}"/>
          </ac:spMkLst>
        </pc:spChg>
        <pc:spChg chg="add del">
          <ac:chgData name="Viktoria Maneva (2115384)" userId="90bffe37-08ec-49bc-90d0-73eed1f9f8ec" providerId="ADAL" clId="{FFC7DBD8-0160-254E-A719-42CC36DB6321}" dt="2021-12-06T16:48:39.909" v="2177" actId="26606"/>
          <ac:spMkLst>
            <pc:docMk/>
            <pc:sldMk cId="1335115088" sldId="257"/>
            <ac:spMk id="64" creationId="{3F4C104D-5F30-4811-9376-566B26E4719A}"/>
          </ac:spMkLst>
        </pc:spChg>
        <pc:spChg chg="add del">
          <ac:chgData name="Viktoria Maneva (2115384)" userId="90bffe37-08ec-49bc-90d0-73eed1f9f8ec" providerId="ADAL" clId="{FFC7DBD8-0160-254E-A719-42CC36DB6321}" dt="2021-12-06T16:48:39.909" v="2177" actId="26606"/>
          <ac:spMkLst>
            <pc:docMk/>
            <pc:sldMk cId="1335115088" sldId="257"/>
            <ac:spMk id="65" creationId="{0815E34B-5D02-4E01-A936-E8E1C0AB6F12}"/>
          </ac:spMkLst>
        </pc:spChg>
        <pc:spChg chg="add del">
          <ac:chgData name="Viktoria Maneva (2115384)" userId="90bffe37-08ec-49bc-90d0-73eed1f9f8ec" providerId="ADAL" clId="{FFC7DBD8-0160-254E-A719-42CC36DB6321}" dt="2021-12-06T16:48:39.909" v="2177" actId="26606"/>
          <ac:spMkLst>
            <pc:docMk/>
            <pc:sldMk cId="1335115088" sldId="257"/>
            <ac:spMk id="66" creationId="{7DE3414B-B032-4710-A468-D3285E38C5FF}"/>
          </ac:spMkLst>
        </pc:spChg>
        <pc:grpChg chg="add del">
          <ac:chgData name="Viktoria Maneva (2115384)" userId="90bffe37-08ec-49bc-90d0-73eed1f9f8ec" providerId="ADAL" clId="{FFC7DBD8-0160-254E-A719-42CC36DB6321}" dt="2021-12-06T16:48:13.972" v="2165" actId="26606"/>
          <ac:grpSpMkLst>
            <pc:docMk/>
            <pc:sldMk cId="1335115088" sldId="257"/>
            <ac:grpSpMk id="9" creationId="{E9F586E1-75B5-49B8-9A21-DD14CA0F6955}"/>
          </ac:grpSpMkLst>
        </pc:grpChg>
        <pc:grpChg chg="add del">
          <ac:chgData name="Viktoria Maneva (2115384)" userId="90bffe37-08ec-49bc-90d0-73eed1f9f8ec" providerId="ADAL" clId="{FFC7DBD8-0160-254E-A719-42CC36DB6321}" dt="2021-12-06T16:48:13.972" v="2165" actId="26606"/>
          <ac:grpSpMkLst>
            <pc:docMk/>
            <pc:sldMk cId="1335115088" sldId="257"/>
            <ac:grpSpMk id="12" creationId="{F9CAF6A1-77C7-4ABC-9E4A-E74A8DB16DC1}"/>
          </ac:grpSpMkLst>
        </pc:grpChg>
        <pc:grpChg chg="add del">
          <ac:chgData name="Viktoria Maneva (2115384)" userId="90bffe37-08ec-49bc-90d0-73eed1f9f8ec" providerId="ADAL" clId="{FFC7DBD8-0160-254E-A719-42CC36DB6321}" dt="2021-12-06T16:47:40.813" v="2155" actId="26606"/>
          <ac:grpSpMkLst>
            <pc:docMk/>
            <pc:sldMk cId="1335115088" sldId="257"/>
            <ac:grpSpMk id="13" creationId="{E9F586E1-75B5-49B8-9A21-DD14CA0F6955}"/>
          </ac:grpSpMkLst>
        </pc:grpChg>
        <pc:grpChg chg="add del">
          <ac:chgData name="Viktoria Maneva (2115384)" userId="90bffe37-08ec-49bc-90d0-73eed1f9f8ec" providerId="ADAL" clId="{FFC7DBD8-0160-254E-A719-42CC36DB6321}" dt="2021-12-06T16:47:40.813" v="2155" actId="26606"/>
          <ac:grpSpMkLst>
            <pc:docMk/>
            <pc:sldMk cId="1335115088" sldId="257"/>
            <ac:grpSpMk id="27" creationId="{F9CAF6A1-77C7-4ABC-9E4A-E74A8DB16DC1}"/>
          </ac:grpSpMkLst>
        </pc:grpChg>
        <pc:grpChg chg="add del">
          <ac:chgData name="Viktoria Maneva (2115384)" userId="90bffe37-08ec-49bc-90d0-73eed1f9f8ec" providerId="ADAL" clId="{FFC7DBD8-0160-254E-A719-42CC36DB6321}" dt="2021-12-06T16:48:31.646" v="2175" actId="26606"/>
          <ac:grpSpMkLst>
            <pc:docMk/>
            <pc:sldMk cId="1335115088" sldId="257"/>
            <ac:grpSpMk id="44" creationId="{E9F586E1-75B5-49B8-9A21-DD14CA0F6955}"/>
          </ac:grpSpMkLst>
        </pc:grpChg>
        <pc:grpChg chg="add del">
          <ac:chgData name="Viktoria Maneva (2115384)" userId="90bffe37-08ec-49bc-90d0-73eed1f9f8ec" providerId="ADAL" clId="{FFC7DBD8-0160-254E-A719-42CC36DB6321}" dt="2021-12-06T16:47:56.268" v="2159" actId="26606"/>
          <ac:grpSpMkLst>
            <pc:docMk/>
            <pc:sldMk cId="1335115088" sldId="257"/>
            <ac:grpSpMk id="49" creationId="{E9F586E1-75B5-49B8-9A21-DD14CA0F6955}"/>
          </ac:grpSpMkLst>
        </pc:grpChg>
        <pc:grpChg chg="add del">
          <ac:chgData name="Viktoria Maneva (2115384)" userId="90bffe37-08ec-49bc-90d0-73eed1f9f8ec" providerId="ADAL" clId="{FFC7DBD8-0160-254E-A719-42CC36DB6321}" dt="2021-12-06T16:47:56.268" v="2159" actId="26606"/>
          <ac:grpSpMkLst>
            <pc:docMk/>
            <pc:sldMk cId="1335115088" sldId="257"/>
            <ac:grpSpMk id="51" creationId="{F9CAF6A1-77C7-4ABC-9E4A-E74A8DB16DC1}"/>
          </ac:grpSpMkLst>
        </pc:grpChg>
        <pc:grpChg chg="add del">
          <ac:chgData name="Viktoria Maneva (2115384)" userId="90bffe37-08ec-49bc-90d0-73eed1f9f8ec" providerId="ADAL" clId="{FFC7DBD8-0160-254E-A719-42CC36DB6321}" dt="2021-12-06T16:48:31.646" v="2175" actId="26606"/>
          <ac:grpSpMkLst>
            <pc:docMk/>
            <pc:sldMk cId="1335115088" sldId="257"/>
            <ac:grpSpMk id="60" creationId="{F9CAF6A1-77C7-4ABC-9E4A-E74A8DB16DC1}"/>
          </ac:grpSpMkLst>
        </pc:grpChg>
        <pc:picChg chg="mod ord">
          <ac:chgData name="Viktoria Maneva (2115384)" userId="90bffe37-08ec-49bc-90d0-73eed1f9f8ec" providerId="ADAL" clId="{FFC7DBD8-0160-254E-A719-42CC36DB6321}" dt="2021-12-11T15:23:59.985" v="3586" actId="1076"/>
          <ac:picMkLst>
            <pc:docMk/>
            <pc:sldMk cId="1335115088" sldId="257"/>
            <ac:picMk id="6" creationId="{BBD78B46-B390-FD45-A5F2-5527EC1867C1}"/>
          </ac:picMkLst>
        </pc:picChg>
      </pc:sldChg>
      <pc:sldChg chg="addSp delSp modSp mod setBg addAnim setClrOvrMap">
        <pc:chgData name="Viktoria Maneva (2115384)" userId="90bffe37-08ec-49bc-90d0-73eed1f9f8ec" providerId="ADAL" clId="{FFC7DBD8-0160-254E-A719-42CC36DB6321}" dt="2021-12-11T16:34:12.559" v="4486" actId="27696"/>
        <pc:sldMkLst>
          <pc:docMk/>
          <pc:sldMk cId="1963875718" sldId="258"/>
        </pc:sldMkLst>
        <pc:spChg chg="mod">
          <ac:chgData name="Viktoria Maneva (2115384)" userId="90bffe37-08ec-49bc-90d0-73eed1f9f8ec" providerId="ADAL" clId="{FFC7DBD8-0160-254E-A719-42CC36DB6321}" dt="2021-12-06T16:51:58.124" v="2213" actId="26606"/>
          <ac:spMkLst>
            <pc:docMk/>
            <pc:sldMk cId="1963875718" sldId="258"/>
            <ac:spMk id="2" creationId="{D4EB53CF-BF22-0744-8B23-1B8366349F2F}"/>
          </ac:spMkLst>
        </pc:spChg>
        <pc:spChg chg="mod ord">
          <ac:chgData name="Viktoria Maneva (2115384)" userId="90bffe37-08ec-49bc-90d0-73eed1f9f8ec" providerId="ADAL" clId="{FFC7DBD8-0160-254E-A719-42CC36DB6321}" dt="2021-12-06T16:51:58.124" v="2213" actId="26606"/>
          <ac:spMkLst>
            <pc:docMk/>
            <pc:sldMk cId="1963875718" sldId="258"/>
            <ac:spMk id="3" creationId="{C7DF4610-AB61-E84B-B2EF-D957FC79AC77}"/>
          </ac:spMkLst>
        </pc:spChg>
        <pc:spChg chg="add del">
          <ac:chgData name="Viktoria Maneva (2115384)" userId="90bffe37-08ec-49bc-90d0-73eed1f9f8ec" providerId="ADAL" clId="{FFC7DBD8-0160-254E-A719-42CC36DB6321}" dt="2021-12-06T16:46:32.386" v="2146" actId="26606"/>
          <ac:spMkLst>
            <pc:docMk/>
            <pc:sldMk cId="1963875718" sldId="258"/>
            <ac:spMk id="8" creationId="{1EDD21E1-BAF0-4314-AB31-82ECB8AC9EA9}"/>
          </ac:spMkLst>
        </pc:spChg>
        <pc:spChg chg="add del">
          <ac:chgData name="Viktoria Maneva (2115384)" userId="90bffe37-08ec-49bc-90d0-73eed1f9f8ec" providerId="ADAL" clId="{FFC7DBD8-0160-254E-A719-42CC36DB6321}" dt="2021-12-06T16:46:32.386" v="2146" actId="26606"/>
          <ac:spMkLst>
            <pc:docMk/>
            <pc:sldMk cId="1963875718" sldId="258"/>
            <ac:spMk id="9" creationId="{FDC8619C-F25D-468E-95FA-2A2151D7DDD2}"/>
          </ac:spMkLst>
        </pc:spChg>
        <pc:spChg chg="add del">
          <ac:chgData name="Viktoria Maneva (2115384)" userId="90bffe37-08ec-49bc-90d0-73eed1f9f8ec" providerId="ADAL" clId="{FFC7DBD8-0160-254E-A719-42CC36DB6321}" dt="2021-12-06T16:46:32.386" v="2146" actId="26606"/>
          <ac:spMkLst>
            <pc:docMk/>
            <pc:sldMk cId="1963875718" sldId="258"/>
            <ac:spMk id="10" creationId="{7D9439D6-DEAD-4CEB-A61B-BE3D64D1B598}"/>
          </ac:spMkLst>
        </pc:spChg>
        <pc:spChg chg="add del">
          <ac:chgData name="Viktoria Maneva (2115384)" userId="90bffe37-08ec-49bc-90d0-73eed1f9f8ec" providerId="ADAL" clId="{FFC7DBD8-0160-254E-A719-42CC36DB6321}" dt="2021-12-06T16:46:21.052" v="2142" actId="26606"/>
          <ac:spMkLst>
            <pc:docMk/>
            <pc:sldMk cId="1963875718" sldId="258"/>
            <ac:spMk id="11" creationId="{1EDD21E1-BAF0-4314-AB31-82ECB8AC9EA9}"/>
          </ac:spMkLst>
        </pc:spChg>
        <pc:spChg chg="add del">
          <ac:chgData name="Viktoria Maneva (2115384)" userId="90bffe37-08ec-49bc-90d0-73eed1f9f8ec" providerId="ADAL" clId="{FFC7DBD8-0160-254E-A719-42CC36DB6321}" dt="2021-12-06T16:46:34.532" v="2148" actId="26606"/>
          <ac:spMkLst>
            <pc:docMk/>
            <pc:sldMk cId="1963875718" sldId="258"/>
            <ac:spMk id="12" creationId="{2B258D2B-6AC3-4B3A-A87C-FD7E6517826E}"/>
          </ac:spMkLst>
        </pc:spChg>
        <pc:spChg chg="add del">
          <ac:chgData name="Viktoria Maneva (2115384)" userId="90bffe37-08ec-49bc-90d0-73eed1f9f8ec" providerId="ADAL" clId="{FFC7DBD8-0160-254E-A719-42CC36DB6321}" dt="2021-12-06T16:46:21.052" v="2142" actId="26606"/>
          <ac:spMkLst>
            <pc:docMk/>
            <pc:sldMk cId="1963875718" sldId="258"/>
            <ac:spMk id="13" creationId="{FDC8619C-F25D-468E-95FA-2A2151D7DDD2}"/>
          </ac:spMkLst>
        </pc:spChg>
        <pc:spChg chg="add del">
          <ac:chgData name="Viktoria Maneva (2115384)" userId="90bffe37-08ec-49bc-90d0-73eed1f9f8ec" providerId="ADAL" clId="{FFC7DBD8-0160-254E-A719-42CC36DB6321}" dt="2021-12-06T16:46:34.532" v="2148" actId="26606"/>
          <ac:spMkLst>
            <pc:docMk/>
            <pc:sldMk cId="1963875718" sldId="258"/>
            <ac:spMk id="14" creationId="{8D55DD8B-9BF9-4B91-A22D-2D3F2AEFF189}"/>
          </ac:spMkLst>
        </pc:spChg>
        <pc:spChg chg="add del">
          <ac:chgData name="Viktoria Maneva (2115384)" userId="90bffe37-08ec-49bc-90d0-73eed1f9f8ec" providerId="ADAL" clId="{FFC7DBD8-0160-254E-A719-42CC36DB6321}" dt="2021-12-06T16:46:21.052" v="2142" actId="26606"/>
          <ac:spMkLst>
            <pc:docMk/>
            <pc:sldMk cId="1963875718" sldId="258"/>
            <ac:spMk id="15" creationId="{7D9439D6-DEAD-4CEB-A61B-BE3D64D1B598}"/>
          </ac:spMkLst>
        </pc:spChg>
        <pc:spChg chg="add del">
          <ac:chgData name="Viktoria Maneva (2115384)" userId="90bffe37-08ec-49bc-90d0-73eed1f9f8ec" providerId="ADAL" clId="{FFC7DBD8-0160-254E-A719-42CC36DB6321}" dt="2021-12-06T16:46:38.043" v="2150" actId="26606"/>
          <ac:spMkLst>
            <pc:docMk/>
            <pc:sldMk cId="1963875718" sldId="258"/>
            <ac:spMk id="16" creationId="{3F4C104D-5F30-4811-9376-566B26E4719A}"/>
          </ac:spMkLst>
        </pc:spChg>
        <pc:spChg chg="add del">
          <ac:chgData name="Viktoria Maneva (2115384)" userId="90bffe37-08ec-49bc-90d0-73eed1f9f8ec" providerId="ADAL" clId="{FFC7DBD8-0160-254E-A719-42CC36DB6321}" dt="2021-12-06T16:46:38.043" v="2150" actId="26606"/>
          <ac:spMkLst>
            <pc:docMk/>
            <pc:sldMk cId="1963875718" sldId="258"/>
            <ac:spMk id="17" creationId="{0815E34B-5D02-4E01-A936-E8E1C0AB6F12}"/>
          </ac:spMkLst>
        </pc:spChg>
        <pc:spChg chg="add del">
          <ac:chgData name="Viktoria Maneva (2115384)" userId="90bffe37-08ec-49bc-90d0-73eed1f9f8ec" providerId="ADAL" clId="{FFC7DBD8-0160-254E-A719-42CC36DB6321}" dt="2021-12-06T16:46:38.043" v="2150" actId="26606"/>
          <ac:spMkLst>
            <pc:docMk/>
            <pc:sldMk cId="1963875718" sldId="258"/>
            <ac:spMk id="18" creationId="{7DE3414B-B032-4710-A468-D3285E38C5FF}"/>
          </ac:spMkLst>
        </pc:spChg>
        <pc:spChg chg="add del">
          <ac:chgData name="Viktoria Maneva (2115384)" userId="90bffe37-08ec-49bc-90d0-73eed1f9f8ec" providerId="ADAL" clId="{FFC7DBD8-0160-254E-A719-42CC36DB6321}" dt="2021-12-06T16:51:52.349" v="2210" actId="26606"/>
          <ac:spMkLst>
            <pc:docMk/>
            <pc:sldMk cId="1963875718" sldId="258"/>
            <ac:spMk id="19" creationId="{763516C8-F227-4B77-9AA7-61B9A0B78253}"/>
          </ac:spMkLst>
        </pc:spChg>
        <pc:spChg chg="add del">
          <ac:chgData name="Viktoria Maneva (2115384)" userId="90bffe37-08ec-49bc-90d0-73eed1f9f8ec" providerId="ADAL" clId="{FFC7DBD8-0160-254E-A719-42CC36DB6321}" dt="2021-12-06T16:46:42.951" v="2152" actId="26606"/>
          <ac:spMkLst>
            <pc:docMk/>
            <pc:sldMk cId="1963875718" sldId="258"/>
            <ac:spMk id="20" creationId="{37B5A23F-7276-435D-91DA-09104D77774D}"/>
          </ac:spMkLst>
        </pc:spChg>
        <pc:spChg chg="add del">
          <ac:chgData name="Viktoria Maneva (2115384)" userId="90bffe37-08ec-49bc-90d0-73eed1f9f8ec" providerId="ADAL" clId="{FFC7DBD8-0160-254E-A719-42CC36DB6321}" dt="2021-12-06T16:46:42.951" v="2152" actId="26606"/>
          <ac:spMkLst>
            <pc:docMk/>
            <pc:sldMk cId="1963875718" sldId="258"/>
            <ac:spMk id="21" creationId="{2F3ECD7F-BF61-4CB1-AA15-464BB771E778}"/>
          </ac:spMkLst>
        </pc:spChg>
        <pc:spChg chg="add del">
          <ac:chgData name="Viktoria Maneva (2115384)" userId="90bffe37-08ec-49bc-90d0-73eed1f9f8ec" providerId="ADAL" clId="{FFC7DBD8-0160-254E-A719-42CC36DB6321}" dt="2021-12-06T16:46:42.951" v="2152" actId="26606"/>
          <ac:spMkLst>
            <pc:docMk/>
            <pc:sldMk cId="1963875718" sldId="258"/>
            <ac:spMk id="22" creationId="{966F1B29-3A08-4DB7-9F92-4C09B3BCFF14}"/>
          </ac:spMkLst>
        </pc:spChg>
        <pc:spChg chg="add del">
          <ac:chgData name="Viktoria Maneva (2115384)" userId="90bffe37-08ec-49bc-90d0-73eed1f9f8ec" providerId="ADAL" clId="{FFC7DBD8-0160-254E-A719-42CC36DB6321}" dt="2021-12-06T16:46:42.951" v="2152" actId="26606"/>
          <ac:spMkLst>
            <pc:docMk/>
            <pc:sldMk cId="1963875718" sldId="258"/>
            <ac:spMk id="23" creationId="{44A5AAD1-9616-4E1C-B3AC-E5497A6A3C2A}"/>
          </ac:spMkLst>
        </pc:spChg>
        <pc:spChg chg="add del">
          <ac:chgData name="Viktoria Maneva (2115384)" userId="90bffe37-08ec-49bc-90d0-73eed1f9f8ec" providerId="ADAL" clId="{FFC7DBD8-0160-254E-A719-42CC36DB6321}" dt="2021-12-06T16:51:52.349" v="2210" actId="26606"/>
          <ac:spMkLst>
            <pc:docMk/>
            <pc:sldMk cId="1963875718" sldId="258"/>
            <ac:spMk id="24" creationId="{D91B420C-C4C8-44DF-96B2-FBD1014646FE}"/>
          </ac:spMkLst>
        </pc:spChg>
        <pc:spChg chg="add del">
          <ac:chgData name="Viktoria Maneva (2115384)" userId="90bffe37-08ec-49bc-90d0-73eed1f9f8ec" providerId="ADAL" clId="{FFC7DBD8-0160-254E-A719-42CC36DB6321}" dt="2021-12-06T16:51:10.914" v="2208" actId="26606"/>
          <ac:spMkLst>
            <pc:docMk/>
            <pc:sldMk cId="1963875718" sldId="258"/>
            <ac:spMk id="25" creationId="{1EDD21E1-BAF0-4314-AB31-82ECB8AC9EA9}"/>
          </ac:spMkLst>
        </pc:spChg>
        <pc:spChg chg="add del">
          <ac:chgData name="Viktoria Maneva (2115384)" userId="90bffe37-08ec-49bc-90d0-73eed1f9f8ec" providerId="ADAL" clId="{FFC7DBD8-0160-254E-A719-42CC36DB6321}" dt="2021-12-06T16:51:10.914" v="2208" actId="26606"/>
          <ac:spMkLst>
            <pc:docMk/>
            <pc:sldMk cId="1963875718" sldId="258"/>
            <ac:spMk id="26" creationId="{FDC8619C-F25D-468E-95FA-2A2151D7DDD2}"/>
          </ac:spMkLst>
        </pc:spChg>
        <pc:spChg chg="add del">
          <ac:chgData name="Viktoria Maneva (2115384)" userId="90bffe37-08ec-49bc-90d0-73eed1f9f8ec" providerId="ADAL" clId="{FFC7DBD8-0160-254E-A719-42CC36DB6321}" dt="2021-12-06T16:51:10.914" v="2208" actId="26606"/>
          <ac:spMkLst>
            <pc:docMk/>
            <pc:sldMk cId="1963875718" sldId="258"/>
            <ac:spMk id="27" creationId="{7D9439D6-DEAD-4CEB-A61B-BE3D64D1B598}"/>
          </ac:spMkLst>
        </pc:spChg>
        <pc:spChg chg="add del">
          <ac:chgData name="Viktoria Maneva (2115384)" userId="90bffe37-08ec-49bc-90d0-73eed1f9f8ec" providerId="ADAL" clId="{FFC7DBD8-0160-254E-A719-42CC36DB6321}" dt="2021-12-06T16:51:58.107" v="2212" actId="26606"/>
          <ac:spMkLst>
            <pc:docMk/>
            <pc:sldMk cId="1963875718" sldId="258"/>
            <ac:spMk id="28" creationId="{1EDD21E1-BAF0-4314-AB31-82ECB8AC9EA9}"/>
          </ac:spMkLst>
        </pc:spChg>
        <pc:spChg chg="add del">
          <ac:chgData name="Viktoria Maneva (2115384)" userId="90bffe37-08ec-49bc-90d0-73eed1f9f8ec" providerId="ADAL" clId="{FFC7DBD8-0160-254E-A719-42CC36DB6321}" dt="2021-12-06T16:50:48.083" v="2201" actId="26606"/>
          <ac:spMkLst>
            <pc:docMk/>
            <pc:sldMk cId="1963875718" sldId="258"/>
            <ac:spMk id="29" creationId="{1A44C337-3893-4B29-A265-B1329150B6AA}"/>
          </ac:spMkLst>
        </pc:spChg>
        <pc:spChg chg="add del">
          <ac:chgData name="Viktoria Maneva (2115384)" userId="90bffe37-08ec-49bc-90d0-73eed1f9f8ec" providerId="ADAL" clId="{FFC7DBD8-0160-254E-A719-42CC36DB6321}" dt="2021-12-06T16:50:11.614" v="2191" actId="26606"/>
          <ac:spMkLst>
            <pc:docMk/>
            <pc:sldMk cId="1963875718" sldId="258"/>
            <ac:spMk id="32" creationId="{763516C8-F227-4B77-9AA7-61B9A0B78253}"/>
          </ac:spMkLst>
        </pc:spChg>
        <pc:spChg chg="add del">
          <ac:chgData name="Viktoria Maneva (2115384)" userId="90bffe37-08ec-49bc-90d0-73eed1f9f8ec" providerId="ADAL" clId="{FFC7DBD8-0160-254E-A719-42CC36DB6321}" dt="2021-12-06T16:50:48.083" v="2201" actId="26606"/>
          <ac:spMkLst>
            <pc:docMk/>
            <pc:sldMk cId="1963875718" sldId="258"/>
            <ac:spMk id="33" creationId="{AA5CD610-ED7C-4CED-A9A1-174432C88AF8}"/>
          </ac:spMkLst>
        </pc:spChg>
        <pc:spChg chg="add del">
          <ac:chgData name="Viktoria Maneva (2115384)" userId="90bffe37-08ec-49bc-90d0-73eed1f9f8ec" providerId="ADAL" clId="{FFC7DBD8-0160-254E-A719-42CC36DB6321}" dt="2021-12-06T16:50:11.614" v="2191" actId="26606"/>
          <ac:spMkLst>
            <pc:docMk/>
            <pc:sldMk cId="1963875718" sldId="258"/>
            <ac:spMk id="34" creationId="{D91B420C-C4C8-44DF-96B2-FBD1014646FE}"/>
          </ac:spMkLst>
        </pc:spChg>
        <pc:spChg chg="add del">
          <ac:chgData name="Viktoria Maneva (2115384)" userId="90bffe37-08ec-49bc-90d0-73eed1f9f8ec" providerId="ADAL" clId="{FFC7DBD8-0160-254E-A719-42CC36DB6321}" dt="2021-12-06T16:51:05.716" v="2205" actId="26606"/>
          <ac:spMkLst>
            <pc:docMk/>
            <pc:sldMk cId="1963875718" sldId="258"/>
            <ac:spMk id="35" creationId="{763516C8-F227-4B77-9AA7-61B9A0B78253}"/>
          </ac:spMkLst>
        </pc:spChg>
        <pc:spChg chg="add del">
          <ac:chgData name="Viktoria Maneva (2115384)" userId="90bffe37-08ec-49bc-90d0-73eed1f9f8ec" providerId="ADAL" clId="{FFC7DBD8-0160-254E-A719-42CC36DB6321}" dt="2021-12-06T16:51:05.716" v="2205" actId="26606"/>
          <ac:spMkLst>
            <pc:docMk/>
            <pc:sldMk cId="1963875718" sldId="258"/>
            <ac:spMk id="36" creationId="{D91B420C-C4C8-44DF-96B2-FBD1014646FE}"/>
          </ac:spMkLst>
        </pc:spChg>
        <pc:spChg chg="add del">
          <ac:chgData name="Viktoria Maneva (2115384)" userId="90bffe37-08ec-49bc-90d0-73eed1f9f8ec" providerId="ADAL" clId="{FFC7DBD8-0160-254E-A719-42CC36DB6321}" dt="2021-12-06T16:51:58.107" v="2212" actId="26606"/>
          <ac:spMkLst>
            <pc:docMk/>
            <pc:sldMk cId="1963875718" sldId="258"/>
            <ac:spMk id="37" creationId="{FDC8619C-F25D-468E-95FA-2A2151D7DDD2}"/>
          </ac:spMkLst>
        </pc:spChg>
        <pc:spChg chg="add del">
          <ac:chgData name="Viktoria Maneva (2115384)" userId="90bffe37-08ec-49bc-90d0-73eed1f9f8ec" providerId="ADAL" clId="{FFC7DBD8-0160-254E-A719-42CC36DB6321}" dt="2021-12-06T16:51:58.107" v="2212" actId="26606"/>
          <ac:spMkLst>
            <pc:docMk/>
            <pc:sldMk cId="1963875718" sldId="258"/>
            <ac:spMk id="38" creationId="{7D9439D6-DEAD-4CEB-A61B-BE3D64D1B598}"/>
          </ac:spMkLst>
        </pc:spChg>
        <pc:spChg chg="add">
          <ac:chgData name="Viktoria Maneva (2115384)" userId="90bffe37-08ec-49bc-90d0-73eed1f9f8ec" providerId="ADAL" clId="{FFC7DBD8-0160-254E-A719-42CC36DB6321}" dt="2021-12-06T16:51:58.124" v="2213" actId="26606"/>
          <ac:spMkLst>
            <pc:docMk/>
            <pc:sldMk cId="1963875718" sldId="258"/>
            <ac:spMk id="40" creationId="{763516C8-F227-4B77-9AA7-61B9A0B78253}"/>
          </ac:spMkLst>
        </pc:spChg>
        <pc:spChg chg="add">
          <ac:chgData name="Viktoria Maneva (2115384)" userId="90bffe37-08ec-49bc-90d0-73eed1f9f8ec" providerId="ADAL" clId="{FFC7DBD8-0160-254E-A719-42CC36DB6321}" dt="2021-12-06T16:51:58.124" v="2213" actId="26606"/>
          <ac:spMkLst>
            <pc:docMk/>
            <pc:sldMk cId="1963875718" sldId="258"/>
            <ac:spMk id="41" creationId="{D91B420C-C4C8-44DF-96B2-FBD1014646FE}"/>
          </ac:spMkLst>
        </pc:spChg>
        <pc:spChg chg="add del">
          <ac:chgData name="Viktoria Maneva (2115384)" userId="90bffe37-08ec-49bc-90d0-73eed1f9f8ec" providerId="ADAL" clId="{FFC7DBD8-0160-254E-A719-42CC36DB6321}" dt="2021-12-06T16:50:15.973" v="2193" actId="26606"/>
          <ac:spMkLst>
            <pc:docMk/>
            <pc:sldMk cId="1963875718" sldId="258"/>
            <ac:spMk id="47" creationId="{1A44C337-3893-4B29-A265-B1329150B6AA}"/>
          </ac:spMkLst>
        </pc:spChg>
        <pc:spChg chg="add del">
          <ac:chgData name="Viktoria Maneva (2115384)" userId="90bffe37-08ec-49bc-90d0-73eed1f9f8ec" providerId="ADAL" clId="{FFC7DBD8-0160-254E-A719-42CC36DB6321}" dt="2021-12-06T16:50:15.973" v="2193" actId="26606"/>
          <ac:spMkLst>
            <pc:docMk/>
            <pc:sldMk cId="1963875718" sldId="258"/>
            <ac:spMk id="62" creationId="{AA5CD610-ED7C-4CED-A9A1-174432C88AF8}"/>
          </ac:spMkLst>
        </pc:spChg>
        <pc:spChg chg="add del">
          <ac:chgData name="Viktoria Maneva (2115384)" userId="90bffe37-08ec-49bc-90d0-73eed1f9f8ec" providerId="ADAL" clId="{FFC7DBD8-0160-254E-A719-42CC36DB6321}" dt="2021-12-06T16:50:48.083" v="2201" actId="26606"/>
          <ac:spMkLst>
            <pc:docMk/>
            <pc:sldMk cId="1963875718" sldId="258"/>
            <ac:spMk id="63" creationId="{0C4379BF-8C7A-480A-BC36-DA55D92A9356}"/>
          </ac:spMkLst>
        </pc:spChg>
        <pc:spChg chg="add del">
          <ac:chgData name="Viktoria Maneva (2115384)" userId="90bffe37-08ec-49bc-90d0-73eed1f9f8ec" providerId="ADAL" clId="{FFC7DBD8-0160-254E-A719-42CC36DB6321}" dt="2021-12-06T16:50:15.973" v="2193" actId="26606"/>
          <ac:spMkLst>
            <pc:docMk/>
            <pc:sldMk cId="1963875718" sldId="258"/>
            <ac:spMk id="64" creationId="{0C4379BF-8C7A-480A-BC36-DA55D92A9356}"/>
          </ac:spMkLst>
        </pc:spChg>
        <pc:grpChg chg="add del">
          <ac:chgData name="Viktoria Maneva (2115384)" userId="90bffe37-08ec-49bc-90d0-73eed1f9f8ec" providerId="ADAL" clId="{FFC7DBD8-0160-254E-A719-42CC36DB6321}" dt="2021-12-06T16:50:48.083" v="2201" actId="26606"/>
          <ac:grpSpMkLst>
            <pc:docMk/>
            <pc:sldMk cId="1963875718" sldId="258"/>
            <ac:grpSpMk id="30" creationId="{81E0B358-1267-4844-8B3D-B7A279B4175A}"/>
          </ac:grpSpMkLst>
        </pc:grpChg>
        <pc:grpChg chg="add del">
          <ac:chgData name="Viktoria Maneva (2115384)" userId="90bffe37-08ec-49bc-90d0-73eed1f9f8ec" providerId="ADAL" clId="{FFC7DBD8-0160-254E-A719-42CC36DB6321}" dt="2021-12-06T16:50:48.083" v="2201" actId="26606"/>
          <ac:grpSpMkLst>
            <pc:docMk/>
            <pc:sldMk cId="1963875718" sldId="258"/>
            <ac:grpSpMk id="31" creationId="{AF44CA9C-80E8-44E1-A79C-D6EBFC73BCA0}"/>
          </ac:grpSpMkLst>
        </pc:grpChg>
        <pc:grpChg chg="add del">
          <ac:chgData name="Viktoria Maneva (2115384)" userId="90bffe37-08ec-49bc-90d0-73eed1f9f8ec" providerId="ADAL" clId="{FFC7DBD8-0160-254E-A719-42CC36DB6321}" dt="2021-12-06T16:50:15.973" v="2193" actId="26606"/>
          <ac:grpSpMkLst>
            <pc:docMk/>
            <pc:sldMk cId="1963875718" sldId="258"/>
            <ac:grpSpMk id="48" creationId="{AF44CA9C-80E8-44E1-A79C-D6EBFC73BCA0}"/>
          </ac:grpSpMkLst>
        </pc:grpChg>
        <pc:grpChg chg="add del">
          <ac:chgData name="Viktoria Maneva (2115384)" userId="90bffe37-08ec-49bc-90d0-73eed1f9f8ec" providerId="ADAL" clId="{FFC7DBD8-0160-254E-A719-42CC36DB6321}" dt="2021-12-06T16:50:15.973" v="2193" actId="26606"/>
          <ac:grpSpMkLst>
            <pc:docMk/>
            <pc:sldMk cId="1963875718" sldId="258"/>
            <ac:grpSpMk id="61" creationId="{81E0B358-1267-4844-8B3D-B7A279B4175A}"/>
          </ac:grpSpMkLst>
        </pc:grpChg>
        <pc:picChg chg="mod ord">
          <ac:chgData name="Viktoria Maneva (2115384)" userId="90bffe37-08ec-49bc-90d0-73eed1f9f8ec" providerId="ADAL" clId="{FFC7DBD8-0160-254E-A719-42CC36DB6321}" dt="2021-12-06T16:52:35.026" v="2221" actId="1076"/>
          <ac:picMkLst>
            <pc:docMk/>
            <pc:sldMk cId="1963875718" sldId="258"/>
            <ac:picMk id="6" creationId="{FA185C3A-7F4B-D54A-8062-3616A50C6CCC}"/>
          </ac:picMkLst>
        </pc:picChg>
      </pc:sldChg>
      <pc:sldChg chg="addSp delSp modSp mod setBg addAnim setClrOvrMap">
        <pc:chgData name="Viktoria Maneva (2115384)" userId="90bffe37-08ec-49bc-90d0-73eed1f9f8ec" providerId="ADAL" clId="{FFC7DBD8-0160-254E-A719-42CC36DB6321}" dt="2021-12-11T16:35:21.411" v="4489" actId="27696"/>
        <pc:sldMkLst>
          <pc:docMk/>
          <pc:sldMk cId="1784231017" sldId="259"/>
        </pc:sldMkLst>
        <pc:spChg chg="mod ord">
          <ac:chgData name="Viktoria Maneva (2115384)" userId="90bffe37-08ec-49bc-90d0-73eed1f9f8ec" providerId="ADAL" clId="{FFC7DBD8-0160-254E-A719-42CC36DB6321}" dt="2021-12-11T11:56:20.742" v="2653" actId="14100"/>
          <ac:spMkLst>
            <pc:docMk/>
            <pc:sldMk cId="1784231017" sldId="259"/>
            <ac:spMk id="2" creationId="{9E205AC8-279B-1F4F-80D4-F9DDFFCAD253}"/>
          </ac:spMkLst>
        </pc:spChg>
        <pc:spChg chg="add del">
          <ac:chgData name="Viktoria Maneva (2115384)" userId="90bffe37-08ec-49bc-90d0-73eed1f9f8ec" providerId="ADAL" clId="{FFC7DBD8-0160-254E-A719-42CC36DB6321}" dt="2021-12-06T16:55:46.152" v="2242" actId="26606"/>
          <ac:spMkLst>
            <pc:docMk/>
            <pc:sldMk cId="1784231017" sldId="259"/>
            <ac:spMk id="38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6T16:55:46.152" v="2242" actId="26606"/>
          <ac:spMkLst>
            <pc:docMk/>
            <pc:sldMk cId="1784231017" sldId="259"/>
            <ac:spMk id="40" creationId="{7BD08880-457D-4C62-A3B5-6A9B0878C7E9}"/>
          </ac:spMkLst>
        </pc:spChg>
        <pc:spChg chg="add del">
          <ac:chgData name="Viktoria Maneva (2115384)" userId="90bffe37-08ec-49bc-90d0-73eed1f9f8ec" providerId="ADAL" clId="{FFC7DBD8-0160-254E-A719-42CC36DB6321}" dt="2021-12-06T16:55:46.152" v="2242" actId="26606"/>
          <ac:spMkLst>
            <pc:docMk/>
            <pc:sldMk cId="1784231017" sldId="259"/>
            <ac:spMk id="42" creationId="{1FF9CEF5-A50D-4B8B-9852-D76F7037867E}"/>
          </ac:spMkLst>
        </pc:spChg>
        <pc:spChg chg="add del">
          <ac:chgData name="Viktoria Maneva (2115384)" userId="90bffe37-08ec-49bc-90d0-73eed1f9f8ec" providerId="ADAL" clId="{FFC7DBD8-0160-254E-A719-42CC36DB6321}" dt="2021-12-06T16:55:46.152" v="2242" actId="26606"/>
          <ac:spMkLst>
            <pc:docMk/>
            <pc:sldMk cId="1784231017" sldId="259"/>
            <ac:spMk id="44" creationId="{30684D86-C9D1-40C3-A9B6-EC935C7312E3}"/>
          </ac:spMkLst>
        </pc:spChg>
        <pc:spChg chg="add del">
          <ac:chgData name="Viktoria Maneva (2115384)" userId="90bffe37-08ec-49bc-90d0-73eed1f9f8ec" providerId="ADAL" clId="{FFC7DBD8-0160-254E-A719-42CC36DB6321}" dt="2021-12-06T16:55:46.152" v="2242" actId="26606"/>
          <ac:spMkLst>
            <pc:docMk/>
            <pc:sldMk cId="1784231017" sldId="259"/>
            <ac:spMk id="46" creationId="{1EDF7896-F56A-49DA-90F3-F5CE8B9833AD}"/>
          </ac:spMkLst>
        </pc:spChg>
        <pc:spChg chg="add del">
          <ac:chgData name="Viktoria Maneva (2115384)" userId="90bffe37-08ec-49bc-90d0-73eed1f9f8ec" providerId="ADAL" clId="{FFC7DBD8-0160-254E-A719-42CC36DB6321}" dt="2021-12-06T16:56:02.821" v="2244" actId="26606"/>
          <ac:spMkLst>
            <pc:docMk/>
            <pc:sldMk cId="1784231017" sldId="259"/>
            <ac:spMk id="50" creationId="{1996130F-9AB5-4DE9-8574-3AF891C5C172}"/>
          </ac:spMkLst>
        </pc:spChg>
        <pc:spChg chg="add del">
          <ac:chgData name="Viktoria Maneva (2115384)" userId="90bffe37-08ec-49bc-90d0-73eed1f9f8ec" providerId="ADAL" clId="{FFC7DBD8-0160-254E-A719-42CC36DB6321}" dt="2021-12-06T16:56:02.821" v="2244" actId="26606"/>
          <ac:spMkLst>
            <pc:docMk/>
            <pc:sldMk cId="1784231017" sldId="259"/>
            <ac:spMk id="51" creationId="{3623DEAC-F39C-45D6-86DC-1033F6429528}"/>
          </ac:spMkLst>
        </pc:spChg>
        <pc:spChg chg="add del">
          <ac:chgData name="Viktoria Maneva (2115384)" userId="90bffe37-08ec-49bc-90d0-73eed1f9f8ec" providerId="ADAL" clId="{FFC7DBD8-0160-254E-A719-42CC36DB6321}" dt="2021-12-06T16:56:02.821" v="2244" actId="26606"/>
          <ac:spMkLst>
            <pc:docMk/>
            <pc:sldMk cId="1784231017" sldId="259"/>
            <ac:spMk id="52" creationId="{A692209D-B607-46C3-8560-07AF72291659}"/>
          </ac:spMkLst>
        </pc:spChg>
        <pc:spChg chg="add del">
          <ac:chgData name="Viktoria Maneva (2115384)" userId="90bffe37-08ec-49bc-90d0-73eed1f9f8ec" providerId="ADAL" clId="{FFC7DBD8-0160-254E-A719-42CC36DB6321}" dt="2021-12-06T16:56:02.821" v="2244" actId="26606"/>
          <ac:spMkLst>
            <pc:docMk/>
            <pc:sldMk cId="1784231017" sldId="259"/>
            <ac:spMk id="53" creationId="{94874638-CF15-4908-BC4B-4908744D0BAF}"/>
          </ac:spMkLst>
        </pc:spChg>
        <pc:spChg chg="add del">
          <ac:chgData name="Viktoria Maneva (2115384)" userId="90bffe37-08ec-49bc-90d0-73eed1f9f8ec" providerId="ADAL" clId="{FFC7DBD8-0160-254E-A719-42CC36DB6321}" dt="2021-12-06T16:56:02.821" v="2244" actId="26606"/>
          <ac:spMkLst>
            <pc:docMk/>
            <pc:sldMk cId="1784231017" sldId="259"/>
            <ac:spMk id="54" creationId="{5F1B8348-CD6E-4561-A704-C232D9A2676D}"/>
          </ac:spMkLst>
        </pc:spChg>
        <pc:spChg chg="add del">
          <ac:chgData name="Viktoria Maneva (2115384)" userId="90bffe37-08ec-49bc-90d0-73eed1f9f8ec" providerId="ADAL" clId="{FFC7DBD8-0160-254E-A719-42CC36DB6321}" dt="2021-12-06T16:56:07.140" v="2246" actId="26606"/>
          <ac:spMkLst>
            <pc:docMk/>
            <pc:sldMk cId="1784231017" sldId="259"/>
            <ac:spMk id="58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6T16:56:07.140" v="2246" actId="26606"/>
          <ac:spMkLst>
            <pc:docMk/>
            <pc:sldMk cId="1784231017" sldId="259"/>
            <ac:spMk id="59" creationId="{7BD08880-457D-4C62-A3B5-6A9B0878C7E9}"/>
          </ac:spMkLst>
        </pc:spChg>
        <pc:spChg chg="add del">
          <ac:chgData name="Viktoria Maneva (2115384)" userId="90bffe37-08ec-49bc-90d0-73eed1f9f8ec" providerId="ADAL" clId="{FFC7DBD8-0160-254E-A719-42CC36DB6321}" dt="2021-12-06T16:56:07.140" v="2246" actId="26606"/>
          <ac:spMkLst>
            <pc:docMk/>
            <pc:sldMk cId="1784231017" sldId="259"/>
            <ac:spMk id="60" creationId="{1FF9CEF5-A50D-4B8B-9852-D76F7037867E}"/>
          </ac:spMkLst>
        </pc:spChg>
        <pc:spChg chg="add del">
          <ac:chgData name="Viktoria Maneva (2115384)" userId="90bffe37-08ec-49bc-90d0-73eed1f9f8ec" providerId="ADAL" clId="{FFC7DBD8-0160-254E-A719-42CC36DB6321}" dt="2021-12-06T16:56:07.140" v="2246" actId="26606"/>
          <ac:spMkLst>
            <pc:docMk/>
            <pc:sldMk cId="1784231017" sldId="259"/>
            <ac:spMk id="61" creationId="{30684D86-C9D1-40C3-A9B6-EC935C7312E3}"/>
          </ac:spMkLst>
        </pc:spChg>
        <pc:spChg chg="add del">
          <ac:chgData name="Viktoria Maneva (2115384)" userId="90bffe37-08ec-49bc-90d0-73eed1f9f8ec" providerId="ADAL" clId="{FFC7DBD8-0160-254E-A719-42CC36DB6321}" dt="2021-12-06T16:56:07.140" v="2246" actId="26606"/>
          <ac:spMkLst>
            <pc:docMk/>
            <pc:sldMk cId="1784231017" sldId="259"/>
            <ac:spMk id="62" creationId="{1EDF7896-F56A-49DA-90F3-F5CE8B9833AD}"/>
          </ac:spMkLst>
        </pc:spChg>
        <pc:spChg chg="add del">
          <ac:chgData name="Viktoria Maneva (2115384)" userId="90bffe37-08ec-49bc-90d0-73eed1f9f8ec" providerId="ADAL" clId="{FFC7DBD8-0160-254E-A719-42CC36DB6321}" dt="2021-12-06T16:56:08.907" v="2248" actId="26606"/>
          <ac:spMkLst>
            <pc:docMk/>
            <pc:sldMk cId="1784231017" sldId="259"/>
            <ac:spMk id="66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6T16:56:08.907" v="2248" actId="26606"/>
          <ac:spMkLst>
            <pc:docMk/>
            <pc:sldMk cId="1784231017" sldId="259"/>
            <ac:spMk id="67" creationId="{7BD08880-457D-4C62-A3B5-6A9B0878C7E9}"/>
          </ac:spMkLst>
        </pc:spChg>
        <pc:spChg chg="add del">
          <ac:chgData name="Viktoria Maneva (2115384)" userId="90bffe37-08ec-49bc-90d0-73eed1f9f8ec" providerId="ADAL" clId="{FFC7DBD8-0160-254E-A719-42CC36DB6321}" dt="2021-12-06T16:56:08.907" v="2248" actId="26606"/>
          <ac:spMkLst>
            <pc:docMk/>
            <pc:sldMk cId="1784231017" sldId="259"/>
            <ac:spMk id="68" creationId="{95FFA5E0-4C70-431D-A19D-18415F6C4009}"/>
          </ac:spMkLst>
        </pc:spChg>
        <pc:spChg chg="add del">
          <ac:chgData name="Viktoria Maneva (2115384)" userId="90bffe37-08ec-49bc-90d0-73eed1f9f8ec" providerId="ADAL" clId="{FFC7DBD8-0160-254E-A719-42CC36DB6321}" dt="2021-12-06T16:56:08.907" v="2248" actId="26606"/>
          <ac:spMkLst>
            <pc:docMk/>
            <pc:sldMk cId="1784231017" sldId="259"/>
            <ac:spMk id="69" creationId="{BBE55C11-4C41-45E4-A00F-83DEE6BB51A8}"/>
          </ac:spMkLst>
        </pc:spChg>
        <pc:spChg chg="add del">
          <ac:chgData name="Viktoria Maneva (2115384)" userId="90bffe37-08ec-49bc-90d0-73eed1f9f8ec" providerId="ADAL" clId="{FFC7DBD8-0160-254E-A719-42CC36DB6321}" dt="2021-12-06T16:56:12.725" v="2250" actId="26606"/>
          <ac:spMkLst>
            <pc:docMk/>
            <pc:sldMk cId="1784231017" sldId="259"/>
            <ac:spMk id="73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6T16:56:12.725" v="2250" actId="26606"/>
          <ac:spMkLst>
            <pc:docMk/>
            <pc:sldMk cId="1784231017" sldId="259"/>
            <ac:spMk id="74" creationId="{7BD08880-457D-4C62-A3B5-6A9B0878C7E9}"/>
          </ac:spMkLst>
        </pc:spChg>
        <pc:spChg chg="add del">
          <ac:chgData name="Viktoria Maneva (2115384)" userId="90bffe37-08ec-49bc-90d0-73eed1f9f8ec" providerId="ADAL" clId="{FFC7DBD8-0160-254E-A719-42CC36DB6321}" dt="2021-12-06T16:56:39.402" v="2252" actId="26606"/>
          <ac:spMkLst>
            <pc:docMk/>
            <pc:sldMk cId="1784231017" sldId="259"/>
            <ac:spMk id="78" creationId="{1996130F-9AB5-4DE9-8574-3AF891C5C172}"/>
          </ac:spMkLst>
        </pc:spChg>
        <pc:spChg chg="add del">
          <ac:chgData name="Viktoria Maneva (2115384)" userId="90bffe37-08ec-49bc-90d0-73eed1f9f8ec" providerId="ADAL" clId="{FFC7DBD8-0160-254E-A719-42CC36DB6321}" dt="2021-12-06T16:56:39.402" v="2252" actId="26606"/>
          <ac:spMkLst>
            <pc:docMk/>
            <pc:sldMk cId="1784231017" sldId="259"/>
            <ac:spMk id="79" creationId="{3623DEAC-F39C-45D6-86DC-1033F6429528}"/>
          </ac:spMkLst>
        </pc:spChg>
        <pc:spChg chg="add del">
          <ac:chgData name="Viktoria Maneva (2115384)" userId="90bffe37-08ec-49bc-90d0-73eed1f9f8ec" providerId="ADAL" clId="{FFC7DBD8-0160-254E-A719-42CC36DB6321}" dt="2021-12-06T16:56:39.402" v="2252" actId="26606"/>
          <ac:spMkLst>
            <pc:docMk/>
            <pc:sldMk cId="1784231017" sldId="259"/>
            <ac:spMk id="80" creationId="{A692209D-B607-46C3-8560-07AF72291659}"/>
          </ac:spMkLst>
        </pc:spChg>
        <pc:spChg chg="add del">
          <ac:chgData name="Viktoria Maneva (2115384)" userId="90bffe37-08ec-49bc-90d0-73eed1f9f8ec" providerId="ADAL" clId="{FFC7DBD8-0160-254E-A719-42CC36DB6321}" dt="2021-12-06T16:56:39.402" v="2252" actId="26606"/>
          <ac:spMkLst>
            <pc:docMk/>
            <pc:sldMk cId="1784231017" sldId="259"/>
            <ac:spMk id="81" creationId="{94874638-CF15-4908-BC4B-4908744D0BAF}"/>
          </ac:spMkLst>
        </pc:spChg>
        <pc:spChg chg="add del">
          <ac:chgData name="Viktoria Maneva (2115384)" userId="90bffe37-08ec-49bc-90d0-73eed1f9f8ec" providerId="ADAL" clId="{FFC7DBD8-0160-254E-A719-42CC36DB6321}" dt="2021-12-06T16:56:39.402" v="2252" actId="26606"/>
          <ac:spMkLst>
            <pc:docMk/>
            <pc:sldMk cId="1784231017" sldId="259"/>
            <ac:spMk id="82" creationId="{5F1B8348-CD6E-4561-A704-C232D9A2676D}"/>
          </ac:spMkLst>
        </pc:spChg>
        <pc:spChg chg="add del">
          <ac:chgData name="Viktoria Maneva (2115384)" userId="90bffe37-08ec-49bc-90d0-73eed1f9f8ec" providerId="ADAL" clId="{FFC7DBD8-0160-254E-A719-42CC36DB6321}" dt="2021-12-06T16:56:41.753" v="2254" actId="26606"/>
          <ac:spMkLst>
            <pc:docMk/>
            <pc:sldMk cId="1784231017" sldId="259"/>
            <ac:spMk id="86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6T16:56:41.753" v="2254" actId="26606"/>
          <ac:spMkLst>
            <pc:docMk/>
            <pc:sldMk cId="1784231017" sldId="259"/>
            <ac:spMk id="87" creationId="{7BD08880-457D-4C62-A3B5-6A9B0878C7E9}"/>
          </ac:spMkLst>
        </pc:spChg>
        <pc:spChg chg="add del">
          <ac:chgData name="Viktoria Maneva (2115384)" userId="90bffe37-08ec-49bc-90d0-73eed1f9f8ec" providerId="ADAL" clId="{FFC7DBD8-0160-254E-A719-42CC36DB6321}" dt="2021-12-06T16:56:41.753" v="2254" actId="26606"/>
          <ac:spMkLst>
            <pc:docMk/>
            <pc:sldMk cId="1784231017" sldId="259"/>
            <ac:spMk id="88" creationId="{95FFA5E0-4C70-431D-A19D-18415F6C4009}"/>
          </ac:spMkLst>
        </pc:spChg>
        <pc:spChg chg="add del">
          <ac:chgData name="Viktoria Maneva (2115384)" userId="90bffe37-08ec-49bc-90d0-73eed1f9f8ec" providerId="ADAL" clId="{FFC7DBD8-0160-254E-A719-42CC36DB6321}" dt="2021-12-06T16:56:41.753" v="2254" actId="26606"/>
          <ac:spMkLst>
            <pc:docMk/>
            <pc:sldMk cId="1784231017" sldId="259"/>
            <ac:spMk id="89" creationId="{4536C52F-C11B-4718-8B63-3E4A43465561}"/>
          </ac:spMkLst>
        </pc:spChg>
        <pc:spChg chg="add del">
          <ac:chgData name="Viktoria Maneva (2115384)" userId="90bffe37-08ec-49bc-90d0-73eed1f9f8ec" providerId="ADAL" clId="{FFC7DBD8-0160-254E-A719-42CC36DB6321}" dt="2021-12-11T11:52:57.115" v="2613" actId="26606"/>
          <ac:spMkLst>
            <pc:docMk/>
            <pc:sldMk cId="1784231017" sldId="259"/>
            <ac:spMk id="93" creationId="{1996130F-9AB5-4DE9-8574-3AF891C5C172}"/>
          </ac:spMkLst>
        </pc:spChg>
        <pc:spChg chg="add del">
          <ac:chgData name="Viktoria Maneva (2115384)" userId="90bffe37-08ec-49bc-90d0-73eed1f9f8ec" providerId="ADAL" clId="{FFC7DBD8-0160-254E-A719-42CC36DB6321}" dt="2021-12-11T11:52:57.115" v="2613" actId="26606"/>
          <ac:spMkLst>
            <pc:docMk/>
            <pc:sldMk cId="1784231017" sldId="259"/>
            <ac:spMk id="94" creationId="{3623DEAC-F39C-45D6-86DC-1033F6429528}"/>
          </ac:spMkLst>
        </pc:spChg>
        <pc:spChg chg="add del">
          <ac:chgData name="Viktoria Maneva (2115384)" userId="90bffe37-08ec-49bc-90d0-73eed1f9f8ec" providerId="ADAL" clId="{FFC7DBD8-0160-254E-A719-42CC36DB6321}" dt="2021-12-11T11:52:57.115" v="2613" actId="26606"/>
          <ac:spMkLst>
            <pc:docMk/>
            <pc:sldMk cId="1784231017" sldId="259"/>
            <ac:spMk id="95" creationId="{A692209D-B607-46C3-8560-07AF72291659}"/>
          </ac:spMkLst>
        </pc:spChg>
        <pc:spChg chg="add del">
          <ac:chgData name="Viktoria Maneva (2115384)" userId="90bffe37-08ec-49bc-90d0-73eed1f9f8ec" providerId="ADAL" clId="{FFC7DBD8-0160-254E-A719-42CC36DB6321}" dt="2021-12-11T11:52:57.115" v="2613" actId="26606"/>
          <ac:spMkLst>
            <pc:docMk/>
            <pc:sldMk cId="1784231017" sldId="259"/>
            <ac:spMk id="96" creationId="{94874638-CF15-4908-BC4B-4908744D0BAF}"/>
          </ac:spMkLst>
        </pc:spChg>
        <pc:spChg chg="add del">
          <ac:chgData name="Viktoria Maneva (2115384)" userId="90bffe37-08ec-49bc-90d0-73eed1f9f8ec" providerId="ADAL" clId="{FFC7DBD8-0160-254E-A719-42CC36DB6321}" dt="2021-12-11T11:52:57.115" v="2613" actId="26606"/>
          <ac:spMkLst>
            <pc:docMk/>
            <pc:sldMk cId="1784231017" sldId="259"/>
            <ac:spMk id="97" creationId="{5F1B8348-CD6E-4561-A704-C232D9A2676D}"/>
          </ac:spMkLst>
        </pc:spChg>
        <pc:spChg chg="add del">
          <ac:chgData name="Viktoria Maneva (2115384)" userId="90bffe37-08ec-49bc-90d0-73eed1f9f8ec" providerId="ADAL" clId="{FFC7DBD8-0160-254E-A719-42CC36DB6321}" dt="2021-12-11T11:51:57.709" v="2600" actId="26606"/>
          <ac:spMkLst>
            <pc:docMk/>
            <pc:sldMk cId="1784231017" sldId="259"/>
            <ac:spMk id="99" creationId="{5F1B8348-CD6E-4561-A704-C232D9A2676D}"/>
          </ac:spMkLst>
        </pc:spChg>
        <pc:spChg chg="add del">
          <ac:chgData name="Viktoria Maneva (2115384)" userId="90bffe37-08ec-49bc-90d0-73eed1f9f8ec" providerId="ADAL" clId="{FFC7DBD8-0160-254E-A719-42CC36DB6321}" dt="2021-12-11T11:51:57.709" v="2600" actId="26606"/>
          <ac:spMkLst>
            <pc:docMk/>
            <pc:sldMk cId="1784231017" sldId="259"/>
            <ac:spMk id="130" creationId="{1996130F-9AB5-4DE9-8574-3AF891C5C172}"/>
          </ac:spMkLst>
        </pc:spChg>
        <pc:spChg chg="add del">
          <ac:chgData name="Viktoria Maneva (2115384)" userId="90bffe37-08ec-49bc-90d0-73eed1f9f8ec" providerId="ADAL" clId="{FFC7DBD8-0160-254E-A719-42CC36DB6321}" dt="2021-12-11T11:51:57.709" v="2600" actId="26606"/>
          <ac:spMkLst>
            <pc:docMk/>
            <pc:sldMk cId="1784231017" sldId="259"/>
            <ac:spMk id="132" creationId="{3623DEAC-F39C-45D6-86DC-1033F6429528}"/>
          </ac:spMkLst>
        </pc:spChg>
        <pc:spChg chg="add del">
          <ac:chgData name="Viktoria Maneva (2115384)" userId="90bffe37-08ec-49bc-90d0-73eed1f9f8ec" providerId="ADAL" clId="{FFC7DBD8-0160-254E-A719-42CC36DB6321}" dt="2021-12-11T11:51:57.709" v="2600" actId="26606"/>
          <ac:spMkLst>
            <pc:docMk/>
            <pc:sldMk cId="1784231017" sldId="259"/>
            <ac:spMk id="134" creationId="{A692209D-B607-46C3-8560-07AF72291659}"/>
          </ac:spMkLst>
        </pc:spChg>
        <pc:spChg chg="add del">
          <ac:chgData name="Viktoria Maneva (2115384)" userId="90bffe37-08ec-49bc-90d0-73eed1f9f8ec" providerId="ADAL" clId="{FFC7DBD8-0160-254E-A719-42CC36DB6321}" dt="2021-12-11T11:51:57.709" v="2600" actId="26606"/>
          <ac:spMkLst>
            <pc:docMk/>
            <pc:sldMk cId="1784231017" sldId="259"/>
            <ac:spMk id="136" creationId="{94874638-CF15-4908-BC4B-4908744D0BAF}"/>
          </ac:spMkLst>
        </pc:spChg>
        <pc:spChg chg="add del">
          <ac:chgData name="Viktoria Maneva (2115384)" userId="90bffe37-08ec-49bc-90d0-73eed1f9f8ec" providerId="ADAL" clId="{FFC7DBD8-0160-254E-A719-42CC36DB6321}" dt="2021-12-05T17:40:09.291" v="1125" actId="26606"/>
          <ac:spMkLst>
            <pc:docMk/>
            <pc:sldMk cId="1784231017" sldId="259"/>
            <ac:spMk id="141" creationId="{1996130F-9AB5-4DE9-8574-3AF891C5C172}"/>
          </ac:spMkLst>
        </pc:spChg>
        <pc:spChg chg="add del">
          <ac:chgData name="Viktoria Maneva (2115384)" userId="90bffe37-08ec-49bc-90d0-73eed1f9f8ec" providerId="ADAL" clId="{FFC7DBD8-0160-254E-A719-42CC36DB6321}" dt="2021-12-05T17:40:09.291" v="1125" actId="26606"/>
          <ac:spMkLst>
            <pc:docMk/>
            <pc:sldMk cId="1784231017" sldId="259"/>
            <ac:spMk id="142" creationId="{3623DEAC-F39C-45D6-86DC-1033F6429528}"/>
          </ac:spMkLst>
        </pc:spChg>
        <pc:spChg chg="add del">
          <ac:chgData name="Viktoria Maneva (2115384)" userId="90bffe37-08ec-49bc-90d0-73eed1f9f8ec" providerId="ADAL" clId="{FFC7DBD8-0160-254E-A719-42CC36DB6321}" dt="2021-12-05T17:40:09.291" v="1125" actId="26606"/>
          <ac:spMkLst>
            <pc:docMk/>
            <pc:sldMk cId="1784231017" sldId="259"/>
            <ac:spMk id="143" creationId="{CADF4631-3C8F-45EE-8D19-4D3E8426B34A}"/>
          </ac:spMkLst>
        </pc:spChg>
        <pc:spChg chg="add del">
          <ac:chgData name="Viktoria Maneva (2115384)" userId="90bffe37-08ec-49bc-90d0-73eed1f9f8ec" providerId="ADAL" clId="{FFC7DBD8-0160-254E-A719-42CC36DB6321}" dt="2021-12-05T17:40:09.291" v="1125" actId="26606"/>
          <ac:spMkLst>
            <pc:docMk/>
            <pc:sldMk cId="1784231017" sldId="259"/>
            <ac:spMk id="147" creationId="{46FA917F-43A3-4FA3-A085-59D0DC397EFA}"/>
          </ac:spMkLst>
        </pc:spChg>
        <pc:spChg chg="add del">
          <ac:chgData name="Viktoria Maneva (2115384)" userId="90bffe37-08ec-49bc-90d0-73eed1f9f8ec" providerId="ADAL" clId="{FFC7DBD8-0160-254E-A719-42CC36DB6321}" dt="2021-12-05T17:40:09.291" v="1125" actId="26606"/>
          <ac:spMkLst>
            <pc:docMk/>
            <pc:sldMk cId="1784231017" sldId="259"/>
            <ac:spMk id="148" creationId="{9CBF007B-8C8C-4F79-B037-9F4C61F9F954}"/>
          </ac:spMkLst>
        </pc:spChg>
        <pc:spChg chg="add del">
          <ac:chgData name="Viktoria Maneva (2115384)" userId="90bffe37-08ec-49bc-90d0-73eed1f9f8ec" providerId="ADAL" clId="{FFC7DBD8-0160-254E-A719-42CC36DB6321}" dt="2021-12-11T11:52:00.913" v="2602" actId="26606"/>
          <ac:spMkLst>
            <pc:docMk/>
            <pc:sldMk cId="1784231017" sldId="259"/>
            <ac:spMk id="149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11T11:52:00.913" v="2602" actId="26606"/>
          <ac:spMkLst>
            <pc:docMk/>
            <pc:sldMk cId="1784231017" sldId="259"/>
            <ac:spMk id="150" creationId="{7BD08880-457D-4C62-A3B5-6A9B0878C7E9}"/>
          </ac:spMkLst>
        </pc:spChg>
        <pc:spChg chg="add del">
          <ac:chgData name="Viktoria Maneva (2115384)" userId="90bffe37-08ec-49bc-90d0-73eed1f9f8ec" providerId="ADAL" clId="{FFC7DBD8-0160-254E-A719-42CC36DB6321}" dt="2021-12-11T11:52:03.404" v="2604" actId="26606"/>
          <ac:spMkLst>
            <pc:docMk/>
            <pc:sldMk cId="1784231017" sldId="259"/>
            <ac:spMk id="155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11T11:52:03.404" v="2604" actId="26606"/>
          <ac:spMkLst>
            <pc:docMk/>
            <pc:sldMk cId="1784231017" sldId="259"/>
            <ac:spMk id="156" creationId="{7BD08880-457D-4C62-A3B5-6A9B0878C7E9}"/>
          </ac:spMkLst>
        </pc:spChg>
        <pc:spChg chg="add del">
          <ac:chgData name="Viktoria Maneva (2115384)" userId="90bffe37-08ec-49bc-90d0-73eed1f9f8ec" providerId="ADAL" clId="{FFC7DBD8-0160-254E-A719-42CC36DB6321}" dt="2021-12-11T11:52:30.981" v="2606" actId="26606"/>
          <ac:spMkLst>
            <pc:docMk/>
            <pc:sldMk cId="1784231017" sldId="259"/>
            <ac:spMk id="160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11T11:52:30.981" v="2606" actId="26606"/>
          <ac:spMkLst>
            <pc:docMk/>
            <pc:sldMk cId="1784231017" sldId="259"/>
            <ac:spMk id="161" creationId="{7BD08880-457D-4C62-A3B5-6A9B0878C7E9}"/>
          </ac:spMkLst>
        </pc:spChg>
        <pc:spChg chg="add del">
          <ac:chgData name="Viktoria Maneva (2115384)" userId="90bffe37-08ec-49bc-90d0-73eed1f9f8ec" providerId="ADAL" clId="{FFC7DBD8-0160-254E-A719-42CC36DB6321}" dt="2021-12-11T11:52:30.981" v="2606" actId="26606"/>
          <ac:spMkLst>
            <pc:docMk/>
            <pc:sldMk cId="1784231017" sldId="259"/>
            <ac:spMk id="162" creationId="{1FF9CEF5-A50D-4B8B-9852-D76F7037867E}"/>
          </ac:spMkLst>
        </pc:spChg>
        <pc:spChg chg="add del">
          <ac:chgData name="Viktoria Maneva (2115384)" userId="90bffe37-08ec-49bc-90d0-73eed1f9f8ec" providerId="ADAL" clId="{FFC7DBD8-0160-254E-A719-42CC36DB6321}" dt="2021-12-11T11:52:30.981" v="2606" actId="26606"/>
          <ac:spMkLst>
            <pc:docMk/>
            <pc:sldMk cId="1784231017" sldId="259"/>
            <ac:spMk id="163" creationId="{30684D86-C9D1-40C3-A9B6-EC935C7312E3}"/>
          </ac:spMkLst>
        </pc:spChg>
        <pc:spChg chg="add del">
          <ac:chgData name="Viktoria Maneva (2115384)" userId="90bffe37-08ec-49bc-90d0-73eed1f9f8ec" providerId="ADAL" clId="{FFC7DBD8-0160-254E-A719-42CC36DB6321}" dt="2021-12-11T11:52:30.981" v="2606" actId="26606"/>
          <ac:spMkLst>
            <pc:docMk/>
            <pc:sldMk cId="1784231017" sldId="259"/>
            <ac:spMk id="164" creationId="{1EDF7896-F56A-49DA-90F3-F5CE8B9833AD}"/>
          </ac:spMkLst>
        </pc:spChg>
        <pc:spChg chg="add del">
          <ac:chgData name="Viktoria Maneva (2115384)" userId="90bffe37-08ec-49bc-90d0-73eed1f9f8ec" providerId="ADAL" clId="{FFC7DBD8-0160-254E-A719-42CC36DB6321}" dt="2021-12-11T11:52:35.955" v="2608" actId="26606"/>
          <ac:spMkLst>
            <pc:docMk/>
            <pc:sldMk cId="1784231017" sldId="259"/>
            <ac:spMk id="166" creationId="{9CBF007B-8C8C-4F79-B037-9F4C61F9F954}"/>
          </ac:spMkLst>
        </pc:spChg>
        <pc:spChg chg="add del">
          <ac:chgData name="Viktoria Maneva (2115384)" userId="90bffe37-08ec-49bc-90d0-73eed1f9f8ec" providerId="ADAL" clId="{FFC7DBD8-0160-254E-A719-42CC36DB6321}" dt="2021-12-11T11:52:35.955" v="2608" actId="26606"/>
          <ac:spMkLst>
            <pc:docMk/>
            <pc:sldMk cId="1784231017" sldId="259"/>
            <ac:spMk id="170" creationId="{1996130F-9AB5-4DE9-8574-3AF891C5C172}"/>
          </ac:spMkLst>
        </pc:spChg>
        <pc:spChg chg="add del">
          <ac:chgData name="Viktoria Maneva (2115384)" userId="90bffe37-08ec-49bc-90d0-73eed1f9f8ec" providerId="ADAL" clId="{FFC7DBD8-0160-254E-A719-42CC36DB6321}" dt="2021-12-11T11:52:35.955" v="2608" actId="26606"/>
          <ac:spMkLst>
            <pc:docMk/>
            <pc:sldMk cId="1784231017" sldId="259"/>
            <ac:spMk id="171" creationId="{3623DEAC-F39C-45D6-86DC-1033F6429528}"/>
          </ac:spMkLst>
        </pc:spChg>
        <pc:spChg chg="add del">
          <ac:chgData name="Viktoria Maneva (2115384)" userId="90bffe37-08ec-49bc-90d0-73eed1f9f8ec" providerId="ADAL" clId="{FFC7DBD8-0160-254E-A719-42CC36DB6321}" dt="2021-12-11T11:52:35.955" v="2608" actId="26606"/>
          <ac:spMkLst>
            <pc:docMk/>
            <pc:sldMk cId="1784231017" sldId="259"/>
            <ac:spMk id="172" creationId="{CADF4631-3C8F-45EE-8D19-4D3E8426B34A}"/>
          </ac:spMkLst>
        </pc:spChg>
        <pc:spChg chg="add del">
          <ac:chgData name="Viktoria Maneva (2115384)" userId="90bffe37-08ec-49bc-90d0-73eed1f9f8ec" providerId="ADAL" clId="{FFC7DBD8-0160-254E-A719-42CC36DB6321}" dt="2021-12-05T17:39:52.273" v="1116" actId="26606"/>
          <ac:spMkLst>
            <pc:docMk/>
            <pc:sldMk cId="1784231017" sldId="259"/>
            <ac:spMk id="181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5T17:39:52.273" v="1116" actId="26606"/>
          <ac:spMkLst>
            <pc:docMk/>
            <pc:sldMk cId="1784231017" sldId="259"/>
            <ac:spMk id="183" creationId="{7BD08880-457D-4C62-A3B5-6A9B0878C7E9}"/>
          </ac:spMkLst>
        </pc:spChg>
        <pc:spChg chg="add del">
          <ac:chgData name="Viktoria Maneva (2115384)" userId="90bffe37-08ec-49bc-90d0-73eed1f9f8ec" providerId="ADAL" clId="{FFC7DBD8-0160-254E-A719-42CC36DB6321}" dt="2021-12-05T17:39:52.273" v="1116" actId="26606"/>
          <ac:spMkLst>
            <pc:docMk/>
            <pc:sldMk cId="1784231017" sldId="259"/>
            <ac:spMk id="185" creationId="{95FFA5E0-4C70-431D-A19D-18415F6C4009}"/>
          </ac:spMkLst>
        </pc:spChg>
        <pc:spChg chg="add del">
          <ac:chgData name="Viktoria Maneva (2115384)" userId="90bffe37-08ec-49bc-90d0-73eed1f9f8ec" providerId="ADAL" clId="{FFC7DBD8-0160-254E-A719-42CC36DB6321}" dt="2021-12-05T17:39:52.273" v="1116" actId="26606"/>
          <ac:spMkLst>
            <pc:docMk/>
            <pc:sldMk cId="1784231017" sldId="259"/>
            <ac:spMk id="187" creationId="{BBE55C11-4C41-45E4-A00F-83DEE6BB51A8}"/>
          </ac:spMkLst>
        </pc:spChg>
        <pc:spChg chg="add del">
          <ac:chgData name="Viktoria Maneva (2115384)" userId="90bffe37-08ec-49bc-90d0-73eed1f9f8ec" providerId="ADAL" clId="{FFC7DBD8-0160-254E-A719-42CC36DB6321}" dt="2021-12-05T17:39:59.544" v="1118" actId="26606"/>
          <ac:spMkLst>
            <pc:docMk/>
            <pc:sldMk cId="1784231017" sldId="259"/>
            <ac:spMk id="191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5T17:39:59.544" v="1118" actId="26606"/>
          <ac:spMkLst>
            <pc:docMk/>
            <pc:sldMk cId="1784231017" sldId="259"/>
            <ac:spMk id="192" creationId="{7BD08880-457D-4C62-A3B5-6A9B0878C7E9}"/>
          </ac:spMkLst>
        </pc:spChg>
        <pc:spChg chg="add del">
          <ac:chgData name="Viktoria Maneva (2115384)" userId="90bffe37-08ec-49bc-90d0-73eed1f9f8ec" providerId="ADAL" clId="{FFC7DBD8-0160-254E-A719-42CC36DB6321}" dt="2021-12-05T17:39:59.544" v="1118" actId="26606"/>
          <ac:spMkLst>
            <pc:docMk/>
            <pc:sldMk cId="1784231017" sldId="259"/>
            <ac:spMk id="193" creationId="{95FFA5E0-4C70-431D-A19D-18415F6C4009}"/>
          </ac:spMkLst>
        </pc:spChg>
        <pc:spChg chg="add del">
          <ac:chgData name="Viktoria Maneva (2115384)" userId="90bffe37-08ec-49bc-90d0-73eed1f9f8ec" providerId="ADAL" clId="{FFC7DBD8-0160-254E-A719-42CC36DB6321}" dt="2021-12-05T17:39:59.544" v="1118" actId="26606"/>
          <ac:spMkLst>
            <pc:docMk/>
            <pc:sldMk cId="1784231017" sldId="259"/>
            <ac:spMk id="194" creationId="{4536C52F-C11B-4718-8B63-3E4A43465561}"/>
          </ac:spMkLst>
        </pc:spChg>
        <pc:spChg chg="add del">
          <ac:chgData name="Viktoria Maneva (2115384)" userId="90bffe37-08ec-49bc-90d0-73eed1f9f8ec" providerId="ADAL" clId="{FFC7DBD8-0160-254E-A719-42CC36DB6321}" dt="2021-12-05T17:40:03.641" v="1120" actId="26606"/>
          <ac:spMkLst>
            <pc:docMk/>
            <pc:sldMk cId="1784231017" sldId="259"/>
            <ac:spMk id="198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5T17:40:03.641" v="1120" actId="26606"/>
          <ac:spMkLst>
            <pc:docMk/>
            <pc:sldMk cId="1784231017" sldId="259"/>
            <ac:spMk id="199" creationId="{7BD08880-457D-4C62-A3B5-6A9B0878C7E9}"/>
          </ac:spMkLst>
        </pc:spChg>
        <pc:spChg chg="add del">
          <ac:chgData name="Viktoria Maneva (2115384)" userId="90bffe37-08ec-49bc-90d0-73eed1f9f8ec" providerId="ADAL" clId="{FFC7DBD8-0160-254E-A719-42CC36DB6321}" dt="2021-12-05T17:40:04.866" v="1122" actId="26606"/>
          <ac:spMkLst>
            <pc:docMk/>
            <pc:sldMk cId="1784231017" sldId="259"/>
            <ac:spMk id="203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5T17:40:04.866" v="1122" actId="26606"/>
          <ac:spMkLst>
            <pc:docMk/>
            <pc:sldMk cId="1784231017" sldId="259"/>
            <ac:spMk id="204" creationId="{7BD08880-457D-4C62-A3B5-6A9B0878C7E9}"/>
          </ac:spMkLst>
        </pc:spChg>
        <pc:spChg chg="add del">
          <ac:chgData name="Viktoria Maneva (2115384)" userId="90bffe37-08ec-49bc-90d0-73eed1f9f8ec" providerId="ADAL" clId="{FFC7DBD8-0160-254E-A719-42CC36DB6321}" dt="2021-12-05T17:40:04.866" v="1122" actId="26606"/>
          <ac:spMkLst>
            <pc:docMk/>
            <pc:sldMk cId="1784231017" sldId="259"/>
            <ac:spMk id="205" creationId="{FA94DED7-0A28-4AD9-8747-E94113225016}"/>
          </ac:spMkLst>
        </pc:spChg>
        <pc:spChg chg="add del">
          <ac:chgData name="Viktoria Maneva (2115384)" userId="90bffe37-08ec-49bc-90d0-73eed1f9f8ec" providerId="ADAL" clId="{FFC7DBD8-0160-254E-A719-42CC36DB6321}" dt="2021-12-05T17:40:04.866" v="1122" actId="26606"/>
          <ac:spMkLst>
            <pc:docMk/>
            <pc:sldMk cId="1784231017" sldId="259"/>
            <ac:spMk id="206" creationId="{6F175609-91A3-416E-BC3D-7548FDE02910}"/>
          </ac:spMkLst>
        </pc:spChg>
        <pc:spChg chg="add del">
          <ac:chgData name="Viktoria Maneva (2115384)" userId="90bffe37-08ec-49bc-90d0-73eed1f9f8ec" providerId="ADAL" clId="{FFC7DBD8-0160-254E-A719-42CC36DB6321}" dt="2021-12-05T17:40:04.866" v="1122" actId="26606"/>
          <ac:spMkLst>
            <pc:docMk/>
            <pc:sldMk cId="1784231017" sldId="259"/>
            <ac:spMk id="207" creationId="{9A3B0D54-9DF0-4FF8-A0AA-B4234DF358EF}"/>
          </ac:spMkLst>
        </pc:spChg>
        <pc:spChg chg="add del">
          <ac:chgData name="Viktoria Maneva (2115384)" userId="90bffe37-08ec-49bc-90d0-73eed1f9f8ec" providerId="ADAL" clId="{FFC7DBD8-0160-254E-A719-42CC36DB6321}" dt="2021-12-05T17:40:04.866" v="1122" actId="26606"/>
          <ac:spMkLst>
            <pc:docMk/>
            <pc:sldMk cId="1784231017" sldId="259"/>
            <ac:spMk id="208" creationId="{64D236DE-BD07-488F-B236-DDEEFFF720FF}"/>
          </ac:spMkLst>
        </pc:spChg>
        <pc:spChg chg="add del">
          <ac:chgData name="Viktoria Maneva (2115384)" userId="90bffe37-08ec-49bc-90d0-73eed1f9f8ec" providerId="ADAL" clId="{FFC7DBD8-0160-254E-A719-42CC36DB6321}" dt="2021-12-05T17:40:09.176" v="1124" actId="26606"/>
          <ac:spMkLst>
            <pc:docMk/>
            <pc:sldMk cId="1784231017" sldId="259"/>
            <ac:spMk id="212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5T17:40:09.176" v="1124" actId="26606"/>
          <ac:spMkLst>
            <pc:docMk/>
            <pc:sldMk cId="1784231017" sldId="259"/>
            <ac:spMk id="213" creationId="{7BD08880-457D-4C62-A3B5-6A9B0878C7E9}"/>
          </ac:spMkLst>
        </pc:spChg>
        <pc:spChg chg="add">
          <ac:chgData name="Viktoria Maneva (2115384)" userId="90bffe37-08ec-49bc-90d0-73eed1f9f8ec" providerId="ADAL" clId="{FFC7DBD8-0160-254E-A719-42CC36DB6321}" dt="2021-12-05T17:40:09.291" v="1125" actId="26606"/>
          <ac:spMkLst>
            <pc:docMk/>
            <pc:sldMk cId="1784231017" sldId="259"/>
            <ac:spMk id="217" creationId="{DE91395A-2D18-4AF6-A0AC-AAA7189FED11}"/>
          </ac:spMkLst>
        </pc:spChg>
        <pc:spChg chg="add">
          <ac:chgData name="Viktoria Maneva (2115384)" userId="90bffe37-08ec-49bc-90d0-73eed1f9f8ec" providerId="ADAL" clId="{FFC7DBD8-0160-254E-A719-42CC36DB6321}" dt="2021-12-05T17:40:09.291" v="1125" actId="26606"/>
          <ac:spMkLst>
            <pc:docMk/>
            <pc:sldMk cId="1784231017" sldId="259"/>
            <ac:spMk id="218" creationId="{7BD08880-457D-4C62-A3B5-6A9B0878C7E9}"/>
          </ac:spMkLst>
        </pc:spChg>
        <pc:spChg chg="add">
          <ac:chgData name="Viktoria Maneva (2115384)" userId="90bffe37-08ec-49bc-90d0-73eed1f9f8ec" providerId="ADAL" clId="{FFC7DBD8-0160-254E-A719-42CC36DB6321}" dt="2021-12-05T17:40:09.291" v="1125" actId="26606"/>
          <ac:spMkLst>
            <pc:docMk/>
            <pc:sldMk cId="1784231017" sldId="259"/>
            <ac:spMk id="219" creationId="{95FFA5E0-4C70-431D-A19D-18415F6C4009}"/>
          </ac:spMkLst>
        </pc:spChg>
        <pc:spChg chg="add">
          <ac:chgData name="Viktoria Maneva (2115384)" userId="90bffe37-08ec-49bc-90d0-73eed1f9f8ec" providerId="ADAL" clId="{FFC7DBD8-0160-254E-A719-42CC36DB6321}" dt="2021-12-05T17:40:09.291" v="1125" actId="26606"/>
          <ac:spMkLst>
            <pc:docMk/>
            <pc:sldMk cId="1784231017" sldId="259"/>
            <ac:spMk id="220" creationId="{BBE55C11-4C41-45E4-A00F-83DEE6BB51A8}"/>
          </ac:spMkLst>
        </pc:spChg>
        <pc:spChg chg="add del">
          <ac:chgData name="Viktoria Maneva (2115384)" userId="90bffe37-08ec-49bc-90d0-73eed1f9f8ec" providerId="ADAL" clId="{FFC7DBD8-0160-254E-A719-42CC36DB6321}" dt="2021-12-11T11:52:35.955" v="2608" actId="26606"/>
          <ac:spMkLst>
            <pc:docMk/>
            <pc:sldMk cId="1784231017" sldId="259"/>
            <ac:spMk id="228" creationId="{46FA917F-43A3-4FA3-A085-59D0DC397EFA}"/>
          </ac:spMkLst>
        </pc:spChg>
        <pc:spChg chg="add del">
          <ac:chgData name="Viktoria Maneva (2115384)" userId="90bffe37-08ec-49bc-90d0-73eed1f9f8ec" providerId="ADAL" clId="{FFC7DBD8-0160-254E-A719-42CC36DB6321}" dt="2021-12-11T11:52:49.249" v="2610" actId="26606"/>
          <ac:spMkLst>
            <pc:docMk/>
            <pc:sldMk cId="1784231017" sldId="259"/>
            <ac:spMk id="232" creationId="{1996130F-9AB5-4DE9-8574-3AF891C5C172}"/>
          </ac:spMkLst>
        </pc:spChg>
        <pc:spChg chg="add del">
          <ac:chgData name="Viktoria Maneva (2115384)" userId="90bffe37-08ec-49bc-90d0-73eed1f9f8ec" providerId="ADAL" clId="{FFC7DBD8-0160-254E-A719-42CC36DB6321}" dt="2021-12-11T11:52:49.249" v="2610" actId="26606"/>
          <ac:spMkLst>
            <pc:docMk/>
            <pc:sldMk cId="1784231017" sldId="259"/>
            <ac:spMk id="233" creationId="{3623DEAC-F39C-45D6-86DC-1033F6429528}"/>
          </ac:spMkLst>
        </pc:spChg>
        <pc:spChg chg="add del">
          <ac:chgData name="Viktoria Maneva (2115384)" userId="90bffe37-08ec-49bc-90d0-73eed1f9f8ec" providerId="ADAL" clId="{FFC7DBD8-0160-254E-A719-42CC36DB6321}" dt="2021-12-11T11:52:49.249" v="2610" actId="26606"/>
          <ac:spMkLst>
            <pc:docMk/>
            <pc:sldMk cId="1784231017" sldId="259"/>
            <ac:spMk id="234" creationId="{A692209D-B607-46C3-8560-07AF72291659}"/>
          </ac:spMkLst>
        </pc:spChg>
        <pc:spChg chg="add del">
          <ac:chgData name="Viktoria Maneva (2115384)" userId="90bffe37-08ec-49bc-90d0-73eed1f9f8ec" providerId="ADAL" clId="{FFC7DBD8-0160-254E-A719-42CC36DB6321}" dt="2021-12-11T11:52:49.249" v="2610" actId="26606"/>
          <ac:spMkLst>
            <pc:docMk/>
            <pc:sldMk cId="1784231017" sldId="259"/>
            <ac:spMk id="235" creationId="{94874638-CF15-4908-BC4B-4908744D0BAF}"/>
          </ac:spMkLst>
        </pc:spChg>
        <pc:spChg chg="add del">
          <ac:chgData name="Viktoria Maneva (2115384)" userId="90bffe37-08ec-49bc-90d0-73eed1f9f8ec" providerId="ADAL" clId="{FFC7DBD8-0160-254E-A719-42CC36DB6321}" dt="2021-12-11T11:52:49.249" v="2610" actId="26606"/>
          <ac:spMkLst>
            <pc:docMk/>
            <pc:sldMk cId="1784231017" sldId="259"/>
            <ac:spMk id="236" creationId="{5F1B8348-CD6E-4561-A704-C232D9A2676D}"/>
          </ac:spMkLst>
        </pc:spChg>
        <pc:spChg chg="add del">
          <ac:chgData name="Viktoria Maneva (2115384)" userId="90bffe37-08ec-49bc-90d0-73eed1f9f8ec" providerId="ADAL" clId="{FFC7DBD8-0160-254E-A719-42CC36DB6321}" dt="2021-12-11T11:52:56.889" v="2612" actId="26606"/>
          <ac:spMkLst>
            <pc:docMk/>
            <pc:sldMk cId="1784231017" sldId="259"/>
            <ac:spMk id="240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11T11:52:56.889" v="2612" actId="26606"/>
          <ac:spMkLst>
            <pc:docMk/>
            <pc:sldMk cId="1784231017" sldId="259"/>
            <ac:spMk id="241" creationId="{7BD08880-457D-4C62-A3B5-6A9B0878C7E9}"/>
          </ac:spMkLst>
        </pc:spChg>
        <pc:spChg chg="add">
          <ac:chgData name="Viktoria Maneva (2115384)" userId="90bffe37-08ec-49bc-90d0-73eed1f9f8ec" providerId="ADAL" clId="{FFC7DBD8-0160-254E-A719-42CC36DB6321}" dt="2021-12-11T11:52:57.115" v="2613" actId="26606"/>
          <ac:spMkLst>
            <pc:docMk/>
            <pc:sldMk cId="1784231017" sldId="259"/>
            <ac:spMk id="245" creationId="{1996130F-9AB5-4DE9-8574-3AF891C5C172}"/>
          </ac:spMkLst>
        </pc:spChg>
        <pc:spChg chg="add">
          <ac:chgData name="Viktoria Maneva (2115384)" userId="90bffe37-08ec-49bc-90d0-73eed1f9f8ec" providerId="ADAL" clId="{FFC7DBD8-0160-254E-A719-42CC36DB6321}" dt="2021-12-11T11:52:57.115" v="2613" actId="26606"/>
          <ac:spMkLst>
            <pc:docMk/>
            <pc:sldMk cId="1784231017" sldId="259"/>
            <ac:spMk id="246" creationId="{3623DEAC-F39C-45D6-86DC-1033F6429528}"/>
          </ac:spMkLst>
        </pc:spChg>
        <pc:spChg chg="add">
          <ac:chgData name="Viktoria Maneva (2115384)" userId="90bffe37-08ec-49bc-90d0-73eed1f9f8ec" providerId="ADAL" clId="{FFC7DBD8-0160-254E-A719-42CC36DB6321}" dt="2021-12-11T11:52:57.115" v="2613" actId="26606"/>
          <ac:spMkLst>
            <pc:docMk/>
            <pc:sldMk cId="1784231017" sldId="259"/>
            <ac:spMk id="247" creationId="{CADF4631-3C8F-45EE-8D19-4D3E8426B34A}"/>
          </ac:spMkLst>
        </pc:spChg>
        <pc:spChg chg="add">
          <ac:chgData name="Viktoria Maneva (2115384)" userId="90bffe37-08ec-49bc-90d0-73eed1f9f8ec" providerId="ADAL" clId="{FFC7DBD8-0160-254E-A719-42CC36DB6321}" dt="2021-12-11T11:52:57.115" v="2613" actId="26606"/>
          <ac:spMkLst>
            <pc:docMk/>
            <pc:sldMk cId="1784231017" sldId="259"/>
            <ac:spMk id="271" creationId="{46FA917F-43A3-4FA3-A085-59D0DC397EFA}"/>
          </ac:spMkLst>
        </pc:spChg>
        <pc:spChg chg="add">
          <ac:chgData name="Viktoria Maneva (2115384)" userId="90bffe37-08ec-49bc-90d0-73eed1f9f8ec" providerId="ADAL" clId="{FFC7DBD8-0160-254E-A719-42CC36DB6321}" dt="2021-12-11T11:52:57.115" v="2613" actId="26606"/>
          <ac:spMkLst>
            <pc:docMk/>
            <pc:sldMk cId="1784231017" sldId="259"/>
            <ac:spMk id="272" creationId="{9CBF007B-8C8C-4F79-B037-9F4C61F9F954}"/>
          </ac:spMkLst>
        </pc:spChg>
        <pc:grpChg chg="add del">
          <ac:chgData name="Viktoria Maneva (2115384)" userId="90bffe37-08ec-49bc-90d0-73eed1f9f8ec" providerId="ADAL" clId="{FFC7DBD8-0160-254E-A719-42CC36DB6321}" dt="2021-12-06T16:55:46.152" v="2242" actId="26606"/>
          <ac:grpSpMkLst>
            <pc:docMk/>
            <pc:sldMk cId="1784231017" sldId="259"/>
            <ac:grpSpMk id="10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6T16:55:46.152" v="2242" actId="26606"/>
          <ac:grpSpMkLst>
            <pc:docMk/>
            <pc:sldMk cId="1784231017" sldId="259"/>
            <ac:grpSpMk id="24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06T16:56:02.821" v="2244" actId="26606"/>
          <ac:grpSpMkLst>
            <pc:docMk/>
            <pc:sldMk cId="1784231017" sldId="259"/>
            <ac:grpSpMk id="48" creationId="{166BF9EE-F7AC-4FA5-AC7E-001B3A642F75}"/>
          </ac:grpSpMkLst>
        </pc:grpChg>
        <pc:grpChg chg="add del">
          <ac:chgData name="Viktoria Maneva (2115384)" userId="90bffe37-08ec-49bc-90d0-73eed1f9f8ec" providerId="ADAL" clId="{FFC7DBD8-0160-254E-A719-42CC36DB6321}" dt="2021-12-06T16:56:02.821" v="2244" actId="26606"/>
          <ac:grpSpMkLst>
            <pc:docMk/>
            <pc:sldMk cId="1784231017" sldId="259"/>
            <ac:grpSpMk id="49" creationId="{E312DBA5-56D8-42B2-BA94-28168C2A6703}"/>
          </ac:grpSpMkLst>
        </pc:grpChg>
        <pc:grpChg chg="add del">
          <ac:chgData name="Viktoria Maneva (2115384)" userId="90bffe37-08ec-49bc-90d0-73eed1f9f8ec" providerId="ADAL" clId="{FFC7DBD8-0160-254E-A719-42CC36DB6321}" dt="2021-12-06T16:56:07.140" v="2246" actId="26606"/>
          <ac:grpSpMkLst>
            <pc:docMk/>
            <pc:sldMk cId="1784231017" sldId="259"/>
            <ac:grpSpMk id="56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6T16:56:07.140" v="2246" actId="26606"/>
          <ac:grpSpMkLst>
            <pc:docMk/>
            <pc:sldMk cId="1784231017" sldId="259"/>
            <ac:grpSpMk id="57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06T16:56:08.907" v="2248" actId="26606"/>
          <ac:grpSpMkLst>
            <pc:docMk/>
            <pc:sldMk cId="1784231017" sldId="259"/>
            <ac:grpSpMk id="64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6T16:56:08.907" v="2248" actId="26606"/>
          <ac:grpSpMkLst>
            <pc:docMk/>
            <pc:sldMk cId="1784231017" sldId="259"/>
            <ac:grpSpMk id="65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06T16:56:12.725" v="2250" actId="26606"/>
          <ac:grpSpMkLst>
            <pc:docMk/>
            <pc:sldMk cId="1784231017" sldId="259"/>
            <ac:grpSpMk id="71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6T16:56:12.725" v="2250" actId="26606"/>
          <ac:grpSpMkLst>
            <pc:docMk/>
            <pc:sldMk cId="1784231017" sldId="259"/>
            <ac:grpSpMk id="72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06T16:56:39.402" v="2252" actId="26606"/>
          <ac:grpSpMkLst>
            <pc:docMk/>
            <pc:sldMk cId="1784231017" sldId="259"/>
            <ac:grpSpMk id="76" creationId="{166BF9EE-F7AC-4FA5-AC7E-001B3A642F75}"/>
          </ac:grpSpMkLst>
        </pc:grpChg>
        <pc:grpChg chg="add del">
          <ac:chgData name="Viktoria Maneva (2115384)" userId="90bffe37-08ec-49bc-90d0-73eed1f9f8ec" providerId="ADAL" clId="{FFC7DBD8-0160-254E-A719-42CC36DB6321}" dt="2021-12-06T16:56:39.402" v="2252" actId="26606"/>
          <ac:grpSpMkLst>
            <pc:docMk/>
            <pc:sldMk cId="1784231017" sldId="259"/>
            <ac:grpSpMk id="77" creationId="{E312DBA5-56D8-42B2-BA94-28168C2A6703}"/>
          </ac:grpSpMkLst>
        </pc:grpChg>
        <pc:grpChg chg="add del">
          <ac:chgData name="Viktoria Maneva (2115384)" userId="90bffe37-08ec-49bc-90d0-73eed1f9f8ec" providerId="ADAL" clId="{FFC7DBD8-0160-254E-A719-42CC36DB6321}" dt="2021-12-06T16:56:41.753" v="2254" actId="26606"/>
          <ac:grpSpMkLst>
            <pc:docMk/>
            <pc:sldMk cId="1784231017" sldId="259"/>
            <ac:grpSpMk id="84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6T16:56:41.753" v="2254" actId="26606"/>
          <ac:grpSpMkLst>
            <pc:docMk/>
            <pc:sldMk cId="1784231017" sldId="259"/>
            <ac:grpSpMk id="85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11T11:52:57.115" v="2613" actId="26606"/>
          <ac:grpSpMkLst>
            <pc:docMk/>
            <pc:sldMk cId="1784231017" sldId="259"/>
            <ac:grpSpMk id="91" creationId="{166BF9EE-F7AC-4FA5-AC7E-001B3A642F75}"/>
          </ac:grpSpMkLst>
        </pc:grpChg>
        <pc:grpChg chg="add del">
          <ac:chgData name="Viktoria Maneva (2115384)" userId="90bffe37-08ec-49bc-90d0-73eed1f9f8ec" providerId="ADAL" clId="{FFC7DBD8-0160-254E-A719-42CC36DB6321}" dt="2021-12-11T11:52:57.115" v="2613" actId="26606"/>
          <ac:grpSpMkLst>
            <pc:docMk/>
            <pc:sldMk cId="1784231017" sldId="259"/>
            <ac:grpSpMk id="92" creationId="{E312DBA5-56D8-42B2-BA94-28168C2A6703}"/>
          </ac:grpSpMkLst>
        </pc:grpChg>
        <pc:grpChg chg="add del">
          <ac:chgData name="Viktoria Maneva (2115384)" userId="90bffe37-08ec-49bc-90d0-73eed1f9f8ec" providerId="ADAL" clId="{FFC7DBD8-0160-254E-A719-42CC36DB6321}" dt="2021-12-11T11:51:57.709" v="2600" actId="26606"/>
          <ac:grpSpMkLst>
            <pc:docMk/>
            <pc:sldMk cId="1784231017" sldId="259"/>
            <ac:grpSpMk id="102" creationId="{166BF9EE-F7AC-4FA5-AC7E-001B3A642F75}"/>
          </ac:grpSpMkLst>
        </pc:grpChg>
        <pc:grpChg chg="add del">
          <ac:chgData name="Viktoria Maneva (2115384)" userId="90bffe37-08ec-49bc-90d0-73eed1f9f8ec" providerId="ADAL" clId="{FFC7DBD8-0160-254E-A719-42CC36DB6321}" dt="2021-12-11T11:51:57.709" v="2600" actId="26606"/>
          <ac:grpSpMkLst>
            <pc:docMk/>
            <pc:sldMk cId="1784231017" sldId="259"/>
            <ac:grpSpMk id="116" creationId="{E312DBA5-56D8-42B2-BA94-28168C2A6703}"/>
          </ac:grpSpMkLst>
        </pc:grpChg>
        <pc:grpChg chg="add del">
          <ac:chgData name="Viktoria Maneva (2115384)" userId="90bffe37-08ec-49bc-90d0-73eed1f9f8ec" providerId="ADAL" clId="{FFC7DBD8-0160-254E-A719-42CC36DB6321}" dt="2021-12-05T17:40:09.291" v="1125" actId="26606"/>
          <ac:grpSpMkLst>
            <pc:docMk/>
            <pc:sldMk cId="1784231017" sldId="259"/>
            <ac:grpSpMk id="138" creationId="{166BF9EE-F7AC-4FA5-AC7E-001B3A642F75}"/>
          </ac:grpSpMkLst>
        </pc:grpChg>
        <pc:grpChg chg="add del">
          <ac:chgData name="Viktoria Maneva (2115384)" userId="90bffe37-08ec-49bc-90d0-73eed1f9f8ec" providerId="ADAL" clId="{FFC7DBD8-0160-254E-A719-42CC36DB6321}" dt="2021-12-11T11:52:00.913" v="2602" actId="26606"/>
          <ac:grpSpMkLst>
            <pc:docMk/>
            <pc:sldMk cId="1784231017" sldId="259"/>
            <ac:grpSpMk id="139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5T17:40:09.291" v="1125" actId="26606"/>
          <ac:grpSpMkLst>
            <pc:docMk/>
            <pc:sldMk cId="1784231017" sldId="259"/>
            <ac:grpSpMk id="140" creationId="{E312DBA5-56D8-42B2-BA94-28168C2A6703}"/>
          </ac:grpSpMkLst>
        </pc:grpChg>
        <pc:grpChg chg="add del">
          <ac:chgData name="Viktoria Maneva (2115384)" userId="90bffe37-08ec-49bc-90d0-73eed1f9f8ec" providerId="ADAL" clId="{FFC7DBD8-0160-254E-A719-42CC36DB6321}" dt="2021-12-05T17:40:09.291" v="1125" actId="26606"/>
          <ac:grpSpMkLst>
            <pc:docMk/>
            <pc:sldMk cId="1784231017" sldId="259"/>
            <ac:grpSpMk id="144" creationId="{F291099C-17EE-4E0E-B096-C79975050035}"/>
          </ac:grpSpMkLst>
        </pc:grpChg>
        <pc:grpChg chg="add del">
          <ac:chgData name="Viktoria Maneva (2115384)" userId="90bffe37-08ec-49bc-90d0-73eed1f9f8ec" providerId="ADAL" clId="{FFC7DBD8-0160-254E-A719-42CC36DB6321}" dt="2021-12-11T11:52:00.913" v="2602" actId="26606"/>
          <ac:grpSpMkLst>
            <pc:docMk/>
            <pc:sldMk cId="1784231017" sldId="259"/>
            <ac:grpSpMk id="145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05T17:40:09.291" v="1125" actId="26606"/>
          <ac:grpSpMkLst>
            <pc:docMk/>
            <pc:sldMk cId="1784231017" sldId="259"/>
            <ac:grpSpMk id="146" creationId="{6A54B62D-FC5C-4E1A-8D8B-279576FE5379}"/>
          </ac:grpSpMkLst>
        </pc:grpChg>
        <pc:grpChg chg="add del">
          <ac:chgData name="Viktoria Maneva (2115384)" userId="90bffe37-08ec-49bc-90d0-73eed1f9f8ec" providerId="ADAL" clId="{FFC7DBD8-0160-254E-A719-42CC36DB6321}" dt="2021-12-11T11:52:03.404" v="2604" actId="26606"/>
          <ac:grpSpMkLst>
            <pc:docMk/>
            <pc:sldMk cId="1784231017" sldId="259"/>
            <ac:grpSpMk id="152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5T17:39:52.273" v="1116" actId="26606"/>
          <ac:grpSpMkLst>
            <pc:docMk/>
            <pc:sldMk cId="1784231017" sldId="259"/>
            <ac:grpSpMk id="153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11T11:52:03.404" v="2604" actId="26606"/>
          <ac:grpSpMkLst>
            <pc:docMk/>
            <pc:sldMk cId="1784231017" sldId="259"/>
            <ac:grpSpMk id="154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11T11:52:30.981" v="2606" actId="26606"/>
          <ac:grpSpMkLst>
            <pc:docMk/>
            <pc:sldMk cId="1784231017" sldId="259"/>
            <ac:grpSpMk id="158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11T11:52:30.981" v="2606" actId="26606"/>
          <ac:grpSpMkLst>
            <pc:docMk/>
            <pc:sldMk cId="1784231017" sldId="259"/>
            <ac:grpSpMk id="159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05T17:39:52.273" v="1116" actId="26606"/>
          <ac:grpSpMkLst>
            <pc:docMk/>
            <pc:sldMk cId="1784231017" sldId="259"/>
            <ac:grpSpMk id="167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11T11:52:35.955" v="2608" actId="26606"/>
          <ac:grpSpMkLst>
            <pc:docMk/>
            <pc:sldMk cId="1784231017" sldId="259"/>
            <ac:grpSpMk id="168" creationId="{166BF9EE-F7AC-4FA5-AC7E-001B3A642F75}"/>
          </ac:grpSpMkLst>
        </pc:grpChg>
        <pc:grpChg chg="add del">
          <ac:chgData name="Viktoria Maneva (2115384)" userId="90bffe37-08ec-49bc-90d0-73eed1f9f8ec" providerId="ADAL" clId="{FFC7DBD8-0160-254E-A719-42CC36DB6321}" dt="2021-12-11T11:52:35.955" v="2608" actId="26606"/>
          <ac:grpSpMkLst>
            <pc:docMk/>
            <pc:sldMk cId="1784231017" sldId="259"/>
            <ac:grpSpMk id="169" creationId="{E312DBA5-56D8-42B2-BA94-28168C2A6703}"/>
          </ac:grpSpMkLst>
        </pc:grpChg>
        <pc:grpChg chg="add del">
          <ac:chgData name="Viktoria Maneva (2115384)" userId="90bffe37-08ec-49bc-90d0-73eed1f9f8ec" providerId="ADAL" clId="{FFC7DBD8-0160-254E-A719-42CC36DB6321}" dt="2021-12-11T11:52:35.955" v="2608" actId="26606"/>
          <ac:grpSpMkLst>
            <pc:docMk/>
            <pc:sldMk cId="1784231017" sldId="259"/>
            <ac:grpSpMk id="173" creationId="{F291099C-17EE-4E0E-B096-C79975050035}"/>
          </ac:grpSpMkLst>
        </pc:grpChg>
        <pc:grpChg chg="add del">
          <ac:chgData name="Viktoria Maneva (2115384)" userId="90bffe37-08ec-49bc-90d0-73eed1f9f8ec" providerId="ADAL" clId="{FFC7DBD8-0160-254E-A719-42CC36DB6321}" dt="2021-12-05T17:39:59.544" v="1118" actId="26606"/>
          <ac:grpSpMkLst>
            <pc:docMk/>
            <pc:sldMk cId="1784231017" sldId="259"/>
            <ac:grpSpMk id="189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5T17:39:59.544" v="1118" actId="26606"/>
          <ac:grpSpMkLst>
            <pc:docMk/>
            <pc:sldMk cId="1784231017" sldId="259"/>
            <ac:grpSpMk id="190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11T11:52:35.955" v="2608" actId="26606"/>
          <ac:grpSpMkLst>
            <pc:docMk/>
            <pc:sldMk cId="1784231017" sldId="259"/>
            <ac:grpSpMk id="195" creationId="{6A54B62D-FC5C-4E1A-8D8B-279576FE5379}"/>
          </ac:grpSpMkLst>
        </pc:grpChg>
        <pc:grpChg chg="add del">
          <ac:chgData name="Viktoria Maneva (2115384)" userId="90bffe37-08ec-49bc-90d0-73eed1f9f8ec" providerId="ADAL" clId="{FFC7DBD8-0160-254E-A719-42CC36DB6321}" dt="2021-12-05T17:40:03.641" v="1120" actId="26606"/>
          <ac:grpSpMkLst>
            <pc:docMk/>
            <pc:sldMk cId="1784231017" sldId="259"/>
            <ac:grpSpMk id="196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5T17:40:03.641" v="1120" actId="26606"/>
          <ac:grpSpMkLst>
            <pc:docMk/>
            <pc:sldMk cId="1784231017" sldId="259"/>
            <ac:grpSpMk id="197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05T17:40:04.866" v="1122" actId="26606"/>
          <ac:grpSpMkLst>
            <pc:docMk/>
            <pc:sldMk cId="1784231017" sldId="259"/>
            <ac:grpSpMk id="201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5T17:40:04.866" v="1122" actId="26606"/>
          <ac:grpSpMkLst>
            <pc:docMk/>
            <pc:sldMk cId="1784231017" sldId="259"/>
            <ac:grpSpMk id="202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05T17:40:09.176" v="1124" actId="26606"/>
          <ac:grpSpMkLst>
            <pc:docMk/>
            <pc:sldMk cId="1784231017" sldId="259"/>
            <ac:grpSpMk id="210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5T17:40:09.176" v="1124" actId="26606"/>
          <ac:grpSpMkLst>
            <pc:docMk/>
            <pc:sldMk cId="1784231017" sldId="259"/>
            <ac:grpSpMk id="211" creationId="{520234FB-542E-4550-9C2F-1B56FD41A1CA}"/>
          </ac:grpSpMkLst>
        </pc:grpChg>
        <pc:grpChg chg="add">
          <ac:chgData name="Viktoria Maneva (2115384)" userId="90bffe37-08ec-49bc-90d0-73eed1f9f8ec" providerId="ADAL" clId="{FFC7DBD8-0160-254E-A719-42CC36DB6321}" dt="2021-12-05T17:40:09.291" v="1125" actId="26606"/>
          <ac:grpSpMkLst>
            <pc:docMk/>
            <pc:sldMk cId="1784231017" sldId="259"/>
            <ac:grpSpMk id="215" creationId="{7398C59F-5A18-487B-91D6-B955AACF2E50}"/>
          </ac:grpSpMkLst>
        </pc:grpChg>
        <pc:grpChg chg="add">
          <ac:chgData name="Viktoria Maneva (2115384)" userId="90bffe37-08ec-49bc-90d0-73eed1f9f8ec" providerId="ADAL" clId="{FFC7DBD8-0160-254E-A719-42CC36DB6321}" dt="2021-12-05T17:40:09.291" v="1125" actId="26606"/>
          <ac:grpSpMkLst>
            <pc:docMk/>
            <pc:sldMk cId="1784231017" sldId="259"/>
            <ac:grpSpMk id="216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11T11:52:49.249" v="2610" actId="26606"/>
          <ac:grpSpMkLst>
            <pc:docMk/>
            <pc:sldMk cId="1784231017" sldId="259"/>
            <ac:grpSpMk id="230" creationId="{166BF9EE-F7AC-4FA5-AC7E-001B3A642F75}"/>
          </ac:grpSpMkLst>
        </pc:grpChg>
        <pc:grpChg chg="add del">
          <ac:chgData name="Viktoria Maneva (2115384)" userId="90bffe37-08ec-49bc-90d0-73eed1f9f8ec" providerId="ADAL" clId="{FFC7DBD8-0160-254E-A719-42CC36DB6321}" dt="2021-12-11T11:52:49.249" v="2610" actId="26606"/>
          <ac:grpSpMkLst>
            <pc:docMk/>
            <pc:sldMk cId="1784231017" sldId="259"/>
            <ac:grpSpMk id="231" creationId="{E312DBA5-56D8-42B2-BA94-28168C2A6703}"/>
          </ac:grpSpMkLst>
        </pc:grpChg>
        <pc:grpChg chg="add del">
          <ac:chgData name="Viktoria Maneva (2115384)" userId="90bffe37-08ec-49bc-90d0-73eed1f9f8ec" providerId="ADAL" clId="{FFC7DBD8-0160-254E-A719-42CC36DB6321}" dt="2021-12-11T11:52:56.889" v="2612" actId="26606"/>
          <ac:grpSpMkLst>
            <pc:docMk/>
            <pc:sldMk cId="1784231017" sldId="259"/>
            <ac:grpSpMk id="238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11T11:52:56.889" v="2612" actId="26606"/>
          <ac:grpSpMkLst>
            <pc:docMk/>
            <pc:sldMk cId="1784231017" sldId="259"/>
            <ac:grpSpMk id="239" creationId="{520234FB-542E-4550-9C2F-1B56FD41A1CA}"/>
          </ac:grpSpMkLst>
        </pc:grpChg>
        <pc:grpChg chg="add">
          <ac:chgData name="Viktoria Maneva (2115384)" userId="90bffe37-08ec-49bc-90d0-73eed1f9f8ec" providerId="ADAL" clId="{FFC7DBD8-0160-254E-A719-42CC36DB6321}" dt="2021-12-11T11:52:57.115" v="2613" actId="26606"/>
          <ac:grpSpMkLst>
            <pc:docMk/>
            <pc:sldMk cId="1784231017" sldId="259"/>
            <ac:grpSpMk id="243" creationId="{166BF9EE-F7AC-4FA5-AC7E-001B3A642F75}"/>
          </ac:grpSpMkLst>
        </pc:grpChg>
        <pc:grpChg chg="add">
          <ac:chgData name="Viktoria Maneva (2115384)" userId="90bffe37-08ec-49bc-90d0-73eed1f9f8ec" providerId="ADAL" clId="{FFC7DBD8-0160-254E-A719-42CC36DB6321}" dt="2021-12-11T11:52:57.115" v="2613" actId="26606"/>
          <ac:grpSpMkLst>
            <pc:docMk/>
            <pc:sldMk cId="1784231017" sldId="259"/>
            <ac:grpSpMk id="244" creationId="{E312DBA5-56D8-42B2-BA94-28168C2A6703}"/>
          </ac:grpSpMkLst>
        </pc:grpChg>
        <pc:grpChg chg="add">
          <ac:chgData name="Viktoria Maneva (2115384)" userId="90bffe37-08ec-49bc-90d0-73eed1f9f8ec" providerId="ADAL" clId="{FFC7DBD8-0160-254E-A719-42CC36DB6321}" dt="2021-12-11T11:52:57.115" v="2613" actId="26606"/>
          <ac:grpSpMkLst>
            <pc:docMk/>
            <pc:sldMk cId="1784231017" sldId="259"/>
            <ac:grpSpMk id="248" creationId="{F291099C-17EE-4E0E-B096-C79975050035}"/>
          </ac:grpSpMkLst>
        </pc:grpChg>
        <pc:grpChg chg="add">
          <ac:chgData name="Viktoria Maneva (2115384)" userId="90bffe37-08ec-49bc-90d0-73eed1f9f8ec" providerId="ADAL" clId="{FFC7DBD8-0160-254E-A719-42CC36DB6321}" dt="2021-12-11T11:52:57.115" v="2613" actId="26606"/>
          <ac:grpSpMkLst>
            <pc:docMk/>
            <pc:sldMk cId="1784231017" sldId="259"/>
            <ac:grpSpMk id="260" creationId="{6A54B62D-FC5C-4E1A-8D8B-279576FE5379}"/>
          </ac:grpSpMkLst>
        </pc:grpChg>
        <pc:picChg chg="add del">
          <ac:chgData name="Viktoria Maneva (2115384)" userId="90bffe37-08ec-49bc-90d0-73eed1f9f8ec" providerId="ADAL" clId="{FFC7DBD8-0160-254E-A719-42CC36DB6321}" dt="2021-12-05T17:39:13.613" v="1113" actId="21"/>
          <ac:picMkLst>
            <pc:docMk/>
            <pc:sldMk cId="1784231017" sldId="259"/>
            <ac:picMk id="3" creationId="{F9F444A8-2A28-B241-8668-7BF6C46C5201}"/>
          </ac:picMkLst>
        </pc:picChg>
        <pc:picChg chg="add mod">
          <ac:chgData name="Viktoria Maneva (2115384)" userId="90bffe37-08ec-49bc-90d0-73eed1f9f8ec" providerId="ADAL" clId="{FFC7DBD8-0160-254E-A719-42CC36DB6321}" dt="2021-12-11T11:54:38.345" v="2638" actId="1076"/>
          <ac:picMkLst>
            <pc:docMk/>
            <pc:sldMk cId="1784231017" sldId="259"/>
            <ac:picMk id="4" creationId="{B277AF1C-AED0-3542-A833-F23A55151EC4}"/>
          </ac:picMkLst>
        </pc:picChg>
        <pc:picChg chg="add del mod ord">
          <ac:chgData name="Viktoria Maneva (2115384)" userId="90bffe37-08ec-49bc-90d0-73eed1f9f8ec" providerId="ADAL" clId="{FFC7DBD8-0160-254E-A719-42CC36DB6321}" dt="2021-12-06T16:59:54.123" v="2280" actId="21"/>
          <ac:picMkLst>
            <pc:docMk/>
            <pc:sldMk cId="1784231017" sldId="259"/>
            <ac:picMk id="5" creationId="{98C3C163-FA20-6D42-81D2-8088DBF2B54E}"/>
          </ac:picMkLst>
        </pc:picChg>
        <pc:picChg chg="del">
          <ac:chgData name="Viktoria Maneva (2115384)" userId="90bffe37-08ec-49bc-90d0-73eed1f9f8ec" providerId="ADAL" clId="{FFC7DBD8-0160-254E-A719-42CC36DB6321}" dt="2021-12-05T17:39:02.174" v="1111" actId="21"/>
          <ac:picMkLst>
            <pc:docMk/>
            <pc:sldMk cId="1784231017" sldId="259"/>
            <ac:picMk id="6" creationId="{C48E9955-AFBB-654D-B4D4-9B7523B2276A}"/>
          </ac:picMkLst>
        </pc:picChg>
      </pc:sldChg>
      <pc:sldChg chg="addSp delSp modSp addAnim">
        <pc:chgData name="Viktoria Maneva (2115384)" userId="90bffe37-08ec-49bc-90d0-73eed1f9f8ec" providerId="ADAL" clId="{FFC7DBD8-0160-254E-A719-42CC36DB6321}" dt="2021-12-11T16:35:42.826" v="4491" actId="27696"/>
        <pc:sldMkLst>
          <pc:docMk/>
          <pc:sldMk cId="3164149810" sldId="260"/>
        </pc:sldMkLst>
        <pc:spChg chg="add del">
          <ac:chgData name="Viktoria Maneva (2115384)" userId="90bffe37-08ec-49bc-90d0-73eed1f9f8ec" providerId="ADAL" clId="{FFC7DBD8-0160-254E-A719-42CC36DB6321}" dt="2021-12-05T17:46:53.875" v="1255" actId="2634"/>
          <ac:spMkLst>
            <pc:docMk/>
            <pc:sldMk cId="3164149810" sldId="260"/>
            <ac:spMk id="3" creationId="{8DB57D8D-4327-9341-AD78-14DF7741D445}"/>
          </ac:spMkLst>
        </pc:spChg>
        <pc:spChg chg="add mod">
          <ac:chgData name="Viktoria Maneva (2115384)" userId="90bffe37-08ec-49bc-90d0-73eed1f9f8ec" providerId="ADAL" clId="{FFC7DBD8-0160-254E-A719-42CC36DB6321}" dt="2021-12-11T16:30:18.923" v="4478" actId="14100"/>
          <ac:spMkLst>
            <pc:docMk/>
            <pc:sldMk cId="3164149810" sldId="260"/>
            <ac:spMk id="7" creationId="{B02B885E-EE53-2C46-AFF6-9F0B29513410}"/>
          </ac:spMkLst>
        </pc:spChg>
        <pc:spChg chg="mod">
          <ac:chgData name="Viktoria Maneva (2115384)" userId="90bffe37-08ec-49bc-90d0-73eed1f9f8ec" providerId="ADAL" clId="{FFC7DBD8-0160-254E-A719-42CC36DB6321}" dt="2021-12-11T16:27:55.949" v="4474" actId="14100"/>
          <ac:spMkLst>
            <pc:docMk/>
            <pc:sldMk cId="3164149810" sldId="260"/>
            <ac:spMk id="12" creationId="{856C1865-924A-F547-9F8B-4A1B87D5143C}"/>
          </ac:spMkLst>
        </pc:spChg>
        <pc:spChg chg="mod">
          <ac:chgData name="Viktoria Maneva (2115384)" userId="90bffe37-08ec-49bc-90d0-73eed1f9f8ec" providerId="ADAL" clId="{FFC7DBD8-0160-254E-A719-42CC36DB6321}" dt="2021-12-11T15:36:09.215" v="3974" actId="14100"/>
          <ac:spMkLst>
            <pc:docMk/>
            <pc:sldMk cId="3164149810" sldId="260"/>
            <ac:spMk id="15" creationId="{5D05BB21-D1D7-274C-8647-622F0454A4B2}"/>
          </ac:spMkLst>
        </pc:spChg>
        <pc:graphicFrameChg chg="add del modGraphic">
          <ac:chgData name="Viktoria Maneva (2115384)" userId="90bffe37-08ec-49bc-90d0-73eed1f9f8ec" providerId="ADAL" clId="{FFC7DBD8-0160-254E-A719-42CC36DB6321}" dt="2021-12-05T17:46:07.052" v="1253" actId="478"/>
          <ac:graphicFrameMkLst>
            <pc:docMk/>
            <pc:sldMk cId="3164149810" sldId="260"/>
            <ac:graphicFrameMk id="2" creationId="{1EDBD55E-E33B-1844-BA71-C83F8554954B}"/>
          </ac:graphicFrameMkLst>
        </pc:graphicFrameChg>
        <pc:picChg chg="add mod">
          <ac:chgData name="Viktoria Maneva (2115384)" userId="90bffe37-08ec-49bc-90d0-73eed1f9f8ec" providerId="ADAL" clId="{FFC7DBD8-0160-254E-A719-42CC36DB6321}" dt="2021-12-11T15:38:29.553" v="3983" actId="1076"/>
          <ac:picMkLst>
            <pc:docMk/>
            <pc:sldMk cId="3164149810" sldId="260"/>
            <ac:picMk id="3" creationId="{25435DBE-FBEF-7F46-A40D-461D33F50D06}"/>
          </ac:picMkLst>
        </pc:picChg>
        <pc:picChg chg="del mod">
          <ac:chgData name="Viktoria Maneva (2115384)" userId="90bffe37-08ec-49bc-90d0-73eed1f9f8ec" providerId="ADAL" clId="{FFC7DBD8-0160-254E-A719-42CC36DB6321}" dt="2021-12-06T17:00:00.951" v="2281" actId="21"/>
          <ac:picMkLst>
            <pc:docMk/>
            <pc:sldMk cId="3164149810" sldId="260"/>
            <ac:picMk id="18" creationId="{B4A033A9-DC4E-054F-A3E0-838B815A03D9}"/>
          </ac:picMkLst>
        </pc:picChg>
      </pc:sldChg>
      <pc:sldChg chg="addSp modSp addAnim modAnim">
        <pc:chgData name="Viktoria Maneva (2115384)" userId="90bffe37-08ec-49bc-90d0-73eed1f9f8ec" providerId="ADAL" clId="{FFC7DBD8-0160-254E-A719-42CC36DB6321}" dt="2021-12-11T16:36:16.269" v="4493" actId="27696"/>
        <pc:sldMkLst>
          <pc:docMk/>
          <pc:sldMk cId="1584871067" sldId="261"/>
        </pc:sldMkLst>
        <pc:spChg chg="mod">
          <ac:chgData name="Viktoria Maneva (2115384)" userId="90bffe37-08ec-49bc-90d0-73eed1f9f8ec" providerId="ADAL" clId="{FFC7DBD8-0160-254E-A719-42CC36DB6321}" dt="2021-12-11T12:23:52.724" v="2816" actId="20577"/>
          <ac:spMkLst>
            <pc:docMk/>
            <pc:sldMk cId="1584871067" sldId="261"/>
            <ac:spMk id="51" creationId="{FBB637A6-2BC1-45CA-9259-E4C64FB643A1}"/>
          </ac:spMkLst>
        </pc:spChg>
        <pc:spChg chg="add">
          <ac:chgData name="Viktoria Maneva (2115384)" userId="90bffe37-08ec-49bc-90d0-73eed1f9f8ec" providerId="ADAL" clId="{FFC7DBD8-0160-254E-A719-42CC36DB6321}" dt="2021-12-06T17:01:57.353" v="2308" actId="26606"/>
          <ac:spMkLst>
            <pc:docMk/>
            <pc:sldMk cId="1584871067" sldId="261"/>
            <ac:spMk id="56" creationId="{23C7736A-5A08-4021-9AB6-390DFF506AA8}"/>
          </ac:spMkLst>
        </pc:spChg>
        <pc:spChg chg="add">
          <ac:chgData name="Viktoria Maneva (2115384)" userId="90bffe37-08ec-49bc-90d0-73eed1f9f8ec" providerId="ADAL" clId="{FFC7DBD8-0160-254E-A719-42CC36DB6321}" dt="2021-12-06T17:01:57.353" v="2308" actId="26606"/>
          <ac:spMkLst>
            <pc:docMk/>
            <pc:sldMk cId="1584871067" sldId="261"/>
            <ac:spMk id="58" creationId="{433DF4D3-8A35-461A-ABE0-F56B78A1371F}"/>
          </ac:spMkLst>
        </pc:spChg>
        <pc:picChg chg="mod">
          <ac:chgData name="Viktoria Maneva (2115384)" userId="90bffe37-08ec-49bc-90d0-73eed1f9f8ec" providerId="ADAL" clId="{FFC7DBD8-0160-254E-A719-42CC36DB6321}" dt="2021-12-11T12:24:40.006" v="2823" actId="1076"/>
          <ac:picMkLst>
            <pc:docMk/>
            <pc:sldMk cId="1584871067" sldId="261"/>
            <ac:picMk id="16" creationId="{BA46CB5B-1962-C746-983B-8E73E8D4BC9B}"/>
          </ac:picMkLst>
        </pc:picChg>
      </pc:sldChg>
      <pc:sldChg chg="addSp delSp modSp mod setBg addAnim">
        <pc:chgData name="Viktoria Maneva (2115384)" userId="90bffe37-08ec-49bc-90d0-73eed1f9f8ec" providerId="ADAL" clId="{FFC7DBD8-0160-254E-A719-42CC36DB6321}" dt="2021-12-11T16:36:30.740" v="4494" actId="27696"/>
        <pc:sldMkLst>
          <pc:docMk/>
          <pc:sldMk cId="3701569204" sldId="262"/>
        </pc:sldMkLst>
        <pc:spChg chg="mod">
          <ac:chgData name="Viktoria Maneva (2115384)" userId="90bffe37-08ec-49bc-90d0-73eed1f9f8ec" providerId="ADAL" clId="{FFC7DBD8-0160-254E-A719-42CC36DB6321}" dt="2021-12-11T12:42:24.653" v="3508" actId="26606"/>
          <ac:spMkLst>
            <pc:docMk/>
            <pc:sldMk cId="3701569204" sldId="262"/>
            <ac:spMk id="2" creationId="{6DE00698-3C94-9149-9577-E3CC70B2ABE5}"/>
          </ac:spMkLst>
        </pc:spChg>
        <pc:spChg chg="mod">
          <ac:chgData name="Viktoria Maneva (2115384)" userId="90bffe37-08ec-49bc-90d0-73eed1f9f8ec" providerId="ADAL" clId="{FFC7DBD8-0160-254E-A719-42CC36DB6321}" dt="2021-12-11T15:33:53.735" v="3935" actId="20577"/>
          <ac:spMkLst>
            <pc:docMk/>
            <pc:sldMk cId="3701569204" sldId="262"/>
            <ac:spMk id="3" creationId="{D03D6BFF-D873-6F48-97FF-4774DF2B1579}"/>
          </ac:spMkLst>
        </pc:spChg>
        <pc:spChg chg="add del">
          <ac:chgData name="Viktoria Maneva (2115384)" userId="90bffe37-08ec-49bc-90d0-73eed1f9f8ec" providerId="ADAL" clId="{FFC7DBD8-0160-254E-A719-42CC36DB6321}" dt="2021-12-11T12:37:05.645" v="3178" actId="21"/>
          <ac:spMkLst>
            <pc:docMk/>
            <pc:sldMk cId="3701569204" sldId="262"/>
            <ac:spMk id="5" creationId="{D8C2EDB6-3484-B643-87B4-713EE8FA3173}"/>
          </ac:spMkLst>
        </pc:spChg>
        <pc:spChg chg="add del mod">
          <ac:chgData name="Viktoria Maneva (2115384)" userId="90bffe37-08ec-49bc-90d0-73eed1f9f8ec" providerId="ADAL" clId="{FFC7DBD8-0160-254E-A719-42CC36DB6321}" dt="2021-12-11T12:41:16.680" v="3499" actId="21"/>
          <ac:spMkLst>
            <pc:docMk/>
            <pc:sldMk cId="3701569204" sldId="262"/>
            <ac:spMk id="7" creationId="{6DBCF260-8D7B-3942-97F2-3B6464492EF7}"/>
          </ac:spMkLst>
        </pc:spChg>
        <pc:spChg chg="add">
          <ac:chgData name="Viktoria Maneva (2115384)" userId="90bffe37-08ec-49bc-90d0-73eed1f9f8ec" providerId="ADAL" clId="{FFC7DBD8-0160-254E-A719-42CC36DB6321}" dt="2021-12-11T12:42:24.653" v="3508" actId="26606"/>
          <ac:spMkLst>
            <pc:docMk/>
            <pc:sldMk cId="3701569204" sldId="262"/>
            <ac:spMk id="15" creationId="{2B258D2B-6AC3-4B3A-A87C-FD7E6517826E}"/>
          </ac:spMkLst>
        </pc:spChg>
        <pc:spChg chg="add">
          <ac:chgData name="Viktoria Maneva (2115384)" userId="90bffe37-08ec-49bc-90d0-73eed1f9f8ec" providerId="ADAL" clId="{FFC7DBD8-0160-254E-A719-42CC36DB6321}" dt="2021-12-11T12:42:24.653" v="3508" actId="26606"/>
          <ac:spMkLst>
            <pc:docMk/>
            <pc:sldMk cId="3701569204" sldId="262"/>
            <ac:spMk id="17" creationId="{8D55DD8B-9BF9-4B91-A22D-2D3F2AEFF189}"/>
          </ac:spMkLst>
        </pc:spChg>
        <pc:picChg chg="add mod ord">
          <ac:chgData name="Viktoria Maneva (2115384)" userId="90bffe37-08ec-49bc-90d0-73eed1f9f8ec" providerId="ADAL" clId="{FFC7DBD8-0160-254E-A719-42CC36DB6321}" dt="2021-12-11T12:42:24.653" v="3508" actId="26606"/>
          <ac:picMkLst>
            <pc:docMk/>
            <pc:sldMk cId="3701569204" sldId="262"/>
            <ac:picMk id="10" creationId="{B81B83A7-38B6-B641-8C62-6282FEC91665}"/>
          </ac:picMkLst>
        </pc:picChg>
      </pc:sldChg>
      <pc:sldChg chg="addSp delSp modSp add del mod setBg addAnim setClrOvrMap">
        <pc:chgData name="Viktoria Maneva (2115384)" userId="90bffe37-08ec-49bc-90d0-73eed1f9f8ec" providerId="ADAL" clId="{FFC7DBD8-0160-254E-A719-42CC36DB6321}" dt="2021-12-11T16:37:20.254" v="4497" actId="27696"/>
        <pc:sldMkLst>
          <pc:docMk/>
          <pc:sldMk cId="2973266593" sldId="263"/>
        </pc:sldMkLst>
        <pc:spChg chg="mod">
          <ac:chgData name="Viktoria Maneva (2115384)" userId="90bffe37-08ec-49bc-90d0-73eed1f9f8ec" providerId="ADAL" clId="{FFC7DBD8-0160-254E-A719-42CC36DB6321}" dt="2021-12-06T17:02:51.648" v="2309" actId="26606"/>
          <ac:spMkLst>
            <pc:docMk/>
            <pc:sldMk cId="2973266593" sldId="263"/>
            <ac:spMk id="2" creationId="{C973B7AD-5A6B-3440-9162-4918CB297BBE}"/>
          </ac:spMkLst>
        </pc:spChg>
        <pc:spChg chg="mod">
          <ac:chgData name="Viktoria Maneva (2115384)" userId="90bffe37-08ec-49bc-90d0-73eed1f9f8ec" providerId="ADAL" clId="{FFC7DBD8-0160-254E-A719-42CC36DB6321}" dt="2021-12-06T17:02:51.648" v="2309" actId="26606"/>
          <ac:spMkLst>
            <pc:docMk/>
            <pc:sldMk cId="2973266593" sldId="263"/>
            <ac:spMk id="21" creationId="{A245E98D-A217-4702-AA63-D52CDF2B7024}"/>
          </ac:spMkLst>
        </pc:spChg>
        <pc:spChg chg="add">
          <ac:chgData name="Viktoria Maneva (2115384)" userId="90bffe37-08ec-49bc-90d0-73eed1f9f8ec" providerId="ADAL" clId="{FFC7DBD8-0160-254E-A719-42CC36DB6321}" dt="2021-12-06T17:02:51.648" v="2309" actId="26606"/>
          <ac:spMkLst>
            <pc:docMk/>
            <pc:sldMk cId="2973266593" sldId="263"/>
            <ac:spMk id="26" creationId="{66AFD431-09B7-42CA-BF39-9FE5DBE53797}"/>
          </ac:spMkLst>
        </pc:spChg>
        <pc:spChg chg="add">
          <ac:chgData name="Viktoria Maneva (2115384)" userId="90bffe37-08ec-49bc-90d0-73eed1f9f8ec" providerId="ADAL" clId="{FFC7DBD8-0160-254E-A719-42CC36DB6321}" dt="2021-12-06T17:02:51.648" v="2309" actId="26606"/>
          <ac:spMkLst>
            <pc:docMk/>
            <pc:sldMk cId="2973266593" sldId="263"/>
            <ac:spMk id="42" creationId="{E7D63BAB-D0DB-4F66-92F9-4D2E0A2E5A47}"/>
          </ac:spMkLst>
        </pc:spChg>
        <pc:grpChg chg="add">
          <ac:chgData name="Viktoria Maneva (2115384)" userId="90bffe37-08ec-49bc-90d0-73eed1f9f8ec" providerId="ADAL" clId="{FFC7DBD8-0160-254E-A719-42CC36DB6321}" dt="2021-12-06T17:02:51.648" v="2309" actId="26606"/>
          <ac:grpSpMkLst>
            <pc:docMk/>
            <pc:sldMk cId="2973266593" sldId="263"/>
            <ac:grpSpMk id="28" creationId="{9711C96E-3D2D-48C8-AAB9-C1CB02D1D51C}"/>
          </ac:grpSpMkLst>
        </pc:grpChg>
        <pc:picChg chg="add del mod">
          <ac:chgData name="Viktoria Maneva (2115384)" userId="90bffe37-08ec-49bc-90d0-73eed1f9f8ec" providerId="ADAL" clId="{FFC7DBD8-0160-254E-A719-42CC36DB6321}" dt="2021-12-05T18:04:56.906" v="1278" actId="21"/>
          <ac:picMkLst>
            <pc:docMk/>
            <pc:sldMk cId="2973266593" sldId="263"/>
            <ac:picMk id="3" creationId="{0BBB936E-BFC6-BE4C-92D8-1B63E9D74C97}"/>
          </ac:picMkLst>
        </pc:picChg>
        <pc:picChg chg="del mod modCrop">
          <ac:chgData name="Viktoria Maneva (2115384)" userId="90bffe37-08ec-49bc-90d0-73eed1f9f8ec" providerId="ADAL" clId="{FFC7DBD8-0160-254E-A719-42CC36DB6321}" dt="2021-12-05T18:05:42.986" v="1286" actId="21"/>
          <ac:picMkLst>
            <pc:docMk/>
            <pc:sldMk cId="2973266593" sldId="263"/>
            <ac:picMk id="6" creationId="{32BE9838-DC7C-3E4C-878E-D75A82FBF899}"/>
          </ac:picMkLst>
        </pc:picChg>
      </pc:sldChg>
      <pc:sldChg chg="modSp addAnim">
        <pc:chgData name="Viktoria Maneva (2115384)" userId="90bffe37-08ec-49bc-90d0-73eed1f9f8ec" providerId="ADAL" clId="{FFC7DBD8-0160-254E-A719-42CC36DB6321}" dt="2021-12-11T16:37:05.759" v="4496" actId="27696"/>
        <pc:sldMkLst>
          <pc:docMk/>
          <pc:sldMk cId="1653116282" sldId="264"/>
        </pc:sldMkLst>
        <pc:spChg chg="mod">
          <ac:chgData name="Viktoria Maneva (2115384)" userId="90bffe37-08ec-49bc-90d0-73eed1f9f8ec" providerId="ADAL" clId="{FFC7DBD8-0160-254E-A719-42CC36DB6321}" dt="2021-12-11T16:31:31.636" v="4482" actId="114"/>
          <ac:spMkLst>
            <pc:docMk/>
            <pc:sldMk cId="1653116282" sldId="264"/>
            <ac:spMk id="3" creationId="{3A1E2749-687E-0C42-ABCB-EF46B5B84E51}"/>
          </ac:spMkLst>
        </pc:spChg>
      </pc:sldChg>
      <pc:sldChg chg="addSp delSp modSp new mod ord setBg modClrScheme addAnim setClrOvrMap chgLayout">
        <pc:chgData name="Viktoria Maneva (2115384)" userId="90bffe37-08ec-49bc-90d0-73eed1f9f8ec" providerId="ADAL" clId="{FFC7DBD8-0160-254E-A719-42CC36DB6321}" dt="2021-12-11T16:32:29.955" v="4483" actId="27696"/>
        <pc:sldMkLst>
          <pc:docMk/>
          <pc:sldMk cId="2174950490" sldId="265"/>
        </pc:sldMkLst>
        <pc:spChg chg="mod ord">
          <ac:chgData name="Viktoria Maneva (2115384)" userId="90bffe37-08ec-49bc-90d0-73eed1f9f8ec" providerId="ADAL" clId="{FFC7DBD8-0160-254E-A719-42CC36DB6321}" dt="2021-12-06T16:25:34.113" v="2131" actId="26606"/>
          <ac:spMkLst>
            <pc:docMk/>
            <pc:sldMk cId="2174950490" sldId="265"/>
            <ac:spMk id="2" creationId="{D159646B-398D-6446-B32F-47605C4CB9CA}"/>
          </ac:spMkLst>
        </pc:spChg>
        <pc:spChg chg="mod ord">
          <ac:chgData name="Viktoria Maneva (2115384)" userId="90bffe37-08ec-49bc-90d0-73eed1f9f8ec" providerId="ADAL" clId="{FFC7DBD8-0160-254E-A719-42CC36DB6321}" dt="2021-12-11T16:25:28.647" v="4468" actId="114"/>
          <ac:spMkLst>
            <pc:docMk/>
            <pc:sldMk cId="2174950490" sldId="265"/>
            <ac:spMk id="3" creationId="{AB6A46C9-7128-C645-A669-5CD4C718B4D9}"/>
          </ac:spMkLst>
        </pc:spChg>
        <pc:spChg chg="add del mod ord">
          <ac:chgData name="Viktoria Maneva (2115384)" userId="90bffe37-08ec-49bc-90d0-73eed1f9f8ec" providerId="ADAL" clId="{FFC7DBD8-0160-254E-A719-42CC36DB6321}" dt="2021-12-06T16:12:01.940" v="1851" actId="21"/>
          <ac:spMkLst>
            <pc:docMk/>
            <pc:sldMk cId="2174950490" sldId="265"/>
            <ac:spMk id="4" creationId="{587DA804-3CEA-8145-80B5-75A0A020898E}"/>
          </ac:spMkLst>
        </pc:spChg>
        <pc:spChg chg="add del mod ord">
          <ac:chgData name="Viktoria Maneva (2115384)" userId="90bffe37-08ec-49bc-90d0-73eed1f9f8ec" providerId="ADAL" clId="{FFC7DBD8-0160-254E-A719-42CC36DB6321}" dt="2021-12-06T16:15:43.835" v="1872" actId="700"/>
          <ac:spMkLst>
            <pc:docMk/>
            <pc:sldMk cId="2174950490" sldId="265"/>
            <ac:spMk id="5" creationId="{2E3573A6-1C2E-7147-8848-B5C21DB7CE5F}"/>
          </ac:spMkLst>
        </pc:spChg>
        <pc:spChg chg="add del mod ord">
          <ac:chgData name="Viktoria Maneva (2115384)" userId="90bffe37-08ec-49bc-90d0-73eed1f9f8ec" providerId="ADAL" clId="{FFC7DBD8-0160-254E-A719-42CC36DB6321}" dt="2021-12-06T16:15:43.835" v="1872" actId="700"/>
          <ac:spMkLst>
            <pc:docMk/>
            <pc:sldMk cId="2174950490" sldId="265"/>
            <ac:spMk id="6" creationId="{282505BB-96A4-0047-B031-58921611E727}"/>
          </ac:spMkLst>
        </pc:spChg>
        <pc:spChg chg="add del mod ord">
          <ac:chgData name="Viktoria Maneva (2115384)" userId="90bffe37-08ec-49bc-90d0-73eed1f9f8ec" providerId="ADAL" clId="{FFC7DBD8-0160-254E-A719-42CC36DB6321}" dt="2021-12-06T16:15:28.231" v="1871" actId="700"/>
          <ac:spMkLst>
            <pc:docMk/>
            <pc:sldMk cId="2174950490" sldId="265"/>
            <ac:spMk id="8" creationId="{505A1A3E-0D8F-0844-B6F5-D433F585728B}"/>
          </ac:spMkLst>
        </pc:spChg>
        <pc:spChg chg="add del mod ord">
          <ac:chgData name="Viktoria Maneva (2115384)" userId="90bffe37-08ec-49bc-90d0-73eed1f9f8ec" providerId="ADAL" clId="{FFC7DBD8-0160-254E-A719-42CC36DB6321}" dt="2021-12-06T16:16:50.162" v="1875" actId="700"/>
          <ac:spMkLst>
            <pc:docMk/>
            <pc:sldMk cId="2174950490" sldId="265"/>
            <ac:spMk id="9" creationId="{899C489D-30C2-E64C-B7B3-C0B89BBF2AF9}"/>
          </ac:spMkLst>
        </pc:spChg>
        <pc:spChg chg="add del mod ord">
          <ac:chgData name="Viktoria Maneva (2115384)" userId="90bffe37-08ec-49bc-90d0-73eed1f9f8ec" providerId="ADAL" clId="{FFC7DBD8-0160-254E-A719-42CC36DB6321}" dt="2021-12-06T16:16:50.162" v="1875" actId="700"/>
          <ac:spMkLst>
            <pc:docMk/>
            <pc:sldMk cId="2174950490" sldId="265"/>
            <ac:spMk id="10" creationId="{71CFF450-2C07-0349-ACA3-3ED0E9651AB2}"/>
          </ac:spMkLst>
        </pc:spChg>
        <pc:spChg chg="add del mod ord">
          <ac:chgData name="Viktoria Maneva (2115384)" userId="90bffe37-08ec-49bc-90d0-73eed1f9f8ec" providerId="ADAL" clId="{FFC7DBD8-0160-254E-A719-42CC36DB6321}" dt="2021-12-06T16:16:50.162" v="1875" actId="700"/>
          <ac:spMkLst>
            <pc:docMk/>
            <pc:sldMk cId="2174950490" sldId="265"/>
            <ac:spMk id="11" creationId="{589F2708-12E8-D34E-BFAF-1D857A33BAB1}"/>
          </ac:spMkLst>
        </pc:spChg>
        <pc:spChg chg="add del">
          <ac:chgData name="Viktoria Maneva (2115384)" userId="90bffe37-08ec-49bc-90d0-73eed1f9f8ec" providerId="ADAL" clId="{FFC7DBD8-0160-254E-A719-42CC36DB6321}" dt="2021-12-06T16:25:12.935" v="2120" actId="26606"/>
          <ac:spMkLst>
            <pc:docMk/>
            <pc:sldMk cId="2174950490" sldId="265"/>
            <ac:spMk id="40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6T16:25:12.935" v="2120" actId="26606"/>
          <ac:spMkLst>
            <pc:docMk/>
            <pc:sldMk cId="2174950490" sldId="265"/>
            <ac:spMk id="42" creationId="{A57352BE-A213-4040-BE8E-D4A925AD9DF8}"/>
          </ac:spMkLst>
        </pc:spChg>
        <pc:spChg chg="add del">
          <ac:chgData name="Viktoria Maneva (2115384)" userId="90bffe37-08ec-49bc-90d0-73eed1f9f8ec" providerId="ADAL" clId="{FFC7DBD8-0160-254E-A719-42CC36DB6321}" dt="2021-12-06T16:25:12.935" v="2120" actId="26606"/>
          <ac:spMkLst>
            <pc:docMk/>
            <pc:sldMk cId="2174950490" sldId="265"/>
            <ac:spMk id="44" creationId="{2B258D2B-6AC3-4B3A-A87C-FD7E6517826E}"/>
          </ac:spMkLst>
        </pc:spChg>
        <pc:spChg chg="add del">
          <ac:chgData name="Viktoria Maneva (2115384)" userId="90bffe37-08ec-49bc-90d0-73eed1f9f8ec" providerId="ADAL" clId="{FFC7DBD8-0160-254E-A719-42CC36DB6321}" dt="2021-12-06T16:25:12.935" v="2120" actId="26606"/>
          <ac:spMkLst>
            <pc:docMk/>
            <pc:sldMk cId="2174950490" sldId="265"/>
            <ac:spMk id="46" creationId="{8D55DD8B-9BF9-4B91-A22D-2D3F2AEFF189}"/>
          </ac:spMkLst>
        </pc:spChg>
        <pc:spChg chg="add del">
          <ac:chgData name="Viktoria Maneva (2115384)" userId="90bffe37-08ec-49bc-90d0-73eed1f9f8ec" providerId="ADAL" clId="{FFC7DBD8-0160-254E-A719-42CC36DB6321}" dt="2021-12-06T16:25:17.719" v="2122" actId="26606"/>
          <ac:spMkLst>
            <pc:docMk/>
            <pc:sldMk cId="2174950490" sldId="265"/>
            <ac:spMk id="48" creationId="{1EDF7896-F56A-49DA-90F3-F5CE8B9833AD}"/>
          </ac:spMkLst>
        </pc:spChg>
        <pc:spChg chg="add del">
          <ac:chgData name="Viktoria Maneva (2115384)" userId="90bffe37-08ec-49bc-90d0-73eed1f9f8ec" providerId="ADAL" clId="{FFC7DBD8-0160-254E-A719-42CC36DB6321}" dt="2021-12-06T16:25:17.719" v="2122" actId="26606"/>
          <ac:spMkLst>
            <pc:docMk/>
            <pc:sldMk cId="2174950490" sldId="265"/>
            <ac:spMk id="51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6T16:25:17.719" v="2122" actId="26606"/>
          <ac:spMkLst>
            <pc:docMk/>
            <pc:sldMk cId="2174950490" sldId="265"/>
            <ac:spMk id="52" creationId="{7BD08880-457D-4C62-A3B5-6A9B0878C7E9}"/>
          </ac:spMkLst>
        </pc:spChg>
        <pc:spChg chg="add del">
          <ac:chgData name="Viktoria Maneva (2115384)" userId="90bffe37-08ec-49bc-90d0-73eed1f9f8ec" providerId="ADAL" clId="{FFC7DBD8-0160-254E-A719-42CC36DB6321}" dt="2021-12-06T16:25:17.719" v="2122" actId="26606"/>
          <ac:spMkLst>
            <pc:docMk/>
            <pc:sldMk cId="2174950490" sldId="265"/>
            <ac:spMk id="53" creationId="{1FF9CEF5-A50D-4B8B-9852-D76F7037867E}"/>
          </ac:spMkLst>
        </pc:spChg>
        <pc:spChg chg="add del">
          <ac:chgData name="Viktoria Maneva (2115384)" userId="90bffe37-08ec-49bc-90d0-73eed1f9f8ec" providerId="ADAL" clId="{FFC7DBD8-0160-254E-A719-42CC36DB6321}" dt="2021-12-06T16:25:17.719" v="2122" actId="26606"/>
          <ac:spMkLst>
            <pc:docMk/>
            <pc:sldMk cId="2174950490" sldId="265"/>
            <ac:spMk id="54" creationId="{30684D86-C9D1-40C3-A9B6-EC935C7312E3}"/>
          </ac:spMkLst>
        </pc:spChg>
        <pc:spChg chg="add del">
          <ac:chgData name="Viktoria Maneva (2115384)" userId="90bffe37-08ec-49bc-90d0-73eed1f9f8ec" providerId="ADAL" clId="{FFC7DBD8-0160-254E-A719-42CC36DB6321}" dt="2021-12-06T16:25:21.850" v="2124" actId="26606"/>
          <ac:spMkLst>
            <pc:docMk/>
            <pc:sldMk cId="2174950490" sldId="265"/>
            <ac:spMk id="58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6T16:25:21.850" v="2124" actId="26606"/>
          <ac:spMkLst>
            <pc:docMk/>
            <pc:sldMk cId="2174950490" sldId="265"/>
            <ac:spMk id="59" creationId="{A57352BE-A213-4040-BE8E-D4A925AD9DF8}"/>
          </ac:spMkLst>
        </pc:spChg>
        <pc:spChg chg="add del">
          <ac:chgData name="Viktoria Maneva (2115384)" userId="90bffe37-08ec-49bc-90d0-73eed1f9f8ec" providerId="ADAL" clId="{FFC7DBD8-0160-254E-A719-42CC36DB6321}" dt="2021-12-06T16:25:21.850" v="2124" actId="26606"/>
          <ac:spMkLst>
            <pc:docMk/>
            <pc:sldMk cId="2174950490" sldId="265"/>
            <ac:spMk id="60" creationId="{2B258D2B-6AC3-4B3A-A87C-FD7E6517826E}"/>
          </ac:spMkLst>
        </pc:spChg>
        <pc:spChg chg="add del">
          <ac:chgData name="Viktoria Maneva (2115384)" userId="90bffe37-08ec-49bc-90d0-73eed1f9f8ec" providerId="ADAL" clId="{FFC7DBD8-0160-254E-A719-42CC36DB6321}" dt="2021-12-06T16:25:21.850" v="2124" actId="26606"/>
          <ac:spMkLst>
            <pc:docMk/>
            <pc:sldMk cId="2174950490" sldId="265"/>
            <ac:spMk id="61" creationId="{8D55DD8B-9BF9-4B91-A22D-2D3F2AEFF189}"/>
          </ac:spMkLst>
        </pc:spChg>
        <pc:spChg chg="add del">
          <ac:chgData name="Viktoria Maneva (2115384)" userId="90bffe37-08ec-49bc-90d0-73eed1f9f8ec" providerId="ADAL" clId="{FFC7DBD8-0160-254E-A719-42CC36DB6321}" dt="2021-12-06T16:25:24.014" v="2126" actId="26606"/>
          <ac:spMkLst>
            <pc:docMk/>
            <pc:sldMk cId="2174950490" sldId="265"/>
            <ac:spMk id="65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6T16:25:24.014" v="2126" actId="26606"/>
          <ac:spMkLst>
            <pc:docMk/>
            <pc:sldMk cId="2174950490" sldId="265"/>
            <ac:spMk id="66" creationId="{7BD08880-457D-4C62-A3B5-6A9B0878C7E9}"/>
          </ac:spMkLst>
        </pc:spChg>
        <pc:spChg chg="add del">
          <ac:chgData name="Viktoria Maneva (2115384)" userId="90bffe37-08ec-49bc-90d0-73eed1f9f8ec" providerId="ADAL" clId="{FFC7DBD8-0160-254E-A719-42CC36DB6321}" dt="2021-12-06T16:25:24.014" v="2126" actId="26606"/>
          <ac:spMkLst>
            <pc:docMk/>
            <pc:sldMk cId="2174950490" sldId="265"/>
            <ac:spMk id="67" creationId="{1FF9CEF5-A50D-4B8B-9852-D76F7037867E}"/>
          </ac:spMkLst>
        </pc:spChg>
        <pc:spChg chg="add del">
          <ac:chgData name="Viktoria Maneva (2115384)" userId="90bffe37-08ec-49bc-90d0-73eed1f9f8ec" providerId="ADAL" clId="{FFC7DBD8-0160-254E-A719-42CC36DB6321}" dt="2021-12-06T16:25:24.014" v="2126" actId="26606"/>
          <ac:spMkLst>
            <pc:docMk/>
            <pc:sldMk cId="2174950490" sldId="265"/>
            <ac:spMk id="68" creationId="{30684D86-C9D1-40C3-A9B6-EC935C7312E3}"/>
          </ac:spMkLst>
        </pc:spChg>
        <pc:spChg chg="add del">
          <ac:chgData name="Viktoria Maneva (2115384)" userId="90bffe37-08ec-49bc-90d0-73eed1f9f8ec" providerId="ADAL" clId="{FFC7DBD8-0160-254E-A719-42CC36DB6321}" dt="2021-12-06T16:25:24.014" v="2126" actId="26606"/>
          <ac:spMkLst>
            <pc:docMk/>
            <pc:sldMk cId="2174950490" sldId="265"/>
            <ac:spMk id="69" creationId="{1EDF7896-F56A-49DA-90F3-F5CE8B9833AD}"/>
          </ac:spMkLst>
        </pc:spChg>
        <pc:spChg chg="add del">
          <ac:chgData name="Viktoria Maneva (2115384)" userId="90bffe37-08ec-49bc-90d0-73eed1f9f8ec" providerId="ADAL" clId="{FFC7DBD8-0160-254E-A719-42CC36DB6321}" dt="2021-12-06T16:25:33.986" v="2130" actId="26606"/>
          <ac:spMkLst>
            <pc:docMk/>
            <pc:sldMk cId="2174950490" sldId="265"/>
            <ac:spMk id="74" creationId="{AA5CD610-ED7C-4CED-A9A1-174432C88AF8}"/>
          </ac:spMkLst>
        </pc:spChg>
        <pc:spChg chg="add del">
          <ac:chgData name="Viktoria Maneva (2115384)" userId="90bffe37-08ec-49bc-90d0-73eed1f9f8ec" providerId="ADAL" clId="{FFC7DBD8-0160-254E-A719-42CC36DB6321}" dt="2021-12-06T16:25:28.344" v="2128" actId="26606"/>
          <ac:spMkLst>
            <pc:docMk/>
            <pc:sldMk cId="2174950490" sldId="265"/>
            <ac:spMk id="76" creationId="{E15F4FDF-1B24-4F56-AF01-4D0645A83005}"/>
          </ac:spMkLst>
        </pc:spChg>
        <pc:spChg chg="add del">
          <ac:chgData name="Viktoria Maneva (2115384)" userId="90bffe37-08ec-49bc-90d0-73eed1f9f8ec" providerId="ADAL" clId="{FFC7DBD8-0160-254E-A719-42CC36DB6321}" dt="2021-12-06T16:25:28.344" v="2128" actId="26606"/>
          <ac:spMkLst>
            <pc:docMk/>
            <pc:sldMk cId="2174950490" sldId="265"/>
            <ac:spMk id="78" creationId="{4FD76CDA-1C6B-40B2-9A61-FD38CE1B4DCF}"/>
          </ac:spMkLst>
        </pc:spChg>
        <pc:spChg chg="add del">
          <ac:chgData name="Viktoria Maneva (2115384)" userId="90bffe37-08ec-49bc-90d0-73eed1f9f8ec" providerId="ADAL" clId="{FFC7DBD8-0160-254E-A719-42CC36DB6321}" dt="2021-12-06T16:25:28.344" v="2128" actId="26606"/>
          <ac:spMkLst>
            <pc:docMk/>
            <pc:sldMk cId="2174950490" sldId="265"/>
            <ac:spMk id="79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6T16:25:28.344" v="2128" actId="26606"/>
          <ac:spMkLst>
            <pc:docMk/>
            <pc:sldMk cId="2174950490" sldId="265"/>
            <ac:spMk id="80" creationId="{7BD08880-457D-4C62-A3B5-6A9B0878C7E9}"/>
          </ac:spMkLst>
        </pc:spChg>
        <pc:spChg chg="add del">
          <ac:chgData name="Viktoria Maneva (2115384)" userId="90bffe37-08ec-49bc-90d0-73eed1f9f8ec" providerId="ADAL" clId="{FFC7DBD8-0160-254E-A719-42CC36DB6321}" dt="2021-12-06T16:25:28.344" v="2128" actId="26606"/>
          <ac:spMkLst>
            <pc:docMk/>
            <pc:sldMk cId="2174950490" sldId="265"/>
            <ac:spMk id="81" creationId="{97A5CE44-9D07-4AD7-B94C-7C93513677DA}"/>
          </ac:spMkLst>
        </pc:spChg>
        <pc:spChg chg="add del">
          <ac:chgData name="Viktoria Maneva (2115384)" userId="90bffe37-08ec-49bc-90d0-73eed1f9f8ec" providerId="ADAL" clId="{FFC7DBD8-0160-254E-A719-42CC36DB6321}" dt="2021-12-06T16:25:28.344" v="2128" actId="26606"/>
          <ac:spMkLst>
            <pc:docMk/>
            <pc:sldMk cId="2174950490" sldId="265"/>
            <ac:spMk id="82" creationId="{1A703601-C9B7-448F-B403-01CBCB088B29}"/>
          </ac:spMkLst>
        </pc:spChg>
        <pc:spChg chg="add del">
          <ac:chgData name="Viktoria Maneva (2115384)" userId="90bffe37-08ec-49bc-90d0-73eed1f9f8ec" providerId="ADAL" clId="{FFC7DBD8-0160-254E-A719-42CC36DB6321}" dt="2021-12-06T16:25:33.986" v="2130" actId="26606"/>
          <ac:spMkLst>
            <pc:docMk/>
            <pc:sldMk cId="2174950490" sldId="265"/>
            <ac:spMk id="105" creationId="{DE91395A-2D18-4AF6-A0AC-AAA7189FED11}"/>
          </ac:spMkLst>
        </pc:spChg>
        <pc:spChg chg="add del">
          <ac:chgData name="Viktoria Maneva (2115384)" userId="90bffe37-08ec-49bc-90d0-73eed1f9f8ec" providerId="ADAL" clId="{FFC7DBD8-0160-254E-A719-42CC36DB6321}" dt="2021-12-06T16:25:33.986" v="2130" actId="26606"/>
          <ac:spMkLst>
            <pc:docMk/>
            <pc:sldMk cId="2174950490" sldId="265"/>
            <ac:spMk id="106" creationId="{A57352BE-A213-4040-BE8E-D4A925AD9DF8}"/>
          </ac:spMkLst>
        </pc:spChg>
        <pc:spChg chg="add del">
          <ac:chgData name="Viktoria Maneva (2115384)" userId="90bffe37-08ec-49bc-90d0-73eed1f9f8ec" providerId="ADAL" clId="{FFC7DBD8-0160-254E-A719-42CC36DB6321}" dt="2021-12-06T16:25:33.986" v="2130" actId="26606"/>
          <ac:spMkLst>
            <pc:docMk/>
            <pc:sldMk cId="2174950490" sldId="265"/>
            <ac:spMk id="107" creationId="{1A44C337-3893-4B29-A265-B1329150B6AA}"/>
          </ac:spMkLst>
        </pc:spChg>
        <pc:spChg chg="add del">
          <ac:chgData name="Viktoria Maneva (2115384)" userId="90bffe37-08ec-49bc-90d0-73eed1f9f8ec" providerId="ADAL" clId="{FFC7DBD8-0160-254E-A719-42CC36DB6321}" dt="2021-12-06T16:25:33.986" v="2130" actId="26606"/>
          <ac:spMkLst>
            <pc:docMk/>
            <pc:sldMk cId="2174950490" sldId="265"/>
            <ac:spMk id="129" creationId="{0C4379BF-8C7A-480A-BC36-DA55D92A9356}"/>
          </ac:spMkLst>
        </pc:spChg>
        <pc:spChg chg="add">
          <ac:chgData name="Viktoria Maneva (2115384)" userId="90bffe37-08ec-49bc-90d0-73eed1f9f8ec" providerId="ADAL" clId="{FFC7DBD8-0160-254E-A719-42CC36DB6321}" dt="2021-12-06T16:25:34.113" v="2131" actId="26606"/>
          <ac:spMkLst>
            <pc:docMk/>
            <pc:sldMk cId="2174950490" sldId="265"/>
            <ac:spMk id="133" creationId="{DE91395A-2D18-4AF6-A0AC-AAA7189FED11}"/>
          </ac:spMkLst>
        </pc:spChg>
        <pc:spChg chg="add">
          <ac:chgData name="Viktoria Maneva (2115384)" userId="90bffe37-08ec-49bc-90d0-73eed1f9f8ec" providerId="ADAL" clId="{FFC7DBD8-0160-254E-A719-42CC36DB6321}" dt="2021-12-06T16:25:34.113" v="2131" actId="26606"/>
          <ac:spMkLst>
            <pc:docMk/>
            <pc:sldMk cId="2174950490" sldId="265"/>
            <ac:spMk id="134" creationId="{A57352BE-A213-4040-BE8E-D4A925AD9DF8}"/>
          </ac:spMkLst>
        </pc:spChg>
        <pc:spChg chg="add">
          <ac:chgData name="Viktoria Maneva (2115384)" userId="90bffe37-08ec-49bc-90d0-73eed1f9f8ec" providerId="ADAL" clId="{FFC7DBD8-0160-254E-A719-42CC36DB6321}" dt="2021-12-06T16:25:34.113" v="2131" actId="26606"/>
          <ac:spMkLst>
            <pc:docMk/>
            <pc:sldMk cId="2174950490" sldId="265"/>
            <ac:spMk id="135" creationId="{2B258D2B-6AC3-4B3A-A87C-FD7E6517826E}"/>
          </ac:spMkLst>
        </pc:spChg>
        <pc:spChg chg="add">
          <ac:chgData name="Viktoria Maneva (2115384)" userId="90bffe37-08ec-49bc-90d0-73eed1f9f8ec" providerId="ADAL" clId="{FFC7DBD8-0160-254E-A719-42CC36DB6321}" dt="2021-12-06T16:25:34.113" v="2131" actId="26606"/>
          <ac:spMkLst>
            <pc:docMk/>
            <pc:sldMk cId="2174950490" sldId="265"/>
            <ac:spMk id="136" creationId="{8D55DD8B-9BF9-4B91-A22D-2D3F2AEFF189}"/>
          </ac:spMkLst>
        </pc:spChg>
        <pc:grpChg chg="add del">
          <ac:chgData name="Viktoria Maneva (2115384)" userId="90bffe37-08ec-49bc-90d0-73eed1f9f8ec" providerId="ADAL" clId="{FFC7DBD8-0160-254E-A719-42CC36DB6321}" dt="2021-12-06T16:25:12.935" v="2120" actId="26606"/>
          <ac:grpSpMkLst>
            <pc:docMk/>
            <pc:sldMk cId="2174950490" sldId="265"/>
            <ac:grpSpMk id="12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6T16:25:12.935" v="2120" actId="26606"/>
          <ac:grpSpMkLst>
            <pc:docMk/>
            <pc:sldMk cId="2174950490" sldId="265"/>
            <ac:grpSpMk id="26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06T16:25:17.719" v="2122" actId="26606"/>
          <ac:grpSpMkLst>
            <pc:docMk/>
            <pc:sldMk cId="2174950490" sldId="265"/>
            <ac:grpSpMk id="49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6T16:25:17.719" v="2122" actId="26606"/>
          <ac:grpSpMkLst>
            <pc:docMk/>
            <pc:sldMk cId="2174950490" sldId="265"/>
            <ac:grpSpMk id="50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06T16:25:21.850" v="2124" actId="26606"/>
          <ac:grpSpMkLst>
            <pc:docMk/>
            <pc:sldMk cId="2174950490" sldId="265"/>
            <ac:grpSpMk id="56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6T16:25:21.850" v="2124" actId="26606"/>
          <ac:grpSpMkLst>
            <pc:docMk/>
            <pc:sldMk cId="2174950490" sldId="265"/>
            <ac:grpSpMk id="57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06T16:25:28.344" v="2128" actId="26606"/>
          <ac:grpSpMkLst>
            <pc:docMk/>
            <pc:sldMk cId="2174950490" sldId="265"/>
            <ac:grpSpMk id="62" creationId="{B28C8CE4-C5A6-4B6C-B428-1D2852C394FC}"/>
          </ac:grpSpMkLst>
        </pc:grpChg>
        <pc:grpChg chg="add del">
          <ac:chgData name="Viktoria Maneva (2115384)" userId="90bffe37-08ec-49bc-90d0-73eed1f9f8ec" providerId="ADAL" clId="{FFC7DBD8-0160-254E-A719-42CC36DB6321}" dt="2021-12-06T16:25:24.014" v="2126" actId="26606"/>
          <ac:grpSpMkLst>
            <pc:docMk/>
            <pc:sldMk cId="2174950490" sldId="265"/>
            <ac:grpSpMk id="63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6T16:25:24.014" v="2126" actId="26606"/>
          <ac:grpSpMkLst>
            <pc:docMk/>
            <pc:sldMk cId="2174950490" sldId="265"/>
            <ac:grpSpMk id="64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06T16:25:28.344" v="2128" actId="26606"/>
          <ac:grpSpMkLst>
            <pc:docMk/>
            <pc:sldMk cId="2174950490" sldId="265"/>
            <ac:grpSpMk id="75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6T16:25:28.344" v="2128" actId="26606"/>
          <ac:grpSpMkLst>
            <pc:docMk/>
            <pc:sldMk cId="2174950490" sldId="265"/>
            <ac:grpSpMk id="77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06T16:25:28.344" v="2128" actId="26606"/>
          <ac:grpSpMkLst>
            <pc:docMk/>
            <pc:sldMk cId="2174950490" sldId="265"/>
            <ac:grpSpMk id="83" creationId="{7923CDCA-D161-4CE7-BA92-92AE20B96D6D}"/>
          </ac:grpSpMkLst>
        </pc:grpChg>
        <pc:grpChg chg="add del">
          <ac:chgData name="Viktoria Maneva (2115384)" userId="90bffe37-08ec-49bc-90d0-73eed1f9f8ec" providerId="ADAL" clId="{FFC7DBD8-0160-254E-A719-42CC36DB6321}" dt="2021-12-06T16:25:33.986" v="2130" actId="26606"/>
          <ac:grpSpMkLst>
            <pc:docMk/>
            <pc:sldMk cId="2174950490" sldId="265"/>
            <ac:grpSpMk id="103" creationId="{7398C59F-5A18-487B-91D6-B955AACF2E50}"/>
          </ac:grpSpMkLst>
        </pc:grpChg>
        <pc:grpChg chg="add del">
          <ac:chgData name="Viktoria Maneva (2115384)" userId="90bffe37-08ec-49bc-90d0-73eed1f9f8ec" providerId="ADAL" clId="{FFC7DBD8-0160-254E-A719-42CC36DB6321}" dt="2021-12-06T16:25:33.986" v="2130" actId="26606"/>
          <ac:grpSpMkLst>
            <pc:docMk/>
            <pc:sldMk cId="2174950490" sldId="265"/>
            <ac:grpSpMk id="104" creationId="{520234FB-542E-4550-9C2F-1B56FD41A1CA}"/>
          </ac:grpSpMkLst>
        </pc:grpChg>
        <pc:grpChg chg="add del">
          <ac:chgData name="Viktoria Maneva (2115384)" userId="90bffe37-08ec-49bc-90d0-73eed1f9f8ec" providerId="ADAL" clId="{FFC7DBD8-0160-254E-A719-42CC36DB6321}" dt="2021-12-06T16:25:33.986" v="2130" actId="26606"/>
          <ac:grpSpMkLst>
            <pc:docMk/>
            <pc:sldMk cId="2174950490" sldId="265"/>
            <ac:grpSpMk id="108" creationId="{81E0B358-1267-4844-8B3D-B7A279B4175A}"/>
          </ac:grpSpMkLst>
        </pc:grpChg>
        <pc:grpChg chg="add del">
          <ac:chgData name="Viktoria Maneva (2115384)" userId="90bffe37-08ec-49bc-90d0-73eed1f9f8ec" providerId="ADAL" clId="{FFC7DBD8-0160-254E-A719-42CC36DB6321}" dt="2021-12-06T16:25:33.986" v="2130" actId="26606"/>
          <ac:grpSpMkLst>
            <pc:docMk/>
            <pc:sldMk cId="2174950490" sldId="265"/>
            <ac:grpSpMk id="119" creationId="{AF44CA9C-80E8-44E1-A79C-D6EBFC73BCA0}"/>
          </ac:grpSpMkLst>
        </pc:grpChg>
        <pc:grpChg chg="add">
          <ac:chgData name="Viktoria Maneva (2115384)" userId="90bffe37-08ec-49bc-90d0-73eed1f9f8ec" providerId="ADAL" clId="{FFC7DBD8-0160-254E-A719-42CC36DB6321}" dt="2021-12-06T16:25:34.113" v="2131" actId="26606"/>
          <ac:grpSpMkLst>
            <pc:docMk/>
            <pc:sldMk cId="2174950490" sldId="265"/>
            <ac:grpSpMk id="131" creationId="{7398C59F-5A18-487B-91D6-B955AACF2E50}"/>
          </ac:grpSpMkLst>
        </pc:grpChg>
        <pc:grpChg chg="add">
          <ac:chgData name="Viktoria Maneva (2115384)" userId="90bffe37-08ec-49bc-90d0-73eed1f9f8ec" providerId="ADAL" clId="{FFC7DBD8-0160-254E-A719-42CC36DB6321}" dt="2021-12-06T16:25:34.113" v="2131" actId="26606"/>
          <ac:grpSpMkLst>
            <pc:docMk/>
            <pc:sldMk cId="2174950490" sldId="265"/>
            <ac:grpSpMk id="132" creationId="{520234FB-542E-4550-9C2F-1B56FD41A1CA}"/>
          </ac:grpSpMkLst>
        </pc:grpChg>
        <pc:picChg chg="add mod ord">
          <ac:chgData name="Viktoria Maneva (2115384)" userId="90bffe37-08ec-49bc-90d0-73eed1f9f8ec" providerId="ADAL" clId="{FFC7DBD8-0160-254E-A719-42CC36DB6321}" dt="2021-12-06T16:25:34.113" v="2131" actId="26606"/>
          <ac:picMkLst>
            <pc:docMk/>
            <pc:sldMk cId="2174950490" sldId="265"/>
            <ac:picMk id="7" creationId="{54AFD516-1694-F144-9CAD-B55DBE57F165}"/>
          </ac:picMkLst>
        </pc:picChg>
      </pc:sldChg>
      <pc:sldChg chg="new del">
        <pc:chgData name="Viktoria Maneva (2115384)" userId="90bffe37-08ec-49bc-90d0-73eed1f9f8ec" providerId="ADAL" clId="{FFC7DBD8-0160-254E-A719-42CC36DB6321}" dt="2021-12-05T18:01:52.675" v="1260" actId="2696"/>
        <pc:sldMkLst>
          <pc:docMk/>
          <pc:sldMk cId="1537712322" sldId="266"/>
        </pc:sldMkLst>
      </pc:sldChg>
      <pc:sldChg chg="addSp delSp modSp new mod ord setBg modClrScheme addAnim chgLayout">
        <pc:chgData name="Viktoria Maneva (2115384)" userId="90bffe37-08ec-49bc-90d0-73eed1f9f8ec" providerId="ADAL" clId="{FFC7DBD8-0160-254E-A719-42CC36DB6321}" dt="2021-12-11T16:33:23.359" v="4484" actId="27696"/>
        <pc:sldMkLst>
          <pc:docMk/>
          <pc:sldMk cId="3349877814" sldId="266"/>
        </pc:sldMkLst>
        <pc:spChg chg="mod ord">
          <ac:chgData name="Viktoria Maneva (2115384)" userId="90bffe37-08ec-49bc-90d0-73eed1f9f8ec" providerId="ADAL" clId="{FFC7DBD8-0160-254E-A719-42CC36DB6321}" dt="2021-12-06T16:11:15.767" v="1846" actId="20577"/>
          <ac:spMkLst>
            <pc:docMk/>
            <pc:sldMk cId="3349877814" sldId="266"/>
            <ac:spMk id="2" creationId="{3905A08D-BD86-8049-AC09-C75EFE824B56}"/>
          </ac:spMkLst>
        </pc:spChg>
        <pc:spChg chg="mod ord">
          <ac:chgData name="Viktoria Maneva (2115384)" userId="90bffe37-08ec-49bc-90d0-73eed1f9f8ec" providerId="ADAL" clId="{FFC7DBD8-0160-254E-A719-42CC36DB6321}" dt="2021-12-06T16:20:18.873" v="2070" actId="20577"/>
          <ac:spMkLst>
            <pc:docMk/>
            <pc:sldMk cId="3349877814" sldId="266"/>
            <ac:spMk id="3" creationId="{F5E467EB-FDE9-304A-90B3-DE9D296EA69D}"/>
          </ac:spMkLst>
        </pc:spChg>
        <pc:spChg chg="add del">
          <ac:chgData name="Viktoria Maneva (2115384)" userId="90bffe37-08ec-49bc-90d0-73eed1f9f8ec" providerId="ADAL" clId="{FFC7DBD8-0160-254E-A719-42CC36DB6321}" dt="2021-12-06T16:09:13.500" v="1812" actId="26606"/>
          <ac:spMkLst>
            <pc:docMk/>
            <pc:sldMk cId="3349877814" sldId="266"/>
            <ac:spMk id="8" creationId="{FA94DED7-0A28-4AD9-8747-E94113225016}"/>
          </ac:spMkLst>
        </pc:spChg>
        <pc:spChg chg="add del">
          <ac:chgData name="Viktoria Maneva (2115384)" userId="90bffe37-08ec-49bc-90d0-73eed1f9f8ec" providerId="ADAL" clId="{FFC7DBD8-0160-254E-A719-42CC36DB6321}" dt="2021-12-06T16:09:13.500" v="1812" actId="26606"/>
          <ac:spMkLst>
            <pc:docMk/>
            <pc:sldMk cId="3349877814" sldId="266"/>
            <ac:spMk id="9" creationId="{6F175609-91A3-416E-BC3D-7548FDE02910}"/>
          </ac:spMkLst>
        </pc:spChg>
        <pc:spChg chg="add del">
          <ac:chgData name="Viktoria Maneva (2115384)" userId="90bffe37-08ec-49bc-90d0-73eed1f9f8ec" providerId="ADAL" clId="{FFC7DBD8-0160-254E-A719-42CC36DB6321}" dt="2021-12-06T16:09:13.500" v="1812" actId="26606"/>
          <ac:spMkLst>
            <pc:docMk/>
            <pc:sldMk cId="3349877814" sldId="266"/>
            <ac:spMk id="10" creationId="{9A3B0D54-9DF0-4FF8-A0AA-B4234DF358EF}"/>
          </ac:spMkLst>
        </pc:spChg>
        <pc:spChg chg="add del">
          <ac:chgData name="Viktoria Maneva (2115384)" userId="90bffe37-08ec-49bc-90d0-73eed1f9f8ec" providerId="ADAL" clId="{FFC7DBD8-0160-254E-A719-42CC36DB6321}" dt="2021-12-06T16:08:56.771" v="1808" actId="26606"/>
          <ac:spMkLst>
            <pc:docMk/>
            <pc:sldMk cId="3349877814" sldId="266"/>
            <ac:spMk id="11" creationId="{513EBF72-EDB5-4278-94B8-34AAC2FA6E83}"/>
          </ac:spMkLst>
        </pc:spChg>
        <pc:spChg chg="add del">
          <ac:chgData name="Viktoria Maneva (2115384)" userId="90bffe37-08ec-49bc-90d0-73eed1f9f8ec" providerId="ADAL" clId="{FFC7DBD8-0160-254E-A719-42CC36DB6321}" dt="2021-12-06T16:09:32.378" v="1818" actId="26606"/>
          <ac:spMkLst>
            <pc:docMk/>
            <pc:sldMk cId="3349877814" sldId="266"/>
            <ac:spMk id="12" creationId="{22589B50-D615-4630-B6F7-29E99FF2C4AB}"/>
          </ac:spMkLst>
        </pc:spChg>
        <pc:spChg chg="add del">
          <ac:chgData name="Viktoria Maneva (2115384)" userId="90bffe37-08ec-49bc-90d0-73eed1f9f8ec" providerId="ADAL" clId="{FFC7DBD8-0160-254E-A719-42CC36DB6321}" dt="2021-12-06T16:08:56.771" v="1808" actId="26606"/>
          <ac:spMkLst>
            <pc:docMk/>
            <pc:sldMk cId="3349877814" sldId="266"/>
            <ac:spMk id="13" creationId="{DBD486FF-4365-499B-AFF7-0F07549D97B5}"/>
          </ac:spMkLst>
        </pc:spChg>
        <pc:spChg chg="add del">
          <ac:chgData name="Viktoria Maneva (2115384)" userId="90bffe37-08ec-49bc-90d0-73eed1f9f8ec" providerId="ADAL" clId="{FFC7DBD8-0160-254E-A719-42CC36DB6321}" dt="2021-12-06T16:09:32.378" v="1818" actId="26606"/>
          <ac:spMkLst>
            <pc:docMk/>
            <pc:sldMk cId="3349877814" sldId="266"/>
            <ac:spMk id="14" creationId="{B87A83DF-4E7A-4A81-867E-10E29C4BD3EB}"/>
          </ac:spMkLst>
        </pc:spChg>
        <pc:spChg chg="add del">
          <ac:chgData name="Viktoria Maneva (2115384)" userId="90bffe37-08ec-49bc-90d0-73eed1f9f8ec" providerId="ADAL" clId="{FFC7DBD8-0160-254E-A719-42CC36DB6321}" dt="2021-12-06T16:09:32.378" v="1818" actId="26606"/>
          <ac:spMkLst>
            <pc:docMk/>
            <pc:sldMk cId="3349877814" sldId="266"/>
            <ac:spMk id="16" creationId="{435515D7-4CE9-4558-BA93-E245EFB64CD4}"/>
          </ac:spMkLst>
        </pc:spChg>
        <pc:spChg chg="add del">
          <ac:chgData name="Viktoria Maneva (2115384)" userId="90bffe37-08ec-49bc-90d0-73eed1f9f8ec" providerId="ADAL" clId="{FFC7DBD8-0160-254E-A719-42CC36DB6321}" dt="2021-12-06T16:09:34.648" v="1820" actId="26606"/>
          <ac:spMkLst>
            <pc:docMk/>
            <pc:sldMk cId="3349877814" sldId="266"/>
            <ac:spMk id="18" creationId="{64D236DE-BD07-488F-B236-DDEEFFF720FF}"/>
          </ac:spMkLst>
        </pc:spChg>
        <pc:spChg chg="add del">
          <ac:chgData name="Viktoria Maneva (2115384)" userId="90bffe37-08ec-49bc-90d0-73eed1f9f8ec" providerId="ADAL" clId="{FFC7DBD8-0160-254E-A719-42CC36DB6321}" dt="2021-12-06T16:09:34.648" v="1820" actId="26606"/>
          <ac:spMkLst>
            <pc:docMk/>
            <pc:sldMk cId="3349877814" sldId="266"/>
            <ac:spMk id="19" creationId="{FA94DED7-0A28-4AD9-8747-E94113225016}"/>
          </ac:spMkLst>
        </pc:spChg>
        <pc:spChg chg="add del">
          <ac:chgData name="Viktoria Maneva (2115384)" userId="90bffe37-08ec-49bc-90d0-73eed1f9f8ec" providerId="ADAL" clId="{FFC7DBD8-0160-254E-A719-42CC36DB6321}" dt="2021-12-06T16:09:34.648" v="1820" actId="26606"/>
          <ac:spMkLst>
            <pc:docMk/>
            <pc:sldMk cId="3349877814" sldId="266"/>
            <ac:spMk id="20" creationId="{6F175609-91A3-416E-BC3D-7548FDE02910}"/>
          </ac:spMkLst>
        </pc:spChg>
        <pc:spChg chg="add del">
          <ac:chgData name="Viktoria Maneva (2115384)" userId="90bffe37-08ec-49bc-90d0-73eed1f9f8ec" providerId="ADAL" clId="{FFC7DBD8-0160-254E-A719-42CC36DB6321}" dt="2021-12-06T16:09:34.648" v="1820" actId="26606"/>
          <ac:spMkLst>
            <pc:docMk/>
            <pc:sldMk cId="3349877814" sldId="266"/>
            <ac:spMk id="21" creationId="{9A3B0D54-9DF0-4FF8-A0AA-B4234DF358EF}"/>
          </ac:spMkLst>
        </pc:spChg>
        <pc:spChg chg="add del">
          <ac:chgData name="Viktoria Maneva (2115384)" userId="90bffe37-08ec-49bc-90d0-73eed1f9f8ec" providerId="ADAL" clId="{FFC7DBD8-0160-254E-A719-42CC36DB6321}" dt="2021-12-06T16:08:56.771" v="1808" actId="26606"/>
          <ac:spMkLst>
            <pc:docMk/>
            <pc:sldMk cId="3349877814" sldId="266"/>
            <ac:spMk id="43" creationId="{AEC89D32-0839-4A5D-80DB-D12259CA406E}"/>
          </ac:spMkLst>
        </pc:spChg>
        <pc:spChg chg="add">
          <ac:chgData name="Viktoria Maneva (2115384)" userId="90bffe37-08ec-49bc-90d0-73eed1f9f8ec" providerId="ADAL" clId="{FFC7DBD8-0160-254E-A719-42CC36DB6321}" dt="2021-12-06T16:09:34.715" v="1821" actId="26606"/>
          <ac:spMkLst>
            <pc:docMk/>
            <pc:sldMk cId="3349877814" sldId="266"/>
            <ac:spMk id="44" creationId="{AEC89D32-0839-4A5D-80DB-D12259CA406E}"/>
          </ac:spMkLst>
        </pc:spChg>
        <pc:spChg chg="add del">
          <ac:chgData name="Viktoria Maneva (2115384)" userId="90bffe37-08ec-49bc-90d0-73eed1f9f8ec" providerId="ADAL" clId="{FFC7DBD8-0160-254E-A719-42CC36DB6321}" dt="2021-12-06T16:08:56.771" v="1808" actId="26606"/>
          <ac:spMkLst>
            <pc:docMk/>
            <pc:sldMk cId="3349877814" sldId="266"/>
            <ac:spMk id="45" creationId="{7229C60D-EFB4-4944-AEB7-4773C1A7B20F}"/>
          </ac:spMkLst>
        </pc:spChg>
        <pc:spChg chg="add">
          <ac:chgData name="Viktoria Maneva (2115384)" userId="90bffe37-08ec-49bc-90d0-73eed1f9f8ec" providerId="ADAL" clId="{FFC7DBD8-0160-254E-A719-42CC36DB6321}" dt="2021-12-06T16:09:34.715" v="1821" actId="26606"/>
          <ac:spMkLst>
            <pc:docMk/>
            <pc:sldMk cId="3349877814" sldId="266"/>
            <ac:spMk id="46" creationId="{7229C60D-EFB4-4944-AEB7-4773C1A7B20F}"/>
          </ac:spMkLst>
        </pc:spChg>
        <pc:spChg chg="add">
          <ac:chgData name="Viktoria Maneva (2115384)" userId="90bffe37-08ec-49bc-90d0-73eed1f9f8ec" providerId="ADAL" clId="{FFC7DBD8-0160-254E-A719-42CC36DB6321}" dt="2021-12-06T16:09:34.715" v="1821" actId="26606"/>
          <ac:spMkLst>
            <pc:docMk/>
            <pc:sldMk cId="3349877814" sldId="266"/>
            <ac:spMk id="47" creationId="{513EBF72-EDB5-4278-94B8-34AAC2FA6E83}"/>
          </ac:spMkLst>
        </pc:spChg>
        <pc:spChg chg="add">
          <ac:chgData name="Viktoria Maneva (2115384)" userId="90bffe37-08ec-49bc-90d0-73eed1f9f8ec" providerId="ADAL" clId="{FFC7DBD8-0160-254E-A719-42CC36DB6321}" dt="2021-12-06T16:09:34.715" v="1821" actId="26606"/>
          <ac:spMkLst>
            <pc:docMk/>
            <pc:sldMk cId="3349877814" sldId="266"/>
            <ac:spMk id="48" creationId="{DBD486FF-4365-499B-AFF7-0F07549D97B5}"/>
          </ac:spMkLst>
        </pc:spChg>
        <pc:grpChg chg="add del">
          <ac:chgData name="Viktoria Maneva (2115384)" userId="90bffe37-08ec-49bc-90d0-73eed1f9f8ec" providerId="ADAL" clId="{FFC7DBD8-0160-254E-A719-42CC36DB6321}" dt="2021-12-06T16:08:56.771" v="1808" actId="26606"/>
          <ac:grpSpMkLst>
            <pc:docMk/>
            <pc:sldMk cId="3349877814" sldId="266"/>
            <ac:grpSpMk id="15" creationId="{6CB731FB-FF3E-4D53-9E6A-67C4DAD74D33}"/>
          </ac:grpSpMkLst>
        </pc:grpChg>
        <pc:grpChg chg="add del">
          <ac:chgData name="Viktoria Maneva (2115384)" userId="90bffe37-08ec-49bc-90d0-73eed1f9f8ec" providerId="ADAL" clId="{FFC7DBD8-0160-254E-A719-42CC36DB6321}" dt="2021-12-06T16:08:56.771" v="1808" actId="26606"/>
          <ac:grpSpMkLst>
            <pc:docMk/>
            <pc:sldMk cId="3349877814" sldId="266"/>
            <ac:grpSpMk id="29" creationId="{3D79CD01-D829-46FC-843C-D4F80BD91CFA}"/>
          </ac:grpSpMkLst>
        </pc:grpChg>
        <pc:grpChg chg="add">
          <ac:chgData name="Viktoria Maneva (2115384)" userId="90bffe37-08ec-49bc-90d0-73eed1f9f8ec" providerId="ADAL" clId="{FFC7DBD8-0160-254E-A719-42CC36DB6321}" dt="2021-12-06T16:09:34.715" v="1821" actId="26606"/>
          <ac:grpSpMkLst>
            <pc:docMk/>
            <pc:sldMk cId="3349877814" sldId="266"/>
            <ac:grpSpMk id="30" creationId="{3D79CD01-D829-46FC-843C-D4F80BD91CFA}"/>
          </ac:grpSpMkLst>
        </pc:grpChg>
        <pc:grpChg chg="add">
          <ac:chgData name="Viktoria Maneva (2115384)" userId="90bffe37-08ec-49bc-90d0-73eed1f9f8ec" providerId="ADAL" clId="{FFC7DBD8-0160-254E-A719-42CC36DB6321}" dt="2021-12-06T16:09:34.715" v="1821" actId="26606"/>
          <ac:grpSpMkLst>
            <pc:docMk/>
            <pc:sldMk cId="3349877814" sldId="266"/>
            <ac:grpSpMk id="49" creationId="{6CB731FB-FF3E-4D53-9E6A-67C4DAD74D33}"/>
          </ac:grpSpMkLst>
        </pc:grpChg>
        <pc:picChg chg="add del mod">
          <ac:chgData name="Viktoria Maneva (2115384)" userId="90bffe37-08ec-49bc-90d0-73eed1f9f8ec" providerId="ADAL" clId="{FFC7DBD8-0160-254E-A719-42CC36DB6321}" dt="2021-12-06T16:09:20.466" v="1815" actId="21"/>
          <ac:picMkLst>
            <pc:docMk/>
            <pc:sldMk cId="3349877814" sldId="266"/>
            <ac:picMk id="6" creationId="{41A90E81-0AB6-1645-B200-23A7AF4D21D0}"/>
          </ac:picMkLst>
        </pc:picChg>
        <pc:picChg chg="add mod">
          <ac:chgData name="Viktoria Maneva (2115384)" userId="90bffe37-08ec-49bc-90d0-73eed1f9f8ec" providerId="ADAL" clId="{FFC7DBD8-0160-254E-A719-42CC36DB6321}" dt="2021-12-06T16:09:34.715" v="1821" actId="26606"/>
          <ac:picMkLst>
            <pc:docMk/>
            <pc:sldMk cId="3349877814" sldId="266"/>
            <ac:picMk id="7" creationId="{78B9FA5A-B0A3-7943-A96E-0A54CB99FB10}"/>
          </ac:picMkLst>
        </pc:picChg>
      </pc:sldChg>
      <pc:sldChg chg="modSp new del">
        <pc:chgData name="Viktoria Maneva (2115384)" userId="90bffe37-08ec-49bc-90d0-73eed1f9f8ec" providerId="ADAL" clId="{FFC7DBD8-0160-254E-A719-42CC36DB6321}" dt="2021-12-06T16:22:28.041" v="2096" actId="2696"/>
        <pc:sldMkLst>
          <pc:docMk/>
          <pc:sldMk cId="2301384323" sldId="267"/>
        </pc:sldMkLst>
        <pc:spChg chg="mod">
          <ac:chgData name="Viktoria Maneva (2115384)" userId="90bffe37-08ec-49bc-90d0-73eed1f9f8ec" providerId="ADAL" clId="{FFC7DBD8-0160-254E-A719-42CC36DB6321}" dt="2021-12-06T16:20:56.334" v="2079" actId="20577"/>
          <ac:spMkLst>
            <pc:docMk/>
            <pc:sldMk cId="2301384323" sldId="267"/>
            <ac:spMk id="2" creationId="{082A9EA8-5826-7A48-A3E2-7338D374BAB0}"/>
          </ac:spMkLst>
        </pc:spChg>
        <pc:spChg chg="mod">
          <ac:chgData name="Viktoria Maneva (2115384)" userId="90bffe37-08ec-49bc-90d0-73eed1f9f8ec" providerId="ADAL" clId="{FFC7DBD8-0160-254E-A719-42CC36DB6321}" dt="2021-12-06T16:21:59.217" v="2095" actId="20577"/>
          <ac:spMkLst>
            <pc:docMk/>
            <pc:sldMk cId="2301384323" sldId="267"/>
            <ac:spMk id="3" creationId="{F34A56AD-8290-8B40-A6D3-5264ECE51606}"/>
          </ac:spMkLst>
        </pc:spChg>
      </pc:sldChg>
      <pc:sldChg chg="new del">
        <pc:chgData name="Viktoria Maneva (2115384)" userId="90bffe37-08ec-49bc-90d0-73eed1f9f8ec" providerId="ADAL" clId="{FFC7DBD8-0160-254E-A719-42CC36DB6321}" dt="2021-12-06T16:17:23.331" v="1877" actId="2696"/>
        <pc:sldMkLst>
          <pc:docMk/>
          <pc:sldMk cId="3195637736" sldId="26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DBFC0B-CA52-0C49-B092-D746A7DD801A}" type="datetimeFigureOut">
              <a:rPr lang="en-US" smtClean="0"/>
              <a:t>12/11/21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E7C8DC-9563-2949-8293-B391EC33BC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27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977F-2504-E741-85B4-8F01994E1F25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650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9A02F-357D-AF42-B110-A7740AFDCA1B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991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9B27-4D02-2940-AED5-BC8F2B3B1507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057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F7878-2C98-7449-BB8F-764A5EA8E558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820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F403-9584-1749-B6AB-5E1C5F94527C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204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C0351-EB03-5444-BA93-B7E778374E24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7742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ADB90-FF7E-5041-AB9F-1BC0957AB829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2702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8CB6-48D8-4E47-B0D3-B56230F429D0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6750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716D3-DCE8-CC45-8106-AE5DFCD073F9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0502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F351F-53B1-3B4C-8CD4-15B0457E8E3F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0312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1E8F6-4F69-E448-82E4-3FF8C30628E4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31139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0BAD4-EC93-8B4C-97AE-9AB5F3271B19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6476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9050E-E079-6441-81E7-806D30677343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625429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230AF-FFB7-DE42-B481-AAC2589869DA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1676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7C16-FAF2-2C41-B697-563997C522AD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64695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9D9EA-0687-604F-B97A-763B6765DF9F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5690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9FFFB4-400D-1240-AB24-6F86C96D4DFB}" type="datetimeFigureOut">
              <a:rPr lang="en-US" dirty="0"/>
              <a:t>12/11/21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4291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  <p:sldLayoutId id="2147483724" r:id="rId13"/>
    <p:sldLayoutId id="2147483725" r:id="rId14"/>
    <p:sldLayoutId id="2147483726" r:id="rId15"/>
    <p:sldLayoutId id="2147483727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career-advice/career-development/time-management-skills" TargetMode="External"/><Relationship Id="rId2" Type="http://schemas.openxmlformats.org/officeDocument/2006/relationships/hyperlink" Target="https://targetjobs.co.uk/careers-advice/job-descriptions/warehouse-manager-job-description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shutterstock.com/search/female+logistics+manager" TargetMode="External"/><Relationship Id="rId4" Type="http://schemas.openxmlformats.org/officeDocument/2006/relationships/hyperlink" Target="https://www.indeed.com/career-advice/career-development/how-to-improve-communication-skills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11">
            <a:extLst>
              <a:ext uri="{FF2B5EF4-FFF2-40B4-BE49-F238E27FC236}">
                <a16:creationId xmlns:a16="http://schemas.microsoft.com/office/drawing/2014/main" id="{513EBF72-EDB5-4278-94B8-34AAC2FA6E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9144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13">
            <a:extLst>
              <a:ext uri="{FF2B5EF4-FFF2-40B4-BE49-F238E27FC236}">
                <a16:creationId xmlns:a16="http://schemas.microsoft.com/office/drawing/2014/main" id="{DBD486FF-4365-499B-AFF7-0F07549D9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035" y="935646"/>
            <a:ext cx="3638392" cy="4968016"/>
          </a:xfrm>
          <a:prstGeom prst="rect">
            <a:avLst/>
          </a:prstGeom>
          <a:solidFill>
            <a:schemeClr val="bg1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9" name="Group 15">
            <a:extLst>
              <a:ext uri="{FF2B5EF4-FFF2-40B4-BE49-F238E27FC236}">
                <a16:creationId xmlns:a16="http://schemas.microsoft.com/office/drawing/2014/main" id="{6CB731FB-FF3E-4D53-9E6A-67C4DAD74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565507" y="228600"/>
            <a:ext cx="2138628" cy="6638625"/>
            <a:chOff x="2487613" y="285750"/>
            <a:chExt cx="2428875" cy="5654676"/>
          </a:xfrm>
        </p:grpSpPr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F76669B2-AA72-48F0-BE02-E23B19922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F7EF4251-A868-4B47-8099-154550F04E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089C3DFC-191F-40B9-93AF-2E59D5126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F0B594F9-A7B5-471C-BFBE-74E9F73879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562B3703-0AD3-4477-ACE3-9792DB070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AFC61811-5AD7-40A8-9E5C-80020778D8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CEACC779-3664-47DA-AF86-A2D8EF93A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BF9F040E-FE57-4AD6-8CBF-357962246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9BBEC815-1ED3-430D-B771-4CFC3952F7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E076923D-B0A5-40D9-BE13-91C93F1E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1CA2364B-42C8-4755-9072-E60C435614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01B42BD-FD31-49A1-A45A-C98410BC80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3D79CD01-D829-46FC-843C-D4F80BD91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585933" y="-786"/>
            <a:ext cx="1767505" cy="6854040"/>
            <a:chOff x="6627813" y="194833"/>
            <a:chExt cx="1952625" cy="5678918"/>
          </a:xfrm>
        </p:grpSpPr>
        <p:sp>
          <p:nvSpPr>
            <p:cNvPr id="31" name="Freeform 27">
              <a:extLst>
                <a:ext uri="{FF2B5EF4-FFF2-40B4-BE49-F238E27FC236}">
                  <a16:creationId xmlns:a16="http://schemas.microsoft.com/office/drawing/2014/main" id="{252D6E81-1EBB-4132-B5B0-556E4A35F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28">
              <a:extLst>
                <a:ext uri="{FF2B5EF4-FFF2-40B4-BE49-F238E27FC236}">
                  <a16:creationId xmlns:a16="http://schemas.microsoft.com/office/drawing/2014/main" id="{BE7131A3-1888-4927-B822-590D34151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29">
              <a:extLst>
                <a:ext uri="{FF2B5EF4-FFF2-40B4-BE49-F238E27FC236}">
                  <a16:creationId xmlns:a16="http://schemas.microsoft.com/office/drawing/2014/main" id="{024990C0-6285-4C3B-A5B5-B6AC370985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0">
              <a:extLst>
                <a:ext uri="{FF2B5EF4-FFF2-40B4-BE49-F238E27FC236}">
                  <a16:creationId xmlns:a16="http://schemas.microsoft.com/office/drawing/2014/main" id="{D262A308-5E13-40AA-AA87-D105F5533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1">
              <a:extLst>
                <a:ext uri="{FF2B5EF4-FFF2-40B4-BE49-F238E27FC236}">
                  <a16:creationId xmlns:a16="http://schemas.microsoft.com/office/drawing/2014/main" id="{F7DF2F8A-7C9D-4727-A7D6-C74AF47929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2">
              <a:extLst>
                <a:ext uri="{FF2B5EF4-FFF2-40B4-BE49-F238E27FC236}">
                  <a16:creationId xmlns:a16="http://schemas.microsoft.com/office/drawing/2014/main" id="{93DA702E-EE7A-4584-9847-803FDCDB1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3">
              <a:extLst>
                <a:ext uri="{FF2B5EF4-FFF2-40B4-BE49-F238E27FC236}">
                  <a16:creationId xmlns:a16="http://schemas.microsoft.com/office/drawing/2014/main" id="{AF7E021C-0B5A-4035-8A00-029A52847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8" name="Freeform 34">
              <a:extLst>
                <a:ext uri="{FF2B5EF4-FFF2-40B4-BE49-F238E27FC236}">
                  <a16:creationId xmlns:a16="http://schemas.microsoft.com/office/drawing/2014/main" id="{CE46A368-BBD8-41CC-B450-E298BE02D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9" name="Freeform 35">
              <a:extLst>
                <a:ext uri="{FF2B5EF4-FFF2-40B4-BE49-F238E27FC236}">
                  <a16:creationId xmlns:a16="http://schemas.microsoft.com/office/drawing/2014/main" id="{A99CD41F-58F2-4092-9F39-26AE634EC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0" name="Freeform 36">
              <a:extLst>
                <a:ext uri="{FF2B5EF4-FFF2-40B4-BE49-F238E27FC236}">
                  <a16:creationId xmlns:a16="http://schemas.microsoft.com/office/drawing/2014/main" id="{D368702B-EDA4-4EB6-A760-C68F022DAF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1" name="Freeform 37">
              <a:extLst>
                <a:ext uri="{FF2B5EF4-FFF2-40B4-BE49-F238E27FC236}">
                  <a16:creationId xmlns:a16="http://schemas.microsoft.com/office/drawing/2014/main" id="{2FB0ECE4-08DF-4876-8CC9-7EB32EF25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2" name="Freeform 38">
              <a:extLst>
                <a:ext uri="{FF2B5EF4-FFF2-40B4-BE49-F238E27FC236}">
                  <a16:creationId xmlns:a16="http://schemas.microsoft.com/office/drawing/2014/main" id="{C978BD1A-4BF4-42EC-B61D-9D7700FE1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905A08D-BD86-8049-AC09-C75EFE824B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3451" y="935646"/>
            <a:ext cx="2386198" cy="3841735"/>
          </a:xfrm>
        </p:spPr>
        <p:txBody>
          <a:bodyPr>
            <a:normAutofit/>
          </a:bodyPr>
          <a:lstStyle/>
          <a:p>
            <a:r>
              <a:rPr lang="en-GB" sz="2700" dirty="0"/>
              <a:t>Academic and Employability Skills(ACE)</a:t>
            </a:r>
            <a:br>
              <a:rPr lang="en-GB" sz="2700" dirty="0"/>
            </a:br>
            <a:endParaRPr lang="en-US" sz="2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467EB-FDE9-304A-90B3-DE9D296EA6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3451" y="4777379"/>
            <a:ext cx="2386199" cy="1126283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Viktoria </a:t>
            </a:r>
            <a:r>
              <a:rPr lang="en-GB" sz="1500" dirty="0" err="1"/>
              <a:t>Maneva</a:t>
            </a:r>
            <a:r>
              <a:rPr lang="en-GB" sz="1500" dirty="0"/>
              <a:t>            Student ID:2115384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Dr </a:t>
            </a:r>
            <a:r>
              <a:rPr lang="en-GB" sz="1500" dirty="0" err="1"/>
              <a:t>Lizeta</a:t>
            </a:r>
            <a:r>
              <a:rPr lang="en-GB" sz="1500" dirty="0"/>
              <a:t> </a:t>
            </a:r>
            <a:r>
              <a:rPr lang="en-GB" sz="1500" dirty="0" err="1"/>
              <a:t>Dimetriou</a:t>
            </a:r>
            <a:r>
              <a:rPr lang="en-GB" sz="1500" dirty="0"/>
              <a:t>                    Module code: BMSW4001</a:t>
            </a:r>
            <a:endParaRPr lang="en-US" sz="15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B9FA5A-B0A3-7943-A96E-0A54CB99FB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256" y="2074257"/>
            <a:ext cx="3160141" cy="2678219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AEC89D32-0839-4A5D-80DB-D12259CA4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5516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Freeform 33">
            <a:extLst>
              <a:ext uri="{FF2B5EF4-FFF2-40B4-BE49-F238E27FC236}">
                <a16:creationId xmlns:a16="http://schemas.microsoft.com/office/drawing/2014/main" id="{7229C60D-EFB4-4944-AEB7-4773C1A7B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65516" y="4323810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34987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1" name="Group 11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32" name="Group 25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133" name="Rectangle 39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4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5" name="Rectangle 43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715" y="-1"/>
            <a:ext cx="915543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AFD516-1694-F144-9CAD-B55DBE57F1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780" r="24697" b="1"/>
          <a:stretch/>
        </p:blipFill>
        <p:spPr>
          <a:xfrm>
            <a:off x="20" y="10"/>
            <a:ext cx="5680810" cy="6857990"/>
          </a:xfrm>
          <a:prstGeom prst="rect">
            <a:avLst/>
          </a:prstGeom>
        </p:spPr>
      </p:pic>
      <p:sp>
        <p:nvSpPr>
          <p:cNvPr id="136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59027"/>
            <a:ext cx="6782018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59646B-398D-6446-B32F-47605C4CB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787400"/>
            <a:ext cx="5359399" cy="7789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>
                <a:solidFill>
                  <a:srgbClr val="FEFFFF"/>
                </a:solidFill>
              </a:rPr>
              <a:t>Warehouse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A46C9-7128-C645-A669-5CD4C718B4D9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756281" y="1886353"/>
            <a:ext cx="3523945" cy="510002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Warehouse Manager position is more focused on coordinating staff and products within the 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warehouse,althoug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h 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this still includes overseeing transport to and from the warehouse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Available at: </a:t>
            </a:r>
            <a:r>
              <a:rPr lang="en-GB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https://</a:t>
            </a:r>
            <a:r>
              <a:rPr lang="en-GB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targetjobs.co.uk</a:t>
            </a:r>
            <a:r>
              <a:rPr lang="en-GB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/careers-advice/job-descriptions/warehouse-manager-job-description</a:t>
            </a:r>
          </a:p>
        </p:txBody>
      </p:sp>
    </p:spTree>
    <p:extLst>
      <p:ext uri="{BB962C8B-B14F-4D97-AF65-F5344CB8AC3E}">
        <p14:creationId xmlns:p14="http://schemas.microsoft.com/office/powerpoint/2010/main" val="217495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10">
            <a:extLst>
              <a:ext uri="{FF2B5EF4-FFF2-40B4-BE49-F238E27FC236}">
                <a16:creationId xmlns:a16="http://schemas.microsoft.com/office/drawing/2014/main" id="{763516C8-F227-4B77-9AA7-61B9A0B78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EB53CF-BF22-0744-8B23-1B8366349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0991" y="646148"/>
            <a:ext cx="3069130" cy="1324340"/>
          </a:xfrm>
        </p:spPr>
        <p:txBody>
          <a:bodyPr anchor="b">
            <a:normAutofit/>
          </a:bodyPr>
          <a:lstStyle/>
          <a:p>
            <a:r>
              <a:rPr lang="en-GB" sz="2400"/>
              <a:t>Employability skills for Warehouse Manager</a:t>
            </a:r>
            <a:endParaRPr lang="en-US" sz="2400"/>
          </a:p>
        </p:txBody>
      </p:sp>
      <p:sp>
        <p:nvSpPr>
          <p:cNvPr id="41" name="Rectangle 12">
            <a:extLst>
              <a:ext uri="{FF2B5EF4-FFF2-40B4-BE49-F238E27FC236}">
                <a16:creationId xmlns:a16="http://schemas.microsoft.com/office/drawing/2014/main" id="{D91B420C-C4C8-44DF-96B2-FBD101464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5D304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185C3A-7F4B-D54A-8062-3616A50C6C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830" y="646148"/>
            <a:ext cx="4520579" cy="48249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F4610-AB61-E84B-B2EF-D957FC79AC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9712" y="2255492"/>
            <a:ext cx="3070409" cy="3521740"/>
          </a:xfrm>
        </p:spPr>
        <p:txBody>
          <a:bodyPr>
            <a:normAutofit/>
          </a:bodyPr>
          <a:lstStyle/>
          <a:p>
            <a:r>
              <a:rPr lang="en-GB"/>
              <a:t>Time-management skills</a:t>
            </a:r>
          </a:p>
          <a:p>
            <a:r>
              <a:rPr lang="en-GB"/>
              <a:t>Problem-solving skills</a:t>
            </a:r>
          </a:p>
          <a:p>
            <a:r>
              <a:rPr lang="en-GB"/>
              <a:t>Communication (verbal and written)skills</a:t>
            </a:r>
          </a:p>
          <a:p>
            <a:r>
              <a:rPr lang="en-GB"/>
              <a:t>Team working skills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875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AA2FA-1130-7845-BA27-BD320A771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5751" y="624110"/>
            <a:ext cx="3102795" cy="1280890"/>
          </a:xfrm>
        </p:spPr>
        <p:txBody>
          <a:bodyPr>
            <a:normAutofit/>
          </a:bodyPr>
          <a:lstStyle/>
          <a:p>
            <a:r>
              <a:rPr lang="en-GB" sz="2600"/>
              <a:t>Time management skill</a:t>
            </a:r>
            <a:br>
              <a:rPr lang="en-GB" sz="2600"/>
            </a:br>
            <a:endParaRPr lang="en-US" sz="2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06C4B-0A36-9043-ABE8-AACD4E3129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5751" y="1905000"/>
            <a:ext cx="3202990" cy="4953000"/>
          </a:xfrm>
        </p:spPr>
        <p:txBody>
          <a:bodyPr numCol="1">
            <a:normAutofit fontScale="92500" lnSpcReduction="10000"/>
          </a:bodyPr>
          <a:lstStyle/>
          <a:p>
            <a:pPr marL="0" indent="0">
              <a:buNone/>
            </a:pPr>
            <a:r>
              <a:rPr lang="en-GB" sz="2500" dirty="0">
                <a:solidFill>
                  <a:schemeClr val="tx1"/>
                </a:solidFill>
                <a:latin typeface="Blackadder ITC" panose="020F0502020204030204" pitchFamily="34" charset="0"/>
              </a:rPr>
              <a:t>How to strengthen my time management skills?</a:t>
            </a:r>
          </a:p>
          <a:p>
            <a:pPr marL="0" indent="0">
              <a:buNone/>
            </a:pPr>
            <a:endParaRPr lang="en-GB" sz="1400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en-GB" sz="1400" dirty="0">
                <a:solidFill>
                  <a:schemeClr val="tx1"/>
                </a:solidFill>
              </a:rPr>
              <a:t>To set short- and long-term goals(SMART)</a:t>
            </a:r>
          </a:p>
          <a:p>
            <a:pPr>
              <a:buFont typeface="Wingdings" pitchFamily="2" charset="2"/>
              <a:buChar char="ü"/>
            </a:pPr>
            <a:r>
              <a:rPr lang="en-GB" sz="1400" dirty="0">
                <a:solidFill>
                  <a:schemeClr val="tx1"/>
                </a:solidFill>
              </a:rPr>
              <a:t>To create a schedule with my responsibilities which need my focus</a:t>
            </a:r>
          </a:p>
          <a:p>
            <a:pPr>
              <a:buFont typeface="Wingdings" pitchFamily="2" charset="2"/>
              <a:buChar char="ü"/>
            </a:pPr>
            <a:r>
              <a:rPr lang="en-GB" sz="1400" dirty="0">
                <a:solidFill>
                  <a:schemeClr val="tx1"/>
                </a:solidFill>
              </a:rPr>
              <a:t>To focus on one task at a time</a:t>
            </a:r>
          </a:p>
          <a:p>
            <a:pPr>
              <a:buFont typeface="Wingdings" pitchFamily="2" charset="2"/>
              <a:buChar char="ü"/>
            </a:pPr>
            <a:r>
              <a:rPr lang="en-GB" sz="1400" dirty="0">
                <a:solidFill>
                  <a:schemeClr val="tx1"/>
                </a:solidFill>
              </a:rPr>
              <a:t>To limit any kind of distractions and interruptions </a:t>
            </a:r>
          </a:p>
          <a:p>
            <a:pPr>
              <a:buFont typeface="Wingdings" pitchFamily="2" charset="2"/>
              <a:buChar char="ü"/>
            </a:pPr>
            <a:r>
              <a:rPr lang="en-GB" sz="1400" dirty="0">
                <a:solidFill>
                  <a:schemeClr val="tx1"/>
                </a:solidFill>
              </a:rPr>
              <a:t>To become more self-aware</a:t>
            </a:r>
          </a:p>
          <a:p>
            <a:pPr>
              <a:buFont typeface="Wingdings" pitchFamily="2" charset="2"/>
              <a:buChar char="ü"/>
            </a:pPr>
            <a:endParaRPr lang="en-GB" sz="1400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ü"/>
            </a:pPr>
            <a:endParaRPr lang="en-GB" sz="1400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en-GB" sz="1400" dirty="0">
                <a:solidFill>
                  <a:schemeClr val="tx1"/>
                </a:solidFill>
              </a:rPr>
              <a:t>Available at: </a:t>
            </a:r>
            <a:r>
              <a:rPr lang="en-GB" sz="1400" i="1" dirty="0">
                <a:solidFill>
                  <a:schemeClr val="tx1"/>
                </a:solidFill>
              </a:rPr>
              <a:t>https://uk.indeed.com/career-advice/career-development/time-management-skills</a:t>
            </a:r>
          </a:p>
          <a:p>
            <a:pPr>
              <a:buFont typeface="Wingdings" pitchFamily="2" charset="2"/>
              <a:buChar char="ü"/>
            </a:pPr>
            <a:endParaRPr lang="en-GB" sz="1400" i="1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ü"/>
            </a:pPr>
            <a:endParaRPr lang="en-GB" sz="1400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ü"/>
            </a:pPr>
            <a:endParaRPr lang="en-GB" sz="1400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ü"/>
            </a:pPr>
            <a:endParaRPr lang="en-GB" sz="1400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D78B46-B390-FD45-A5F2-5527EC1867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89" r="36515" b="2"/>
          <a:stretch/>
        </p:blipFill>
        <p:spPr>
          <a:xfrm>
            <a:off x="4572000" y="0"/>
            <a:ext cx="457506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11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3" name="Group 101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03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4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5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6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7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8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9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0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1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2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3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4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44" name="Group 115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</p:grpSpPr>
        <p:sp>
          <p:nvSpPr>
            <p:cNvPr id="117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8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9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0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1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2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3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4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5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6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7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8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45" name="Rectangle 129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6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247" name="Rectangle 133">
            <a:extLst>
              <a:ext uri="{FF2B5EF4-FFF2-40B4-BE49-F238E27FC236}">
                <a16:creationId xmlns:a16="http://schemas.microsoft.com/office/drawing/2014/main" id="{CADF4631-3C8F-45EE-8D19-4D3E8426B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9144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8" name="Group 135">
            <a:extLst>
              <a:ext uri="{FF2B5EF4-FFF2-40B4-BE49-F238E27FC236}">
                <a16:creationId xmlns:a16="http://schemas.microsoft.com/office/drawing/2014/main" id="{F291099C-17EE-4E0E-B096-C79975050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37" name="Freeform 11">
              <a:extLst>
                <a:ext uri="{FF2B5EF4-FFF2-40B4-BE49-F238E27FC236}">
                  <a16:creationId xmlns:a16="http://schemas.microsoft.com/office/drawing/2014/main" id="{E21C6221-3E1B-4ABD-8172-FAE995E65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9" name="Freeform 12">
              <a:extLst>
                <a:ext uri="{FF2B5EF4-FFF2-40B4-BE49-F238E27FC236}">
                  <a16:creationId xmlns:a16="http://schemas.microsoft.com/office/drawing/2014/main" id="{D3EF5991-93EA-451F-BB82-1ABC4AC0D2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0" name="Freeform 13">
              <a:extLst>
                <a:ext uri="{FF2B5EF4-FFF2-40B4-BE49-F238E27FC236}">
                  <a16:creationId xmlns:a16="http://schemas.microsoft.com/office/drawing/2014/main" id="{136F96F7-16E6-48A1-A211-0B4A4D0C8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1" name="Freeform 14">
              <a:extLst>
                <a:ext uri="{FF2B5EF4-FFF2-40B4-BE49-F238E27FC236}">
                  <a16:creationId xmlns:a16="http://schemas.microsoft.com/office/drawing/2014/main" id="{5C00D000-7FA5-40C4-AB6A-DE3A61AB8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2" name="Freeform 15">
              <a:extLst>
                <a:ext uri="{FF2B5EF4-FFF2-40B4-BE49-F238E27FC236}">
                  <a16:creationId xmlns:a16="http://schemas.microsoft.com/office/drawing/2014/main" id="{5AAEB880-A03D-4743-9060-D7A846FA6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3" name="Freeform 16">
              <a:extLst>
                <a:ext uri="{FF2B5EF4-FFF2-40B4-BE49-F238E27FC236}">
                  <a16:creationId xmlns:a16="http://schemas.microsoft.com/office/drawing/2014/main" id="{CC64DD68-0B96-4DE9-8FD5-3175E4A3F1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4" name="Freeform 17">
              <a:extLst>
                <a:ext uri="{FF2B5EF4-FFF2-40B4-BE49-F238E27FC236}">
                  <a16:creationId xmlns:a16="http://schemas.microsoft.com/office/drawing/2014/main" id="{69118400-C17B-4068-86D3-93CAE7702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5" name="Freeform 18">
              <a:extLst>
                <a:ext uri="{FF2B5EF4-FFF2-40B4-BE49-F238E27FC236}">
                  <a16:creationId xmlns:a16="http://schemas.microsoft.com/office/drawing/2014/main" id="{117FA22F-CBA8-4CF5-B8CC-2D169B67E4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6" name="Freeform 19">
              <a:extLst>
                <a:ext uri="{FF2B5EF4-FFF2-40B4-BE49-F238E27FC236}">
                  <a16:creationId xmlns:a16="http://schemas.microsoft.com/office/drawing/2014/main" id="{8FB2D443-8598-4CEE-AED2-BEF49AA95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7" name="Freeform 20">
              <a:extLst>
                <a:ext uri="{FF2B5EF4-FFF2-40B4-BE49-F238E27FC236}">
                  <a16:creationId xmlns:a16="http://schemas.microsoft.com/office/drawing/2014/main" id="{92593E33-68AF-485D-99D0-080CEA1971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8" name="Freeform 21">
              <a:extLst>
                <a:ext uri="{FF2B5EF4-FFF2-40B4-BE49-F238E27FC236}">
                  <a16:creationId xmlns:a16="http://schemas.microsoft.com/office/drawing/2014/main" id="{96A28427-575C-4904-AC4B-3DD62801D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9" name="Freeform 22">
              <a:extLst>
                <a:ext uri="{FF2B5EF4-FFF2-40B4-BE49-F238E27FC236}">
                  <a16:creationId xmlns:a16="http://schemas.microsoft.com/office/drawing/2014/main" id="{782FA736-DE89-4D13-B0A7-3906B32CEF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205AC8-279B-1F4F-80D4-F9DDFFCAD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1906" y="3611841"/>
            <a:ext cx="7181681" cy="2988501"/>
          </a:xfrm>
        </p:spPr>
        <p:txBody>
          <a:bodyPr vert="horz" lIns="91440" tIns="45720" rIns="91440" bIns="45720" numCol="2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 dirty="0" err="1"/>
              <a:t>Proble</a:t>
            </a:r>
            <a:r>
              <a:rPr lang="en-GB" sz="4600" dirty="0"/>
              <a:t>m-</a:t>
            </a:r>
            <a:r>
              <a:rPr lang="en-US" sz="4600" dirty="0"/>
              <a:t>solving</a:t>
            </a:r>
            <a:br>
              <a:rPr lang="en-GB" sz="4600" dirty="0"/>
            </a:br>
            <a:r>
              <a:rPr lang="en-GB" sz="4600" dirty="0"/>
              <a:t>skills </a:t>
            </a:r>
            <a:endParaRPr lang="en-US" sz="4600" dirty="0"/>
          </a:p>
        </p:txBody>
      </p:sp>
      <p:grpSp>
        <p:nvGrpSpPr>
          <p:cNvPr id="260" name="Group 149">
            <a:extLst>
              <a:ext uri="{FF2B5EF4-FFF2-40B4-BE49-F238E27FC236}">
                <a16:creationId xmlns:a16="http://schemas.microsoft.com/office/drawing/2014/main" id="{6A54B62D-FC5C-4E1A-8D8B-279576FE5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</p:grpSpPr>
        <p:sp>
          <p:nvSpPr>
            <p:cNvPr id="151" name="Freeform 27">
              <a:extLst>
                <a:ext uri="{FF2B5EF4-FFF2-40B4-BE49-F238E27FC236}">
                  <a16:creationId xmlns:a16="http://schemas.microsoft.com/office/drawing/2014/main" id="{4706D2CB-CE4C-4F40-B189-FD7BB4466B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1" name="Freeform 28">
              <a:extLst>
                <a:ext uri="{FF2B5EF4-FFF2-40B4-BE49-F238E27FC236}">
                  <a16:creationId xmlns:a16="http://schemas.microsoft.com/office/drawing/2014/main" id="{2714CF7E-2DF6-4F91-8BB2-D62E8B549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2" name="Freeform 29">
              <a:extLst>
                <a:ext uri="{FF2B5EF4-FFF2-40B4-BE49-F238E27FC236}">
                  <a16:creationId xmlns:a16="http://schemas.microsoft.com/office/drawing/2014/main" id="{F30DCFE1-624D-4D3C-AC61-757C2FF356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3" name="Freeform 30">
              <a:extLst>
                <a:ext uri="{FF2B5EF4-FFF2-40B4-BE49-F238E27FC236}">
                  <a16:creationId xmlns:a16="http://schemas.microsoft.com/office/drawing/2014/main" id="{BF08ABFE-DD31-4F1F-9520-93CC613CD3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4" name="Freeform 31">
              <a:extLst>
                <a:ext uri="{FF2B5EF4-FFF2-40B4-BE49-F238E27FC236}">
                  <a16:creationId xmlns:a16="http://schemas.microsoft.com/office/drawing/2014/main" id="{ADFB2DBD-F00A-4820-876F-4E75F216B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5" name="Freeform 32">
              <a:extLst>
                <a:ext uri="{FF2B5EF4-FFF2-40B4-BE49-F238E27FC236}">
                  <a16:creationId xmlns:a16="http://schemas.microsoft.com/office/drawing/2014/main" id="{3F85387B-5668-4570-BC5C-AA89417C71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7" name="Freeform 33">
              <a:extLst>
                <a:ext uri="{FF2B5EF4-FFF2-40B4-BE49-F238E27FC236}">
                  <a16:creationId xmlns:a16="http://schemas.microsoft.com/office/drawing/2014/main" id="{FEA70EF6-623D-453D-8360-1B0C142A2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6" name="Freeform 34">
              <a:extLst>
                <a:ext uri="{FF2B5EF4-FFF2-40B4-BE49-F238E27FC236}">
                  <a16:creationId xmlns:a16="http://schemas.microsoft.com/office/drawing/2014/main" id="{FE3B449C-A5FE-44B9-A01C-A115C37D3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7" name="Freeform 35">
              <a:extLst>
                <a:ext uri="{FF2B5EF4-FFF2-40B4-BE49-F238E27FC236}">
                  <a16:creationId xmlns:a16="http://schemas.microsoft.com/office/drawing/2014/main" id="{BD672E89-DAB4-41AE-891D-6B6A52B0EA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8" name="Freeform 36">
              <a:extLst>
                <a:ext uri="{FF2B5EF4-FFF2-40B4-BE49-F238E27FC236}">
                  <a16:creationId xmlns:a16="http://schemas.microsoft.com/office/drawing/2014/main" id="{C69123C3-F0F9-4AA7-BA7B-9E5E0AF27E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9" name="Freeform 37">
              <a:extLst>
                <a:ext uri="{FF2B5EF4-FFF2-40B4-BE49-F238E27FC236}">
                  <a16:creationId xmlns:a16="http://schemas.microsoft.com/office/drawing/2014/main" id="{E10779C5-3DD9-489D-9A2D-EF45B7BE30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0" name="Freeform 38">
              <a:extLst>
                <a:ext uri="{FF2B5EF4-FFF2-40B4-BE49-F238E27FC236}">
                  <a16:creationId xmlns:a16="http://schemas.microsoft.com/office/drawing/2014/main" id="{1D3B4B35-2090-4DA8-ADBE-DD888B4E1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71" name="Rectangle 163">
            <a:extLst>
              <a:ext uri="{FF2B5EF4-FFF2-40B4-BE49-F238E27FC236}">
                <a16:creationId xmlns:a16="http://schemas.microsoft.com/office/drawing/2014/main" id="{46FA917F-43A3-4FA3-A085-59D0DC397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77AF1C-AED0-3542-A833-F23A55151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132" y="375030"/>
            <a:ext cx="7704897" cy="4048032"/>
          </a:xfrm>
          <a:prstGeom prst="rect">
            <a:avLst/>
          </a:prstGeom>
        </p:spPr>
      </p:pic>
      <p:sp>
        <p:nvSpPr>
          <p:cNvPr id="272" name="Freeform 33">
            <a:extLst>
              <a:ext uri="{FF2B5EF4-FFF2-40B4-BE49-F238E27FC236}">
                <a16:creationId xmlns:a16="http://schemas.microsoft.com/office/drawing/2014/main" id="{9CBF007B-8C8C-4F79-B037-9F4C61F9F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753578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784231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423D5770-6BDD-3445-95A2-BAAAD363D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0117" y="516160"/>
            <a:ext cx="6683765" cy="1280890"/>
          </a:xfrm>
        </p:spPr>
        <p:txBody>
          <a:bodyPr/>
          <a:lstStyle/>
          <a:p>
            <a:r>
              <a:rPr lang="en-GB" dirty="0"/>
              <a:t>Communicating skills</a:t>
            </a:r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5D05BB21-D1D7-274C-8647-622F0454A4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459" y="2469649"/>
            <a:ext cx="3792763" cy="2902678"/>
          </a:xfrm>
        </p:spPr>
        <p:txBody>
          <a:bodyPr numCol="1"/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To record myself communicating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To </a:t>
            </a:r>
            <a:r>
              <a:rPr lang="en-GB" dirty="0" err="1"/>
              <a:t>prioritize</a:t>
            </a:r>
            <a:r>
              <a:rPr lang="en-GB" dirty="0"/>
              <a:t> soft skill development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To be receptive to feedback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To communicate clearly and regularly with both verbal and written communication 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56C1865-924A-F547-9F8B-4A1B87D5143C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 rot="10800000" flipV="1">
            <a:off x="554272" y="1415279"/>
            <a:ext cx="7687479" cy="2013722"/>
          </a:xfrm>
        </p:spPr>
        <p:txBody>
          <a:bodyPr/>
          <a:lstStyle/>
          <a:p>
            <a:r>
              <a:rPr lang="en-GB" dirty="0"/>
              <a:t>How to improve my communication skills?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435DBE-FBEF-7F46-A40D-461D33F50D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9" y="2230146"/>
            <a:ext cx="4017727" cy="290267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02B885E-EE53-2C46-AFF6-9F0B29513410}"/>
              </a:ext>
            </a:extLst>
          </p:cNvPr>
          <p:cNvSpPr txBox="1"/>
          <p:nvPr/>
        </p:nvSpPr>
        <p:spPr>
          <a:xfrm>
            <a:off x="554273" y="5805422"/>
            <a:ext cx="6706756" cy="8402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Available at:https://www.indeed.com/career-advice/career-development/how-to-improve-communication-skills</a:t>
            </a:r>
          </a:p>
        </p:txBody>
      </p:sp>
    </p:spTree>
    <p:extLst>
      <p:ext uri="{BB962C8B-B14F-4D97-AF65-F5344CB8AC3E}">
        <p14:creationId xmlns:p14="http://schemas.microsoft.com/office/powerpoint/2010/main" val="3164149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09F02390-3B86-0049-8D58-624E14A2F2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" r="3" b="15801"/>
          <a:stretch/>
        </p:blipFill>
        <p:spPr>
          <a:xfrm>
            <a:off x="3364167" y="10"/>
            <a:ext cx="5779833" cy="228599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6B7CF6E-8398-7F44-B38B-07381356892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06" r="-2" b="-2"/>
          <a:stretch/>
        </p:blipFill>
        <p:spPr>
          <a:xfrm>
            <a:off x="5021931" y="2286000"/>
            <a:ext cx="4122069" cy="2286000"/>
          </a:xfrm>
          <a:prstGeom prst="rect">
            <a:avLst/>
          </a:prstGeom>
        </p:spPr>
      </p:pic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BA46CB5B-1962-C746-983B-8E73E8D4BC9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078" r="3" b="14025"/>
          <a:stretch/>
        </p:blipFill>
        <p:spPr>
          <a:xfrm>
            <a:off x="3364167" y="4205510"/>
            <a:ext cx="5779833" cy="2652490"/>
          </a:xfrm>
          <a:prstGeom prst="rect">
            <a:avLst/>
          </a:prstGeom>
        </p:spPr>
      </p:pic>
      <p:sp useBgFill="1">
        <p:nvSpPr>
          <p:cNvPr id="56" name="Freeform: Shape 55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6127684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8F63D7-B749-EA4C-8F68-7E9953748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643" y="624110"/>
            <a:ext cx="3467967" cy="1280890"/>
          </a:xfrm>
        </p:spPr>
        <p:txBody>
          <a:bodyPr>
            <a:normAutofit/>
          </a:bodyPr>
          <a:lstStyle/>
          <a:p>
            <a:r>
              <a:rPr lang="en-GB"/>
              <a:t>Team working skills</a:t>
            </a:r>
            <a:endParaRPr lang="en-US" dirty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" name="Content Placeholder 25">
            <a:extLst>
              <a:ext uri="{FF2B5EF4-FFF2-40B4-BE49-F238E27FC236}">
                <a16:creationId xmlns:a16="http://schemas.microsoft.com/office/drawing/2014/main" id="{FBB637A6-2BC1-45CA-9259-E4C64FB64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859" y="2133600"/>
            <a:ext cx="3469411" cy="3777622"/>
          </a:xfrm>
        </p:spPr>
        <p:txBody>
          <a:bodyPr>
            <a:normAutofit/>
          </a:bodyPr>
          <a:lstStyle/>
          <a:p>
            <a:r>
              <a:rPr lang="en-GB" dirty="0"/>
              <a:t>Although my communication skills are not one of my strengths,I can work in a team.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871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715" y="-1"/>
            <a:ext cx="915543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81B83A7-38B6-B641-8C62-6282FEC916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547" r="24243" b="-1"/>
          <a:stretch/>
        </p:blipFill>
        <p:spPr>
          <a:xfrm>
            <a:off x="20" y="10"/>
            <a:ext cx="5680810" cy="6857990"/>
          </a:xfrm>
          <a:prstGeom prst="rect">
            <a:avLst/>
          </a:prstGeom>
        </p:spPr>
      </p:pic>
      <p:sp>
        <p:nvSpPr>
          <p:cNvPr id="17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59027"/>
            <a:ext cx="6782018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E00698-3C94-9149-9577-E3CC70B2A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787400"/>
            <a:ext cx="5359399" cy="77893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>
                <a:solidFill>
                  <a:srgbClr val="FEFFFF"/>
                </a:solidFill>
              </a:rPr>
              <a:t>Conclusion </a:t>
            </a:r>
            <a:br>
              <a:rPr lang="en-GB" sz="2400">
                <a:solidFill>
                  <a:srgbClr val="FEFFFF"/>
                </a:solidFill>
              </a:rPr>
            </a:br>
            <a:endParaRPr lang="en-US" sz="2400">
              <a:solidFill>
                <a:srgbClr val="FE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D6BFF-D873-6F48-97FF-4774DF2B15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5577" y="2017668"/>
            <a:ext cx="2812654" cy="38578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qualify for this position I don’t need to have a university </a:t>
            </a:r>
            <a:r>
              <a:rPr lang="en-GB" sz="13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degree,but</a:t>
            </a: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I need to have experience and the employability skills in order to succeed.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Soft skills are </a:t>
            </a:r>
            <a:r>
              <a:rPr lang="en-GB" sz="13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essential,not</a:t>
            </a: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only for professional </a:t>
            </a:r>
            <a:r>
              <a:rPr lang="en-GB" sz="13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career,but</a:t>
            </a:r>
            <a:r>
              <a:rPr lang="en-GB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also in life </a:t>
            </a:r>
          </a:p>
          <a:p>
            <a:pPr>
              <a:lnSpc>
                <a:spcPct val="90000"/>
              </a:lnSpc>
            </a:pPr>
            <a:endParaRPr lang="en-GB" sz="13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GB" sz="13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GB" sz="13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569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1E763-0816-A442-B556-3872808F7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E2749-687E-0C42-ABCB-EF46B5B84E5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59184" y="1270001"/>
            <a:ext cx="8884816" cy="55880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i="1" dirty="0"/>
              <a:t>“Warehouse manager:job description</a:t>
            </a:r>
            <a:r>
              <a:rPr lang="en-GB" dirty="0"/>
              <a:t>”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Available at: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https://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targetjobs.co.uk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/careers-advice/job-descriptions/warehouse-manager-job-description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Indeed Editorial Team,(2021),”</a:t>
            </a: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Time-Management Skills:Definition,Examples and Tips for Improvement”</a:t>
            </a:r>
            <a:r>
              <a:rPr lang="en-GB" sz="1800" dirty="0">
                <a:solidFill>
                  <a:schemeClr val="tx1"/>
                </a:solidFill>
              </a:rPr>
              <a:t>Available at: </a:t>
            </a:r>
            <a:r>
              <a:rPr lang="en-GB" sz="1800" dirty="0">
                <a:solidFill>
                  <a:schemeClr val="tx1"/>
                </a:solidFill>
                <a:hlinkClick r:id="rId3"/>
              </a:rPr>
              <a:t>https://uk.indeed.com/career-advice/career-development/time-management-skills</a:t>
            </a:r>
            <a:endParaRPr lang="en-GB" sz="1800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chemeClr val="tx1"/>
                </a:solidFill>
              </a:rPr>
              <a:t>Indeed Editorial Team,(2021),”7 </a:t>
            </a:r>
            <a:r>
              <a:rPr lang="en-GB" i="1" dirty="0">
                <a:solidFill>
                  <a:schemeClr val="tx1"/>
                </a:solidFill>
              </a:rPr>
              <a:t>Tips for Improving Communication Skills</a:t>
            </a:r>
            <a:r>
              <a:rPr lang="en-GB" dirty="0">
                <a:solidFill>
                  <a:schemeClr val="tx1"/>
                </a:solidFill>
              </a:rPr>
              <a:t>”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Available at: 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https://www.indeed.com/career-advice/career-development/how-to-improve-communication-skills</a:t>
            </a:r>
            <a:endParaRPr lang="en-GB" sz="1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https://</a:t>
            </a:r>
            <a:r>
              <a:rPr lang="en-GB" sz="1800" dirty="0" err="1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www.shutterstock.com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/search/female+logistics+manager</a:t>
            </a:r>
            <a:endParaRPr lang="en-GB" sz="1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3116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66AFD431-09B7-42CA-BF39-9FE5DBE53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711C96E-3D2D-48C8-AAB9-C1CB02D1D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507495" y="0"/>
            <a:ext cx="4632727" cy="6853245"/>
            <a:chOff x="2487613" y="285750"/>
            <a:chExt cx="2428876" cy="5654676"/>
          </a:xfrm>
          <a:solidFill>
            <a:schemeClr val="tx2">
              <a:lumMod val="90000"/>
            </a:schemeClr>
          </a:solidFill>
        </p:grpSpPr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0D18AF42-7CD5-4754-91D4-1BE53B5D1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12">
              <a:extLst>
                <a:ext uri="{FF2B5EF4-FFF2-40B4-BE49-F238E27FC236}">
                  <a16:creationId xmlns:a16="http://schemas.microsoft.com/office/drawing/2014/main" id="{A28C8F1A-9407-4D67-8250-D8923BC6D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13">
              <a:extLst>
                <a:ext uri="{FF2B5EF4-FFF2-40B4-BE49-F238E27FC236}">
                  <a16:creationId xmlns:a16="http://schemas.microsoft.com/office/drawing/2014/main" id="{5CE0A2B0-F7F1-442C-A287-CD6F729E2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14">
              <a:extLst>
                <a:ext uri="{FF2B5EF4-FFF2-40B4-BE49-F238E27FC236}">
                  <a16:creationId xmlns:a16="http://schemas.microsoft.com/office/drawing/2014/main" id="{9E69CFA3-AE12-4EAF-A3A1-564BEEFEF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15">
              <a:extLst>
                <a:ext uri="{FF2B5EF4-FFF2-40B4-BE49-F238E27FC236}">
                  <a16:creationId xmlns:a16="http://schemas.microsoft.com/office/drawing/2014/main" id="{ECB64037-2AE8-4CA9-AD8E-7ACC8618F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16">
              <a:extLst>
                <a:ext uri="{FF2B5EF4-FFF2-40B4-BE49-F238E27FC236}">
                  <a16:creationId xmlns:a16="http://schemas.microsoft.com/office/drawing/2014/main" id="{8D319B10-EE8E-453F-A137-D7EEFA208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17">
              <a:extLst>
                <a:ext uri="{FF2B5EF4-FFF2-40B4-BE49-F238E27FC236}">
                  <a16:creationId xmlns:a16="http://schemas.microsoft.com/office/drawing/2014/main" id="{3283F486-509C-4A42-8EED-794A991D2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18">
              <a:extLst>
                <a:ext uri="{FF2B5EF4-FFF2-40B4-BE49-F238E27FC236}">
                  <a16:creationId xmlns:a16="http://schemas.microsoft.com/office/drawing/2014/main" id="{EBBFBB12-E756-4386-9C17-CA57438389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19">
              <a:extLst>
                <a:ext uri="{FF2B5EF4-FFF2-40B4-BE49-F238E27FC236}">
                  <a16:creationId xmlns:a16="http://schemas.microsoft.com/office/drawing/2014/main" id="{7ADD0E7E-F4A6-4B3F-8A2F-BCBFAFBA23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20">
              <a:extLst>
                <a:ext uri="{FF2B5EF4-FFF2-40B4-BE49-F238E27FC236}">
                  <a16:creationId xmlns:a16="http://schemas.microsoft.com/office/drawing/2014/main" id="{C19FCFB7-5E71-4197-8EC7-2ACB6DB028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9" name="Freeform 21">
              <a:extLst>
                <a:ext uri="{FF2B5EF4-FFF2-40B4-BE49-F238E27FC236}">
                  <a16:creationId xmlns:a16="http://schemas.microsoft.com/office/drawing/2014/main" id="{EAA533FE-4903-48DD-A921-421A9C44AF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0" name="Freeform 22">
              <a:extLst>
                <a:ext uri="{FF2B5EF4-FFF2-40B4-BE49-F238E27FC236}">
                  <a16:creationId xmlns:a16="http://schemas.microsoft.com/office/drawing/2014/main" id="{54CC5D8E-0D6C-4021-B84E-5D6182C0E1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973B7AD-5A6B-3440-9162-4918CB297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9817" y="1159566"/>
            <a:ext cx="2747204" cy="456826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>
                    <a:lumMod val="95000"/>
                    <a:lumOff val="5000"/>
                  </a:schemeClr>
                </a:solidFill>
              </a:rPr>
              <a:t>Any questions?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2" name="Freeform 6">
            <a:extLst>
              <a:ext uri="{FF2B5EF4-FFF2-40B4-BE49-F238E27FC236}">
                <a16:creationId xmlns:a16="http://schemas.microsoft.com/office/drawing/2014/main" id="{E7D63BAB-D0DB-4F66-92F9-4D2E0A2E5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643468"/>
            <a:ext cx="5670183" cy="5571066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</p:sp>
      <p:sp>
        <p:nvSpPr>
          <p:cNvPr id="21" name="Content Placeholder 9">
            <a:extLst>
              <a:ext uri="{FF2B5EF4-FFF2-40B4-BE49-F238E27FC236}">
                <a16:creationId xmlns:a16="http://schemas.microsoft.com/office/drawing/2014/main" id="{A245E98D-A217-4702-AA63-D52CDF2B70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2" y="1286934"/>
            <a:ext cx="3969327" cy="4284134"/>
          </a:xfrm>
        </p:spPr>
        <p:txBody>
          <a:bodyPr anchor="ctr"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2665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Wisp</vt:lpstr>
      <vt:lpstr>Academic and Employability Skills(ACE) </vt:lpstr>
      <vt:lpstr>Warehouse Manager</vt:lpstr>
      <vt:lpstr>Employability skills for Warehouse Manager</vt:lpstr>
      <vt:lpstr>Time management skill </vt:lpstr>
      <vt:lpstr>Problem-solving skills </vt:lpstr>
      <vt:lpstr>Communicating skills</vt:lpstr>
      <vt:lpstr>Team working skills</vt:lpstr>
      <vt:lpstr>Conclusion  </vt:lpstr>
      <vt:lpstr>References 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Skills(ACE)</dc:title>
  <dc:creator>Viktoria Maneva (2115384)</dc:creator>
  <cp:lastModifiedBy>Viktoria Maneva (2115384)</cp:lastModifiedBy>
  <cp:revision>16</cp:revision>
  <dcterms:created xsi:type="dcterms:W3CDTF">2021-12-05T02:43:02Z</dcterms:created>
  <dcterms:modified xsi:type="dcterms:W3CDTF">2021-12-11T16:37:30Z</dcterms:modified>
</cp:coreProperties>
</file>