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945AAD-8126-B4D3-5F63-DD1D557012C2}" v="232" dt="2024-09-19T14:10:05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1A945AAD-8126-B4D3-5F63-DD1D557012C2}"/>
    <pc:docChg chg="modSld">
      <pc:chgData name="" userId="" providerId="" clId="Web-{1A945AAD-8126-B4D3-5F63-DD1D557012C2}" dt="2024-09-19T14:01:06.430" v="4" actId="20577"/>
      <pc:docMkLst>
        <pc:docMk/>
      </pc:docMkLst>
      <pc:sldChg chg="modSp">
        <pc:chgData name="" userId="" providerId="" clId="Web-{1A945AAD-8126-B4D3-5F63-DD1D557012C2}" dt="2024-09-19T14:01:06.430" v="4" actId="20577"/>
        <pc:sldMkLst>
          <pc:docMk/>
          <pc:sldMk cId="109857222" sldId="256"/>
        </pc:sldMkLst>
        <pc:spChg chg="mod">
          <ac:chgData name="" userId="" providerId="" clId="Web-{1A945AAD-8126-B4D3-5F63-DD1D557012C2}" dt="2024-09-19T14:01:06.430" v="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Laura James" userId="S::laura.james@uwtsd.ac.uk::e815814b-f5ab-4367-85bb-abbbaf16d579" providerId="AD" clId="Web-{1A945AAD-8126-B4D3-5F63-DD1D557012C2}"/>
    <pc:docChg chg="addSld modSld sldOrd addMainMaster delMainMaster modMainMaster">
      <pc:chgData name="Laura James" userId="S::laura.james@uwtsd.ac.uk::e815814b-f5ab-4367-85bb-abbbaf16d579" providerId="AD" clId="Web-{1A945AAD-8126-B4D3-5F63-DD1D557012C2}" dt="2024-09-19T14:10:05.243" v="225"/>
      <pc:docMkLst>
        <pc:docMk/>
      </pc:docMkLst>
      <pc:sldChg chg="addSp modSp mod setBg modClrScheme setClrOvrMap chgLayout">
        <pc:chgData name="Laura James" userId="S::laura.james@uwtsd.ac.uk::e815814b-f5ab-4367-85bb-abbbaf16d579" providerId="AD" clId="Web-{1A945AAD-8126-B4D3-5F63-DD1D557012C2}" dt="2024-09-19T14:08:49.569" v="195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1A945AAD-8126-B4D3-5F63-DD1D557012C2}" dt="2024-09-19T14:01:37.321" v="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1A945AAD-8126-B4D3-5F63-DD1D557012C2}" dt="2024-09-19T14:01:37.321" v="2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aura James" userId="S::laura.james@uwtsd.ac.uk::e815814b-f5ab-4367-85bb-abbbaf16d579" providerId="AD" clId="Web-{1A945AAD-8126-B4D3-5F63-DD1D557012C2}" dt="2024-09-19T14:01:37.321" v="20"/>
          <ac:spMkLst>
            <pc:docMk/>
            <pc:sldMk cId="109857222" sldId="256"/>
            <ac:spMk id="9" creationId="{E20BB609-EF92-42DB-836C-0699A590B5CF}"/>
          </ac:spMkLst>
        </pc:spChg>
        <pc:spChg chg="add">
          <ac:chgData name="Laura James" userId="S::laura.james@uwtsd.ac.uk::e815814b-f5ab-4367-85bb-abbbaf16d579" providerId="AD" clId="Web-{1A945AAD-8126-B4D3-5F63-DD1D557012C2}" dt="2024-09-19T14:01:37.321" v="20"/>
          <ac:spMkLst>
            <pc:docMk/>
            <pc:sldMk cId="109857222" sldId="256"/>
            <ac:spMk id="11" creationId="{7508F7DC-CA28-4ACE-AF79-D7E98ED1BFA3}"/>
          </ac:spMkLst>
        </pc:spChg>
        <pc:spChg chg="add">
          <ac:chgData name="Laura James" userId="S::laura.james@uwtsd.ac.uk::e815814b-f5ab-4367-85bb-abbbaf16d579" providerId="AD" clId="Web-{1A945AAD-8126-B4D3-5F63-DD1D557012C2}" dt="2024-09-19T14:01:37.321" v="20"/>
          <ac:spMkLst>
            <pc:docMk/>
            <pc:sldMk cId="109857222" sldId="256"/>
            <ac:spMk id="13" creationId="{9AB20218-A500-457C-B65C-F3D198B1F717}"/>
          </ac:spMkLst>
        </pc:spChg>
        <pc:spChg chg="add">
          <ac:chgData name="Laura James" userId="S::laura.james@uwtsd.ac.uk::e815814b-f5ab-4367-85bb-abbbaf16d579" providerId="AD" clId="Web-{1A945AAD-8126-B4D3-5F63-DD1D557012C2}" dt="2024-09-19T14:01:37.321" v="20"/>
          <ac:spMkLst>
            <pc:docMk/>
            <pc:sldMk cId="109857222" sldId="256"/>
            <ac:spMk id="15" creationId="{B2C335F7-F61C-4EB4-80F2-4B1438FE66BB}"/>
          </ac:spMkLst>
        </pc:spChg>
        <pc:picChg chg="add">
          <ac:chgData name="Laura James" userId="S::laura.james@uwtsd.ac.uk::e815814b-f5ab-4367-85bb-abbbaf16d579" providerId="AD" clId="Web-{1A945AAD-8126-B4D3-5F63-DD1D557012C2}" dt="2024-09-19T14:01:37.321" v="20"/>
          <ac:picMkLst>
            <pc:docMk/>
            <pc:sldMk cId="109857222" sldId="256"/>
            <ac:picMk id="4" creationId="{60C960F5-B40F-0D2B-147B-A5FA783E3A84}"/>
          </ac:picMkLst>
        </pc:picChg>
      </pc:sldChg>
      <pc:sldChg chg="addSp delSp modSp new mod setBg">
        <pc:chgData name="Laura James" userId="S::laura.james@uwtsd.ac.uk::e815814b-f5ab-4367-85bb-abbbaf16d579" providerId="AD" clId="Web-{1A945AAD-8126-B4D3-5F63-DD1D557012C2}" dt="2024-09-19T14:08:49.569" v="195"/>
        <pc:sldMkLst>
          <pc:docMk/>
          <pc:sldMk cId="4106916072" sldId="257"/>
        </pc:sldMkLst>
        <pc:spChg chg="mod">
          <ac:chgData name="Laura James" userId="S::laura.james@uwtsd.ac.uk::e815814b-f5ab-4367-85bb-abbbaf16d579" providerId="AD" clId="Web-{1A945AAD-8126-B4D3-5F63-DD1D557012C2}" dt="2024-09-19T14:02:45.011" v="36"/>
          <ac:spMkLst>
            <pc:docMk/>
            <pc:sldMk cId="4106916072" sldId="257"/>
            <ac:spMk id="2" creationId="{3042BB97-37FB-087E-915F-43E4B605DB6E}"/>
          </ac:spMkLst>
        </pc:spChg>
        <pc:spChg chg="del">
          <ac:chgData name="Laura James" userId="S::laura.james@uwtsd.ac.uk::e815814b-f5ab-4367-85bb-abbbaf16d579" providerId="AD" clId="Web-{1A945AAD-8126-B4D3-5F63-DD1D557012C2}" dt="2024-09-19T14:02:42.261" v="35"/>
          <ac:spMkLst>
            <pc:docMk/>
            <pc:sldMk cId="4106916072" sldId="257"/>
            <ac:spMk id="3" creationId="{6F71DFDC-6428-3D6E-5768-2437A11A920F}"/>
          </ac:spMkLst>
        </pc:spChg>
        <pc:spChg chg="add">
          <ac:chgData name="Laura James" userId="S::laura.james@uwtsd.ac.uk::e815814b-f5ab-4367-85bb-abbbaf16d579" providerId="AD" clId="Web-{1A945AAD-8126-B4D3-5F63-DD1D557012C2}" dt="2024-09-19T14:02:45.011" v="36"/>
          <ac:spMkLst>
            <pc:docMk/>
            <pc:sldMk cId="4106916072" sldId="257"/>
            <ac:spMk id="9" creationId="{ADE57300-C7FF-4578-99A0-42B0295B123C}"/>
          </ac:spMkLst>
        </pc:spChg>
        <pc:spChg chg="add">
          <ac:chgData name="Laura James" userId="S::laura.james@uwtsd.ac.uk::e815814b-f5ab-4367-85bb-abbbaf16d579" providerId="AD" clId="Web-{1A945AAD-8126-B4D3-5F63-DD1D557012C2}" dt="2024-09-19T14:02:45.011" v="36"/>
          <ac:spMkLst>
            <pc:docMk/>
            <pc:sldMk cId="4106916072" sldId="257"/>
            <ac:spMk id="11" creationId="{DB8F8250-7A81-4A19-87AD-FFB2CE4E39A5}"/>
          </ac:spMkLst>
        </pc:spChg>
        <pc:spChg chg="add">
          <ac:chgData name="Laura James" userId="S::laura.james@uwtsd.ac.uk::e815814b-f5ab-4367-85bb-abbbaf16d579" providerId="AD" clId="Web-{1A945AAD-8126-B4D3-5F63-DD1D557012C2}" dt="2024-09-19T14:02:45.011" v="36"/>
          <ac:spMkLst>
            <pc:docMk/>
            <pc:sldMk cId="4106916072" sldId="257"/>
            <ac:spMk id="13" creationId="{499F38FC-2DEA-2647-C409-EF75720C1017}"/>
          </ac:spMkLst>
        </pc:spChg>
        <pc:spChg chg="add">
          <ac:chgData name="Laura James" userId="S::laura.james@uwtsd.ac.uk::e815814b-f5ab-4367-85bb-abbbaf16d579" providerId="AD" clId="Web-{1A945AAD-8126-B4D3-5F63-DD1D557012C2}" dt="2024-09-19T14:02:45.011" v="36"/>
          <ac:spMkLst>
            <pc:docMk/>
            <pc:sldMk cId="4106916072" sldId="257"/>
            <ac:spMk id="15" creationId="{F3FF94B3-6D3E-44FE-BB02-A9027C0003C7}"/>
          </ac:spMkLst>
        </pc:spChg>
        <pc:spChg chg="add">
          <ac:chgData name="Laura James" userId="S::laura.james@uwtsd.ac.uk::e815814b-f5ab-4367-85bb-abbbaf16d579" providerId="AD" clId="Web-{1A945AAD-8126-B4D3-5F63-DD1D557012C2}" dt="2024-09-19T14:02:45.011" v="36"/>
          <ac:spMkLst>
            <pc:docMk/>
            <pc:sldMk cId="4106916072" sldId="257"/>
            <ac:spMk id="17" creationId="{FAF3766F-DEF3-4802-BB0D-7A18EDD9704F}"/>
          </ac:spMkLst>
        </pc:spChg>
        <pc:spChg chg="add">
          <ac:chgData name="Laura James" userId="S::laura.james@uwtsd.ac.uk::e815814b-f5ab-4367-85bb-abbbaf16d579" providerId="AD" clId="Web-{1A945AAD-8126-B4D3-5F63-DD1D557012C2}" dt="2024-09-19T14:02:45.011" v="36"/>
          <ac:spMkLst>
            <pc:docMk/>
            <pc:sldMk cId="4106916072" sldId="257"/>
            <ac:spMk id="19" creationId="{BD0C058D-27D4-3139-E199-E2C11099B62C}"/>
          </ac:spMkLst>
        </pc:spChg>
        <pc:spChg chg="add">
          <ac:chgData name="Laura James" userId="S::laura.james@uwtsd.ac.uk::e815814b-f5ab-4367-85bb-abbbaf16d579" providerId="AD" clId="Web-{1A945AAD-8126-B4D3-5F63-DD1D557012C2}" dt="2024-09-19T14:02:45.011" v="36"/>
          <ac:spMkLst>
            <pc:docMk/>
            <pc:sldMk cId="4106916072" sldId="257"/>
            <ac:spMk id="21" creationId="{E94E0531-D614-3CB6-996E-FF0184A33A54}"/>
          </ac:spMkLst>
        </pc:spChg>
        <pc:picChg chg="add mod ord">
          <ac:chgData name="Laura James" userId="S::laura.james@uwtsd.ac.uk::e815814b-f5ab-4367-85bb-abbbaf16d579" providerId="AD" clId="Web-{1A945AAD-8126-B4D3-5F63-DD1D557012C2}" dt="2024-09-19T14:02:45.011" v="36"/>
          <ac:picMkLst>
            <pc:docMk/>
            <pc:sldMk cId="4106916072" sldId="257"/>
            <ac:picMk id="4" creationId="{A94E09FD-C6BE-7B50-2242-832E7CB9271D}"/>
          </ac:picMkLst>
        </pc:picChg>
      </pc:sldChg>
      <pc:sldChg chg="addSp delSp modSp new mod">
        <pc:chgData name="Laura James" userId="S::laura.james@uwtsd.ac.uk::e815814b-f5ab-4367-85bb-abbbaf16d579" providerId="AD" clId="Web-{1A945AAD-8126-B4D3-5F63-DD1D557012C2}" dt="2024-09-19T14:08:49.569" v="195"/>
        <pc:sldMkLst>
          <pc:docMk/>
          <pc:sldMk cId="753189338" sldId="258"/>
        </pc:sldMkLst>
        <pc:spChg chg="mod">
          <ac:chgData name="Laura James" userId="S::laura.james@uwtsd.ac.uk::e815814b-f5ab-4367-85bb-abbbaf16d579" providerId="AD" clId="Web-{1A945AAD-8126-B4D3-5F63-DD1D557012C2}" dt="2024-09-19T14:03:18.168" v="62" actId="20577"/>
          <ac:spMkLst>
            <pc:docMk/>
            <pc:sldMk cId="753189338" sldId="258"/>
            <ac:spMk id="2" creationId="{0AA06476-5E00-488F-60AC-D1EF89D1E6DB}"/>
          </ac:spMkLst>
        </pc:spChg>
        <pc:spChg chg="del">
          <ac:chgData name="Laura James" userId="S::laura.james@uwtsd.ac.uk::e815814b-f5ab-4367-85bb-abbbaf16d579" providerId="AD" clId="Web-{1A945AAD-8126-B4D3-5F63-DD1D557012C2}" dt="2024-09-19T14:03:02.730" v="38"/>
          <ac:spMkLst>
            <pc:docMk/>
            <pc:sldMk cId="753189338" sldId="258"/>
            <ac:spMk id="3" creationId="{45F0BBC5-A975-E251-7794-A77164CDE48C}"/>
          </ac:spMkLst>
        </pc:spChg>
        <pc:picChg chg="add mod ord">
          <ac:chgData name="Laura James" userId="S::laura.james@uwtsd.ac.uk::e815814b-f5ab-4367-85bb-abbbaf16d579" providerId="AD" clId="Web-{1A945AAD-8126-B4D3-5F63-DD1D557012C2}" dt="2024-09-19T14:04:54.796" v="133" actId="1076"/>
          <ac:picMkLst>
            <pc:docMk/>
            <pc:sldMk cId="753189338" sldId="258"/>
            <ac:picMk id="4" creationId="{D18106A9-A28F-1215-9CBB-4B0FE82B3527}"/>
          </ac:picMkLst>
        </pc:picChg>
      </pc:sldChg>
      <pc:sldChg chg="addSp modSp new mod ord setBg">
        <pc:chgData name="Laura James" userId="S::laura.james@uwtsd.ac.uk::e815814b-f5ab-4367-85bb-abbbaf16d579" providerId="AD" clId="Web-{1A945AAD-8126-B4D3-5F63-DD1D557012C2}" dt="2024-09-19T14:08:49.569" v="195"/>
        <pc:sldMkLst>
          <pc:docMk/>
          <pc:sldMk cId="784932317" sldId="259"/>
        </pc:sldMkLst>
        <pc:spChg chg="mod">
          <ac:chgData name="Laura James" userId="S::laura.james@uwtsd.ac.uk::e815814b-f5ab-4367-85bb-abbbaf16d579" providerId="AD" clId="Web-{1A945AAD-8126-B4D3-5F63-DD1D557012C2}" dt="2024-09-19T14:04:40.717" v="130"/>
          <ac:spMkLst>
            <pc:docMk/>
            <pc:sldMk cId="784932317" sldId="259"/>
            <ac:spMk id="2" creationId="{C12D8406-6CA7-C216-DF4C-3A911142FF72}"/>
          </ac:spMkLst>
        </pc:spChg>
        <pc:spChg chg="mod">
          <ac:chgData name="Laura James" userId="S::laura.james@uwtsd.ac.uk::e815814b-f5ab-4367-85bb-abbbaf16d579" providerId="AD" clId="Web-{1A945AAD-8126-B4D3-5F63-DD1D557012C2}" dt="2024-09-19T14:05:32.985" v="135" actId="20577"/>
          <ac:spMkLst>
            <pc:docMk/>
            <pc:sldMk cId="784932317" sldId="259"/>
            <ac:spMk id="3" creationId="{0EC0E1C0-F2DE-7BDE-1876-99E98595D650}"/>
          </ac:spMkLst>
        </pc:spChg>
        <pc:spChg chg="add">
          <ac:chgData name="Laura James" userId="S::laura.james@uwtsd.ac.uk::e815814b-f5ab-4367-85bb-abbbaf16d579" providerId="AD" clId="Web-{1A945AAD-8126-B4D3-5F63-DD1D557012C2}" dt="2024-09-19T14:04:40.717" v="130"/>
          <ac:spMkLst>
            <pc:docMk/>
            <pc:sldMk cId="784932317" sldId="259"/>
            <ac:spMk id="9" creationId="{4C32CD27-7027-AB2B-38F1-71C08EB84030}"/>
          </ac:spMkLst>
        </pc:spChg>
        <pc:spChg chg="add">
          <ac:chgData name="Laura James" userId="S::laura.james@uwtsd.ac.uk::e815814b-f5ab-4367-85bb-abbbaf16d579" providerId="AD" clId="Web-{1A945AAD-8126-B4D3-5F63-DD1D557012C2}" dt="2024-09-19T14:04:40.717" v="130"/>
          <ac:spMkLst>
            <pc:docMk/>
            <pc:sldMk cId="784932317" sldId="259"/>
            <ac:spMk id="11" creationId="{C6DD38CD-CFFE-4ABA-3DC8-01ED90559EBE}"/>
          </ac:spMkLst>
        </pc:spChg>
        <pc:picChg chg="add mod ord">
          <ac:chgData name="Laura James" userId="S::laura.james@uwtsd.ac.uk::e815814b-f5ab-4367-85bb-abbbaf16d579" providerId="AD" clId="Web-{1A945AAD-8126-B4D3-5F63-DD1D557012C2}" dt="2024-09-19T14:04:40.717" v="130"/>
          <ac:picMkLst>
            <pc:docMk/>
            <pc:sldMk cId="784932317" sldId="259"/>
            <ac:picMk id="4" creationId="{5D067114-A2D0-6CC7-27FA-2AB079DEF051}"/>
          </ac:picMkLst>
        </pc:picChg>
      </pc:sldChg>
      <pc:sldChg chg="addSp delSp modSp new mod setBg">
        <pc:chgData name="Laura James" userId="S::laura.james@uwtsd.ac.uk::e815814b-f5ab-4367-85bb-abbbaf16d579" providerId="AD" clId="Web-{1A945AAD-8126-B4D3-5F63-DD1D557012C2}" dt="2024-09-19T14:08:49.569" v="195"/>
        <pc:sldMkLst>
          <pc:docMk/>
          <pc:sldMk cId="1370328221" sldId="260"/>
        </pc:sldMkLst>
        <pc:spChg chg="mod ord">
          <ac:chgData name="Laura James" userId="S::laura.james@uwtsd.ac.uk::e815814b-f5ab-4367-85bb-abbbaf16d579" providerId="AD" clId="Web-{1A945AAD-8126-B4D3-5F63-DD1D557012C2}" dt="2024-09-19T14:06:36.940" v="154"/>
          <ac:spMkLst>
            <pc:docMk/>
            <pc:sldMk cId="1370328221" sldId="260"/>
            <ac:spMk id="2" creationId="{D6608266-2F8A-DDFC-9BA0-60E3D25D5761}"/>
          </ac:spMkLst>
        </pc:spChg>
        <pc:spChg chg="del">
          <ac:chgData name="Laura James" userId="S::laura.james@uwtsd.ac.uk::e815814b-f5ab-4367-85bb-abbbaf16d579" providerId="AD" clId="Web-{1A945AAD-8126-B4D3-5F63-DD1D557012C2}" dt="2024-09-19T14:06:27.955" v="153"/>
          <ac:spMkLst>
            <pc:docMk/>
            <pc:sldMk cId="1370328221" sldId="260"/>
            <ac:spMk id="3" creationId="{D8A7FC25-FF79-CF73-4B20-6E933807F479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36.940" v="154"/>
          <ac:spMkLst>
            <pc:docMk/>
            <pc:sldMk cId="1370328221" sldId="260"/>
            <ac:spMk id="9" creationId="{ADE57300-C7FF-4578-99A0-42B0295B123C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36.940" v="154"/>
          <ac:spMkLst>
            <pc:docMk/>
            <pc:sldMk cId="1370328221" sldId="260"/>
            <ac:spMk id="11" creationId="{DB8F8250-7A81-4A19-87AD-FFB2CE4E39A5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36.940" v="154"/>
          <ac:spMkLst>
            <pc:docMk/>
            <pc:sldMk cId="1370328221" sldId="260"/>
            <ac:spMk id="13" creationId="{499F38FC-2DEA-2647-C409-EF75720C1017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36.940" v="154"/>
          <ac:spMkLst>
            <pc:docMk/>
            <pc:sldMk cId="1370328221" sldId="260"/>
            <ac:spMk id="15" creationId="{F3FF94B3-6D3E-44FE-BB02-A9027C0003C7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36.940" v="154"/>
          <ac:spMkLst>
            <pc:docMk/>
            <pc:sldMk cId="1370328221" sldId="260"/>
            <ac:spMk id="17" creationId="{C71AFC83-43DA-2361-0668-F0E67D9E9A1F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36.940" v="154"/>
          <ac:spMkLst>
            <pc:docMk/>
            <pc:sldMk cId="1370328221" sldId="260"/>
            <ac:spMk id="19" creationId="{F35EA8DD-92F5-E06C-4DEE-B7AB507CC7D1}"/>
          </ac:spMkLst>
        </pc:spChg>
        <pc:picChg chg="add mod ord">
          <ac:chgData name="Laura James" userId="S::laura.james@uwtsd.ac.uk::e815814b-f5ab-4367-85bb-abbbaf16d579" providerId="AD" clId="Web-{1A945AAD-8126-B4D3-5F63-DD1D557012C2}" dt="2024-09-19T14:06:36.940" v="154"/>
          <ac:picMkLst>
            <pc:docMk/>
            <pc:sldMk cId="1370328221" sldId="260"/>
            <ac:picMk id="4" creationId="{00737672-8DD6-7B18-D566-8A6A95E9E167}"/>
          </ac:picMkLst>
        </pc:picChg>
      </pc:sldChg>
      <pc:sldChg chg="addSp delSp modSp new mod setBg">
        <pc:chgData name="Laura James" userId="S::laura.james@uwtsd.ac.uk::e815814b-f5ab-4367-85bb-abbbaf16d579" providerId="AD" clId="Web-{1A945AAD-8126-B4D3-5F63-DD1D557012C2}" dt="2024-09-19T14:08:49.569" v="195"/>
        <pc:sldMkLst>
          <pc:docMk/>
          <pc:sldMk cId="3390570509" sldId="261"/>
        </pc:sldMkLst>
        <pc:spChg chg="mod">
          <ac:chgData name="Laura James" userId="S::laura.james@uwtsd.ac.uk::e815814b-f5ab-4367-85bb-abbbaf16d579" providerId="AD" clId="Web-{1A945AAD-8126-B4D3-5F63-DD1D557012C2}" dt="2024-09-19T14:06:50.253" v="157"/>
          <ac:spMkLst>
            <pc:docMk/>
            <pc:sldMk cId="3390570509" sldId="261"/>
            <ac:spMk id="2" creationId="{55887C87-8FFB-F7BF-45FF-AF54EAD22F6B}"/>
          </ac:spMkLst>
        </pc:spChg>
        <pc:spChg chg="del">
          <ac:chgData name="Laura James" userId="S::laura.james@uwtsd.ac.uk::e815814b-f5ab-4367-85bb-abbbaf16d579" providerId="AD" clId="Web-{1A945AAD-8126-B4D3-5F63-DD1D557012C2}" dt="2024-09-19T14:06:50.253" v="157"/>
          <ac:spMkLst>
            <pc:docMk/>
            <pc:sldMk cId="3390570509" sldId="261"/>
            <ac:spMk id="3" creationId="{13C8480A-D045-2E5E-C92A-97D2319267ED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50.253" v="157"/>
          <ac:spMkLst>
            <pc:docMk/>
            <pc:sldMk cId="3390570509" sldId="261"/>
            <ac:spMk id="9" creationId="{ADE57300-C7FF-4578-99A0-42B0295B123C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50.253" v="157"/>
          <ac:spMkLst>
            <pc:docMk/>
            <pc:sldMk cId="3390570509" sldId="261"/>
            <ac:spMk id="11" creationId="{DB8F8250-7A81-4A19-87AD-FFB2CE4E39A5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50.253" v="157"/>
          <ac:spMkLst>
            <pc:docMk/>
            <pc:sldMk cId="3390570509" sldId="261"/>
            <ac:spMk id="13" creationId="{499F38FC-2DEA-2647-C409-EF75720C1017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50.253" v="157"/>
          <ac:spMkLst>
            <pc:docMk/>
            <pc:sldMk cId="3390570509" sldId="261"/>
            <ac:spMk id="15" creationId="{F3FF94B3-6D3E-44FE-BB02-A9027C0003C7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50.253" v="157"/>
          <ac:spMkLst>
            <pc:docMk/>
            <pc:sldMk cId="3390570509" sldId="261"/>
            <ac:spMk id="17" creationId="{0EECA69B-4C2A-7F31-8019-E90DB3BD49CB}"/>
          </ac:spMkLst>
        </pc:spChg>
        <pc:spChg chg="add">
          <ac:chgData name="Laura James" userId="S::laura.james@uwtsd.ac.uk::e815814b-f5ab-4367-85bb-abbbaf16d579" providerId="AD" clId="Web-{1A945AAD-8126-B4D3-5F63-DD1D557012C2}" dt="2024-09-19T14:06:50.253" v="157"/>
          <ac:spMkLst>
            <pc:docMk/>
            <pc:sldMk cId="3390570509" sldId="261"/>
            <ac:spMk id="19" creationId="{857DEAC1-B3AA-6569-0A44-A191DF2F3C67}"/>
          </ac:spMkLst>
        </pc:spChg>
        <pc:picChg chg="add">
          <ac:chgData name="Laura James" userId="S::laura.james@uwtsd.ac.uk::e815814b-f5ab-4367-85bb-abbbaf16d579" providerId="AD" clId="Web-{1A945AAD-8126-B4D3-5F63-DD1D557012C2}" dt="2024-09-19T14:06:50.253" v="157"/>
          <ac:picMkLst>
            <pc:docMk/>
            <pc:sldMk cId="3390570509" sldId="261"/>
            <ac:picMk id="5" creationId="{5868AEB3-292D-4CE3-E0BE-4560CD4DBE17}"/>
          </ac:picMkLst>
        </pc:picChg>
      </pc:sldChg>
      <pc:sldChg chg="addSp delSp modSp new mod setBg">
        <pc:chgData name="Laura James" userId="S::laura.james@uwtsd.ac.uk::e815814b-f5ab-4367-85bb-abbbaf16d579" providerId="AD" clId="Web-{1A945AAD-8126-B4D3-5F63-DD1D557012C2}" dt="2024-09-19T14:08:49.569" v="195"/>
        <pc:sldMkLst>
          <pc:docMk/>
          <pc:sldMk cId="719832942" sldId="262"/>
        </pc:sldMkLst>
        <pc:spChg chg="mod ord">
          <ac:chgData name="Laura James" userId="S::laura.james@uwtsd.ac.uk::e815814b-f5ab-4367-85bb-abbbaf16d579" providerId="AD" clId="Web-{1A945AAD-8126-B4D3-5F63-DD1D557012C2}" dt="2024-09-19T14:08:34.209" v="193"/>
          <ac:spMkLst>
            <pc:docMk/>
            <pc:sldMk cId="719832942" sldId="262"/>
            <ac:spMk id="2" creationId="{E954551D-B7AD-6B31-2546-F3FBC05BE61B}"/>
          </ac:spMkLst>
        </pc:spChg>
        <pc:spChg chg="del">
          <ac:chgData name="Laura James" userId="S::laura.james@uwtsd.ac.uk::e815814b-f5ab-4367-85bb-abbbaf16d579" providerId="AD" clId="Web-{1A945AAD-8126-B4D3-5F63-DD1D557012C2}" dt="2024-09-19T14:08:25.005" v="191"/>
          <ac:spMkLst>
            <pc:docMk/>
            <pc:sldMk cId="719832942" sldId="262"/>
            <ac:spMk id="3" creationId="{CAF4776B-252C-3C83-2825-EEA4FB11AAAB}"/>
          </ac:spMkLst>
        </pc:spChg>
        <pc:spChg chg="add">
          <ac:chgData name="Laura James" userId="S::laura.james@uwtsd.ac.uk::e815814b-f5ab-4367-85bb-abbbaf16d579" providerId="AD" clId="Web-{1A945AAD-8126-B4D3-5F63-DD1D557012C2}" dt="2024-09-19T14:08:34.209" v="193"/>
          <ac:spMkLst>
            <pc:docMk/>
            <pc:sldMk cId="719832942" sldId="262"/>
            <ac:spMk id="9" creationId="{ADE57300-C7FF-4578-99A0-42B0295B123C}"/>
          </ac:spMkLst>
        </pc:spChg>
        <pc:spChg chg="add">
          <ac:chgData name="Laura James" userId="S::laura.james@uwtsd.ac.uk::e815814b-f5ab-4367-85bb-abbbaf16d579" providerId="AD" clId="Web-{1A945AAD-8126-B4D3-5F63-DD1D557012C2}" dt="2024-09-19T14:08:34.209" v="193"/>
          <ac:spMkLst>
            <pc:docMk/>
            <pc:sldMk cId="719832942" sldId="262"/>
            <ac:spMk id="11" creationId="{DB8F8250-7A81-4A19-87AD-FFB2CE4E39A5}"/>
          </ac:spMkLst>
        </pc:spChg>
        <pc:spChg chg="add">
          <ac:chgData name="Laura James" userId="S::laura.james@uwtsd.ac.uk::e815814b-f5ab-4367-85bb-abbbaf16d579" providerId="AD" clId="Web-{1A945AAD-8126-B4D3-5F63-DD1D557012C2}" dt="2024-09-19T14:08:34.209" v="193"/>
          <ac:spMkLst>
            <pc:docMk/>
            <pc:sldMk cId="719832942" sldId="262"/>
            <ac:spMk id="13" creationId="{499F38FC-2DEA-2647-C409-EF75720C1017}"/>
          </ac:spMkLst>
        </pc:spChg>
        <pc:spChg chg="add">
          <ac:chgData name="Laura James" userId="S::laura.james@uwtsd.ac.uk::e815814b-f5ab-4367-85bb-abbbaf16d579" providerId="AD" clId="Web-{1A945AAD-8126-B4D3-5F63-DD1D557012C2}" dt="2024-09-19T14:08:34.209" v="193"/>
          <ac:spMkLst>
            <pc:docMk/>
            <pc:sldMk cId="719832942" sldId="262"/>
            <ac:spMk id="15" creationId="{F3FF94B3-6D3E-44FE-BB02-A9027C0003C7}"/>
          </ac:spMkLst>
        </pc:spChg>
        <pc:spChg chg="add">
          <ac:chgData name="Laura James" userId="S::laura.james@uwtsd.ac.uk::e815814b-f5ab-4367-85bb-abbbaf16d579" providerId="AD" clId="Web-{1A945AAD-8126-B4D3-5F63-DD1D557012C2}" dt="2024-09-19T14:08:34.209" v="193"/>
          <ac:spMkLst>
            <pc:docMk/>
            <pc:sldMk cId="719832942" sldId="262"/>
            <ac:spMk id="17" creationId="{E73AF435-44C8-C44B-9352-ACFA393E2F29}"/>
          </ac:spMkLst>
        </pc:spChg>
        <pc:spChg chg="add">
          <ac:chgData name="Laura James" userId="S::laura.james@uwtsd.ac.uk::e815814b-f5ab-4367-85bb-abbbaf16d579" providerId="AD" clId="Web-{1A945AAD-8126-B4D3-5F63-DD1D557012C2}" dt="2024-09-19T14:08:34.209" v="193"/>
          <ac:spMkLst>
            <pc:docMk/>
            <pc:sldMk cId="719832942" sldId="262"/>
            <ac:spMk id="19" creationId="{288058DF-7580-C88F-23F0-429412309B31}"/>
          </ac:spMkLst>
        </pc:spChg>
        <pc:spChg chg="add">
          <ac:chgData name="Laura James" userId="S::laura.james@uwtsd.ac.uk::e815814b-f5ab-4367-85bb-abbbaf16d579" providerId="AD" clId="Web-{1A945AAD-8126-B4D3-5F63-DD1D557012C2}" dt="2024-09-19T14:08:34.209" v="193"/>
          <ac:spMkLst>
            <pc:docMk/>
            <pc:sldMk cId="719832942" sldId="262"/>
            <ac:spMk id="21" creationId="{43F82943-4565-9E0E-E9DB-5B7B417E670A}"/>
          </ac:spMkLst>
        </pc:spChg>
        <pc:picChg chg="add mod">
          <ac:chgData name="Laura James" userId="S::laura.james@uwtsd.ac.uk::e815814b-f5ab-4367-85bb-abbbaf16d579" providerId="AD" clId="Web-{1A945AAD-8126-B4D3-5F63-DD1D557012C2}" dt="2024-09-19T14:08:34.209" v="193"/>
          <ac:picMkLst>
            <pc:docMk/>
            <pc:sldMk cId="719832942" sldId="262"/>
            <ac:picMk id="4" creationId="{302A969F-6938-8140-1E70-291E8831DE8A}"/>
          </ac:picMkLst>
        </pc:picChg>
      </pc:sldChg>
      <pc:sldChg chg="addSp delSp modSp new mod setBg">
        <pc:chgData name="Laura James" userId="S::laura.james@uwtsd.ac.uk::e815814b-f5ab-4367-85bb-abbbaf16d579" providerId="AD" clId="Web-{1A945AAD-8126-B4D3-5F63-DD1D557012C2}" dt="2024-09-19T14:10:05.243" v="225"/>
        <pc:sldMkLst>
          <pc:docMk/>
          <pc:sldMk cId="2898735291" sldId="263"/>
        </pc:sldMkLst>
        <pc:spChg chg="mod ord">
          <ac:chgData name="Laura James" userId="S::laura.james@uwtsd.ac.uk::e815814b-f5ab-4367-85bb-abbbaf16d579" providerId="AD" clId="Web-{1A945AAD-8126-B4D3-5F63-DD1D557012C2}" dt="2024-09-19T14:09:57.461" v="224"/>
          <ac:spMkLst>
            <pc:docMk/>
            <pc:sldMk cId="2898735291" sldId="263"/>
            <ac:spMk id="2" creationId="{80E91F25-7F57-E6E7-0121-5099ABD1E442}"/>
          </ac:spMkLst>
        </pc:spChg>
        <pc:spChg chg="del">
          <ac:chgData name="Laura James" userId="S::laura.james@uwtsd.ac.uk::e815814b-f5ab-4367-85bb-abbbaf16d579" providerId="AD" clId="Web-{1A945AAD-8126-B4D3-5F63-DD1D557012C2}" dt="2024-09-19T14:09:54.727" v="223"/>
          <ac:spMkLst>
            <pc:docMk/>
            <pc:sldMk cId="2898735291" sldId="263"/>
            <ac:spMk id="3" creationId="{2EB7D1E2-B4D0-00B3-AE6D-49205D9F3C96}"/>
          </ac:spMkLst>
        </pc:spChg>
        <pc:spChg chg="add">
          <ac:chgData name="Laura James" userId="S::laura.james@uwtsd.ac.uk::e815814b-f5ab-4367-85bb-abbbaf16d579" providerId="AD" clId="Web-{1A945AAD-8126-B4D3-5F63-DD1D557012C2}" dt="2024-09-19T14:09:57.461" v="224"/>
          <ac:spMkLst>
            <pc:docMk/>
            <pc:sldMk cId="2898735291" sldId="263"/>
            <ac:spMk id="9" creationId="{ADE57300-C7FF-4578-99A0-42B0295B123C}"/>
          </ac:spMkLst>
        </pc:spChg>
        <pc:spChg chg="add">
          <ac:chgData name="Laura James" userId="S::laura.james@uwtsd.ac.uk::e815814b-f5ab-4367-85bb-abbbaf16d579" providerId="AD" clId="Web-{1A945AAD-8126-B4D3-5F63-DD1D557012C2}" dt="2024-09-19T14:09:57.461" v="224"/>
          <ac:spMkLst>
            <pc:docMk/>
            <pc:sldMk cId="2898735291" sldId="263"/>
            <ac:spMk id="11" creationId="{DB8F8250-7A81-4A19-87AD-FFB2CE4E39A5}"/>
          </ac:spMkLst>
        </pc:spChg>
        <pc:spChg chg="add">
          <ac:chgData name="Laura James" userId="S::laura.james@uwtsd.ac.uk::e815814b-f5ab-4367-85bb-abbbaf16d579" providerId="AD" clId="Web-{1A945AAD-8126-B4D3-5F63-DD1D557012C2}" dt="2024-09-19T14:09:57.461" v="224"/>
          <ac:spMkLst>
            <pc:docMk/>
            <pc:sldMk cId="2898735291" sldId="263"/>
            <ac:spMk id="13" creationId="{499F38FC-2DEA-2647-C409-EF75720C1017}"/>
          </ac:spMkLst>
        </pc:spChg>
        <pc:spChg chg="add">
          <ac:chgData name="Laura James" userId="S::laura.james@uwtsd.ac.uk::e815814b-f5ab-4367-85bb-abbbaf16d579" providerId="AD" clId="Web-{1A945AAD-8126-B4D3-5F63-DD1D557012C2}" dt="2024-09-19T14:09:57.461" v="224"/>
          <ac:spMkLst>
            <pc:docMk/>
            <pc:sldMk cId="2898735291" sldId="263"/>
            <ac:spMk id="15" creationId="{F3FF94B3-6D3E-44FE-BB02-A9027C0003C7}"/>
          </ac:spMkLst>
        </pc:spChg>
        <pc:spChg chg="add">
          <ac:chgData name="Laura James" userId="S::laura.james@uwtsd.ac.uk::e815814b-f5ab-4367-85bb-abbbaf16d579" providerId="AD" clId="Web-{1A945AAD-8126-B4D3-5F63-DD1D557012C2}" dt="2024-09-19T14:09:57.461" v="224"/>
          <ac:spMkLst>
            <pc:docMk/>
            <pc:sldMk cId="2898735291" sldId="263"/>
            <ac:spMk id="17" creationId="{E73AF435-44C8-C44B-9352-ACFA393E2F29}"/>
          </ac:spMkLst>
        </pc:spChg>
        <pc:spChg chg="add">
          <ac:chgData name="Laura James" userId="S::laura.james@uwtsd.ac.uk::e815814b-f5ab-4367-85bb-abbbaf16d579" providerId="AD" clId="Web-{1A945AAD-8126-B4D3-5F63-DD1D557012C2}" dt="2024-09-19T14:09:57.461" v="224"/>
          <ac:spMkLst>
            <pc:docMk/>
            <pc:sldMk cId="2898735291" sldId="263"/>
            <ac:spMk id="19" creationId="{288058DF-7580-C88F-23F0-429412309B31}"/>
          </ac:spMkLst>
        </pc:spChg>
        <pc:spChg chg="add">
          <ac:chgData name="Laura James" userId="S::laura.james@uwtsd.ac.uk::e815814b-f5ab-4367-85bb-abbbaf16d579" providerId="AD" clId="Web-{1A945AAD-8126-B4D3-5F63-DD1D557012C2}" dt="2024-09-19T14:09:57.461" v="224"/>
          <ac:spMkLst>
            <pc:docMk/>
            <pc:sldMk cId="2898735291" sldId="263"/>
            <ac:spMk id="21" creationId="{43F82943-4565-9E0E-E9DB-5B7B417E670A}"/>
          </ac:spMkLst>
        </pc:spChg>
        <pc:picChg chg="add mod ord">
          <ac:chgData name="Laura James" userId="S::laura.james@uwtsd.ac.uk::e815814b-f5ab-4367-85bb-abbbaf16d579" providerId="AD" clId="Web-{1A945AAD-8126-B4D3-5F63-DD1D557012C2}" dt="2024-09-19T14:09:57.461" v="224"/>
          <ac:picMkLst>
            <pc:docMk/>
            <pc:sldMk cId="2898735291" sldId="263"/>
            <ac:picMk id="4" creationId="{FD4DFEFF-513B-71C6-E1C5-529111E7EE47}"/>
          </ac:picMkLst>
        </pc:picChg>
      </pc:sldChg>
      <pc:sldMasterChg chg="del delSldLayout">
        <pc:chgData name="Laura James" userId="S::laura.james@uwtsd.ac.uk::e815814b-f5ab-4367-85bb-abbbaf16d579" providerId="AD" clId="Web-{1A945AAD-8126-B4D3-5F63-DD1D557012C2}" dt="2024-09-19T14:01:37.321" v="20"/>
        <pc:sldMasterMkLst>
          <pc:docMk/>
          <pc:sldMasterMk cId="2460954070" sldId="2147483660"/>
        </pc:sldMasterMkLst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aura James" userId="S::laura.james@uwtsd.ac.uk::e815814b-f5ab-4367-85bb-abbbaf16d579" providerId="AD" clId="Web-{1A945AAD-8126-B4D3-5F63-DD1D557012C2}" dt="2024-09-19T14:01:37.321" v="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mod replId setBg addSldLayout modSldLayout">
        <pc:chgData name="Laura James" userId="S::laura.james@uwtsd.ac.uk::e815814b-f5ab-4367-85bb-abbbaf16d579" providerId="AD" clId="Web-{1A945AAD-8126-B4D3-5F63-DD1D557012C2}" dt="2024-09-19T14:08:49.569" v="195"/>
        <pc:sldMasterMkLst>
          <pc:docMk/>
          <pc:sldMasterMk cId="800647177" sldId="2147483672"/>
        </pc:sldMasterMkLst>
        <pc:sldLayoutChg chg="add mod setFolMasterObjs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1738936664" sldId="2147483673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1875511429" sldId="2147483674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3869868204" sldId="2147483675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2763368907" sldId="2147483676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197075803" sldId="2147483677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1247353813" sldId="2147483678"/>
          </pc:sldLayoutMkLst>
        </pc:sldLayoutChg>
        <pc:sldLayoutChg chg="add mod replId setFolMasterObjs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61579531" sldId="2147483679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1875619183" sldId="2147483680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3577456751" sldId="2147483681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2457015176" sldId="2147483682"/>
          </pc:sldLayoutMkLst>
        </pc:sldLayoutChg>
        <pc:sldLayoutChg chg="add mod replId">
          <pc:chgData name="Laura James" userId="S::laura.james@uwtsd.ac.uk::e815814b-f5ab-4367-85bb-abbbaf16d579" providerId="AD" clId="Web-{1A945AAD-8126-B4D3-5F63-DD1D557012C2}" dt="2024-09-19T14:08:49.569" v="195"/>
          <pc:sldLayoutMkLst>
            <pc:docMk/>
            <pc:sldMasterMk cId="800647177" sldId="2147483672"/>
            <pc:sldLayoutMk cId="1551362116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362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015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456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19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9/19/2024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79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9/19/2024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353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9/19/2024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75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368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9/19/2024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868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511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936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9/19/2024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647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Graduates Throwing Hats">
            <a:extLst>
              <a:ext uri="{FF2B5EF4-FFF2-40B4-BE49-F238E27FC236}">
                <a16:creationId xmlns:a16="http://schemas.microsoft.com/office/drawing/2014/main" id="{60C960F5-B40F-0D2B-147B-A5FA783E3A8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74" b="625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508F7DC-CA28-4ACE-AF79-D7E98ED1B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B20218-A500-457C-B65C-F3D198B1F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2334247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Academic Integrity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Learning and Collaboration for Global Citizenship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42BB97-37FB-087E-915F-43E4B605D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1000768"/>
            <a:ext cx="3566452" cy="298558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/>
              <a:t>First week done....</a:t>
            </a:r>
            <a:br>
              <a:rPr lang="en-US" sz="4800"/>
            </a:br>
            <a:r>
              <a:rPr lang="en-US" sz="4800"/>
              <a:t>How are you?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D0C058D-27D4-3139-E199-E2C11099B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vehicle check point | Road Signs Direct">
            <a:extLst>
              <a:ext uri="{FF2B5EF4-FFF2-40B4-BE49-F238E27FC236}">
                <a16:creationId xmlns:a16="http://schemas.microsoft.com/office/drawing/2014/main" id="{A94E09FD-C6BE-7B50-2242-832E7CB92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37595" y="1544555"/>
            <a:ext cx="7333488" cy="3868474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94E0531-D614-3CB6-996E-FF0184A33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16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32CD27-7027-AB2B-38F1-71C08EB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cademic Integrity: What's New? | The ...">
            <a:extLst>
              <a:ext uri="{FF2B5EF4-FFF2-40B4-BE49-F238E27FC236}">
                <a16:creationId xmlns:a16="http://schemas.microsoft.com/office/drawing/2014/main" id="{5D067114-A2D0-6CC7-27FA-2AB079DEF0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42" r="9699"/>
          <a:stretch/>
        </p:blipFill>
        <p:spPr>
          <a:xfrm>
            <a:off x="517869" y="508091"/>
            <a:ext cx="4221911" cy="58379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2D8406-6CA7-C216-DF4C-3A911142F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8762" y="976160"/>
            <a:ext cx="6232310" cy="1463040"/>
          </a:xfrm>
        </p:spPr>
        <p:txBody>
          <a:bodyPr>
            <a:normAutofit/>
          </a:bodyPr>
          <a:lstStyle/>
          <a:p>
            <a:r>
              <a:rPr lang="en-US" sz="4400" dirty="0"/>
              <a:t>What is Academic Integrity?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0E1C0-F2DE-7BDE-1876-99E98595D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8775" y="2577871"/>
            <a:ext cx="6232310" cy="37681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In groups, you have </a:t>
            </a:r>
            <a:r>
              <a:rPr lang="en-US" sz="2400" b="1" dirty="0"/>
              <a:t>10 minutes</a:t>
            </a:r>
            <a:r>
              <a:rPr lang="en-US" sz="2400" dirty="0"/>
              <a:t> to come up with a clear definition of what academic integrity is. Try not to exceed 2 or 3 lines and try to agree on it!</a:t>
            </a:r>
          </a:p>
          <a:p>
            <a:endParaRPr lang="en-US" sz="24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6DD38CD-CFFE-4ABA-3DC8-01ED90559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4611" y="508090"/>
            <a:ext cx="6186474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932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06476-5E00-488F-60AC-D1EF89D1E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Consider why each of the elements of this are important?</a:t>
            </a:r>
          </a:p>
        </p:txBody>
      </p:sp>
      <p:pic>
        <p:nvPicPr>
          <p:cNvPr id="4" name="Content Placeholder 3" descr="academic integrity? | Bond University ...">
            <a:extLst>
              <a:ext uri="{FF2B5EF4-FFF2-40B4-BE49-F238E27FC236}">
                <a16:creationId xmlns:a16="http://schemas.microsoft.com/office/drawing/2014/main" id="{D18106A9-A28F-1215-9CBB-4B0FE82B35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98967" y="1255244"/>
            <a:ext cx="3971925" cy="3971925"/>
          </a:xfrm>
        </p:spPr>
      </p:pic>
    </p:spTree>
    <p:extLst>
      <p:ext uri="{BB962C8B-B14F-4D97-AF65-F5344CB8AC3E}">
        <p14:creationId xmlns:p14="http://schemas.microsoft.com/office/powerpoint/2010/main" val="753189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71AFC83-43DA-2361-0668-F0E67D9E9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5 REASONS WHY YOU NEED DIGITAL SKILLS">
            <a:extLst>
              <a:ext uri="{FF2B5EF4-FFF2-40B4-BE49-F238E27FC236}">
                <a16:creationId xmlns:a16="http://schemas.microsoft.com/office/drawing/2014/main" id="{00737672-8DD6-7B18-D566-8A6A95E9E1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6266" r="12661" b="-1"/>
          <a:stretch/>
        </p:blipFill>
        <p:spPr>
          <a:xfrm>
            <a:off x="5646853" y="965741"/>
            <a:ext cx="6024232" cy="53802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608266-2F8A-DDFC-9BA0-60E3D25D5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642896" cy="39494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100"/>
              <a:t>Digital Skills Induction</a:t>
            </a:r>
            <a:br>
              <a:rPr lang="en-US" sz="6100"/>
            </a:br>
            <a:br>
              <a:rPr lang="en-US" sz="6100"/>
            </a:br>
            <a:r>
              <a:rPr lang="en-US" sz="6100"/>
              <a:t>Jessica Hill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35EA8DD-92F5-E06C-4DEE-B7AB507CC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328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An early morning coffee with bread and a newspaper on top of the table">
            <a:extLst>
              <a:ext uri="{FF2B5EF4-FFF2-40B4-BE49-F238E27FC236}">
                <a16:creationId xmlns:a16="http://schemas.microsoft.com/office/drawing/2014/main" id="{5868AEB3-292D-4CE3-E0BE-4560CD4DBE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749" r="8315" b="28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87C87-8FFB-F7BF-45FF-AF54EAD22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5739969"/>
            <a:ext cx="8178501" cy="960120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390570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cademic misconduct standards to be ...">
            <a:extLst>
              <a:ext uri="{FF2B5EF4-FFF2-40B4-BE49-F238E27FC236}">
                <a16:creationId xmlns:a16="http://schemas.microsoft.com/office/drawing/2014/main" id="{302A969F-6938-8140-1E70-291E8831DE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81" r="9876" b="2"/>
          <a:stretch/>
        </p:blipFill>
        <p:spPr>
          <a:xfrm>
            <a:off x="535521" y="508090"/>
            <a:ext cx="6323740" cy="57453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54551D-B7AD-6B31-2546-F3FBC05BE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4846" y="978407"/>
            <a:ext cx="4358503" cy="3137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/>
              <a:t>So what happens if my tutor suspects academic misconduct?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7912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75944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832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F8250-7A81-4A19-87AD-FFB2CE4E3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9F38FC-2DEA-2647-C409-EF75720C1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Questionnaire - VARK">
            <a:extLst>
              <a:ext uri="{FF2B5EF4-FFF2-40B4-BE49-F238E27FC236}">
                <a16:creationId xmlns:a16="http://schemas.microsoft.com/office/drawing/2014/main" id="{FD4DFEFF-513B-71C6-E1C5-529111E7EE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6923"/>
          <a:stretch/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E91F25-7F57-E6E7-0121-5099ABD1E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7"/>
            <a:ext cx="4358503" cy="3137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Next week …</a:t>
            </a:r>
            <a:br>
              <a:rPr lang="en-US" sz="4600"/>
            </a:br>
            <a:r>
              <a:rPr lang="en-US" sz="4600"/>
              <a:t>Learning Theory and Learning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73529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RegularSeedRightStep">
      <a:dk1>
        <a:srgbClr val="000000"/>
      </a:dk1>
      <a:lt1>
        <a:srgbClr val="FFFFFF"/>
      </a:lt1>
      <a:dk2>
        <a:srgbClr val="1E3136"/>
      </a:dk2>
      <a:lt2>
        <a:srgbClr val="E2E5E8"/>
      </a:lt2>
      <a:accent1>
        <a:srgbClr val="C38C4D"/>
      </a:accent1>
      <a:accent2>
        <a:srgbClr val="AAA438"/>
      </a:accent2>
      <a:accent3>
        <a:srgbClr val="87AD44"/>
      </a:accent3>
      <a:accent4>
        <a:srgbClr val="54B13B"/>
      </a:accent4>
      <a:accent5>
        <a:srgbClr val="48B65E"/>
      </a:accent5>
      <a:accent6>
        <a:srgbClr val="3BB184"/>
      </a:accent6>
      <a:hlink>
        <a:srgbClr val="3F7ABF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GestaltVTI</vt:lpstr>
      <vt:lpstr>Academic Integrity</vt:lpstr>
      <vt:lpstr>First week done.... How are you?</vt:lpstr>
      <vt:lpstr>What is Academic Integrity?</vt:lpstr>
      <vt:lpstr>Consider why each of the elements of this are important?</vt:lpstr>
      <vt:lpstr>Digital Skills Induction  Jessica Hill</vt:lpstr>
      <vt:lpstr>Break</vt:lpstr>
      <vt:lpstr>So what happens if my tutor suspects academic misconduct?</vt:lpstr>
      <vt:lpstr>Next week … Learning Theory and Learning Styles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</cp:revision>
  <dcterms:created xsi:type="dcterms:W3CDTF">2024-09-19T14:00:56Z</dcterms:created>
  <dcterms:modified xsi:type="dcterms:W3CDTF">2024-09-19T14:10:07Z</dcterms:modified>
</cp:coreProperties>
</file>