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7"/>
  </p:notesMasterIdLst>
  <p:handoutMasterIdLst>
    <p:handoutMasterId r:id="rId8"/>
  </p:handoutMasterIdLst>
  <p:sldIdLst>
    <p:sldId id="256" r:id="rId2"/>
    <p:sldId id="291" r:id="rId3"/>
    <p:sldId id="295" r:id="rId4"/>
    <p:sldId id="294" r:id="rId5"/>
    <p:sldId id="293" r:id="rId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79" d="100"/>
          <a:sy n="79" d="100"/>
        </p:scale>
        <p:origin x="720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id Usman" userId="2be69f11-f7c0-4ef2-b3f5-4496cccf096e" providerId="ADAL" clId="{22C9EB14-0ECB-4A2F-A9BE-E10FA9EB6981}"/>
    <pc:docChg chg="modSld">
      <pc:chgData name="Said Usman" userId="2be69f11-f7c0-4ef2-b3f5-4496cccf096e" providerId="ADAL" clId="{22C9EB14-0ECB-4A2F-A9BE-E10FA9EB6981}" dt="2024-10-11T13:58:45.646" v="3" actId="20577"/>
      <pc:docMkLst>
        <pc:docMk/>
      </pc:docMkLst>
      <pc:sldChg chg="modSp mod">
        <pc:chgData name="Said Usman" userId="2be69f11-f7c0-4ef2-b3f5-4496cccf096e" providerId="ADAL" clId="{22C9EB14-0ECB-4A2F-A9BE-E10FA9EB6981}" dt="2024-10-11T13:58:45.646" v="3" actId="20577"/>
        <pc:sldMkLst>
          <pc:docMk/>
          <pc:sldMk cId="1024433143" sldId="291"/>
        </pc:sldMkLst>
        <pc:spChg chg="mod">
          <ac:chgData name="Said Usman" userId="2be69f11-f7c0-4ef2-b3f5-4496cccf096e" providerId="ADAL" clId="{22C9EB14-0ECB-4A2F-A9BE-E10FA9EB6981}" dt="2024-10-11T13:58:45.646" v="3" actId="20577"/>
          <ac:spMkLst>
            <pc:docMk/>
            <pc:sldMk cId="1024433143" sldId="291"/>
            <ac:spMk id="3" creationId="{0014CD78-F2F3-4EAD-B9D9-6D74908B4A37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11/10/2024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11/10/2024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11/10/2024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11/10/2024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11/10/2024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11/10/2024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11/10/2024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11/10/2024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11/10/2024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11/10/2024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11/10/2024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11/10/2024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99592" y="1916832"/>
            <a:ext cx="7772400" cy="1152128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/>
              <a:t>Introduction to Project Management</a:t>
            </a:r>
            <a:br>
              <a:rPr lang="en-GB" sz="4000" dirty="0">
                <a:solidFill>
                  <a:srgbClr val="FFFF00"/>
                </a:solidFill>
              </a:rPr>
            </a:br>
            <a:r>
              <a:rPr lang="en-GB" sz="4000" dirty="0">
                <a:solidFill>
                  <a:srgbClr val="FFFF00"/>
                </a:solidFill>
              </a:rPr>
              <a:t>Seminar Activity </a:t>
            </a:r>
            <a:br>
              <a:rPr lang="en-GB" sz="4000" dirty="0">
                <a:solidFill>
                  <a:srgbClr val="FFFF00"/>
                </a:solidFill>
              </a:rPr>
            </a:br>
            <a:r>
              <a:rPr lang="en-GB" sz="4000" dirty="0">
                <a:solidFill>
                  <a:srgbClr val="FFFF00"/>
                </a:solidFill>
              </a:rPr>
              <a:t>Week 2</a:t>
            </a:r>
            <a:br>
              <a:rPr lang="en-GB" sz="4000" dirty="0">
                <a:solidFill>
                  <a:srgbClr val="FFFF00"/>
                </a:solidFill>
              </a:rPr>
            </a:br>
            <a:endParaRPr lang="en-US" sz="20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14CD78-F2F3-4EAD-B9D9-6D74908B4A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620688"/>
            <a:ext cx="8569647" cy="5040560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Task A(Group Activities):</a:t>
            </a:r>
          </a:p>
          <a:p>
            <a:pPr marL="0" indent="0">
              <a:buNone/>
            </a:pPr>
            <a:r>
              <a:rPr lang="en-GB" dirty="0"/>
              <a:t>Form a group </a:t>
            </a:r>
            <a:r>
              <a:rPr lang="en-GB"/>
              <a:t>of 2 to 3 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Discuss:</a:t>
            </a:r>
          </a:p>
          <a:p>
            <a:pPr marL="0" indent="0">
              <a:buNone/>
            </a:pPr>
            <a:r>
              <a:rPr lang="en-GB" dirty="0"/>
              <a:t>In your groups, Summarise the different activities of five life cycles of Project management</a:t>
            </a:r>
            <a:endParaRPr lang="en-US" dirty="0"/>
          </a:p>
          <a:p>
            <a:pPr marL="0" indent="0">
              <a:buNone/>
            </a:pPr>
            <a:r>
              <a:rPr lang="en-GB" dirty="0"/>
              <a:t>Use an example of life cycle diagram to support your discussion.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002818-2C50-4CC7-9D08-795CE5662B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11/10/2024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6E9B13-42B0-4D95-8A51-2ECD3C28DC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244331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AEA97-FB55-3D02-1D8C-DD9C754A86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B(Group Activities)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1C99CA-43F6-9ECB-3D24-7CBB0CE1C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332855"/>
          </a:xfrm>
        </p:spPr>
        <p:txBody>
          <a:bodyPr/>
          <a:lstStyle/>
          <a:p>
            <a:r>
              <a:rPr lang="en-GB" dirty="0"/>
              <a:t>Present your findings in groups: 20 minutes/groups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3B6C0E-2977-9F52-3B2F-BC7E7DE4D4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11/10/2024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8046F0-068D-B948-8383-EE6AEBC2E8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411729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B88290-09CC-7FC0-3B16-D33C4086C6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C(Group Activities)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5C338F-DA59-5AFD-57C7-756DCFEFD4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sz="2400" dirty="0"/>
              <a:t>As a group Read the Week 2 slides and investigate different resources </a:t>
            </a:r>
            <a:r>
              <a:rPr lang="en-GB" sz="2400"/>
              <a:t>to write down  </a:t>
            </a:r>
            <a:r>
              <a:rPr lang="en-GB" sz="2400" dirty="0"/>
              <a:t>the short answers to the following questions which will be important for your assignment components:</a:t>
            </a:r>
          </a:p>
          <a:p>
            <a:pPr eaLnBrk="1" hangingPunct="1"/>
            <a:r>
              <a:rPr lang="en-GB" sz="2400" dirty="0"/>
              <a:t>What are the five life cycles of Project management? What are their activities.</a:t>
            </a:r>
          </a:p>
          <a:p>
            <a:pPr eaLnBrk="1" hangingPunct="1"/>
            <a:r>
              <a:rPr lang="en-GB" sz="2400" dirty="0"/>
              <a:t>Define the Project Charter or Project Initiation Document (PID). Check the sample PID in week 2. What are the importance of it?</a:t>
            </a:r>
          </a:p>
          <a:p>
            <a:pPr eaLnBrk="1" hangingPunct="1"/>
            <a:r>
              <a:rPr lang="en-GB" sz="2400" dirty="0"/>
              <a:t>What are the meaning of SMART and CLEAR Goal ? What are the importance of CLEAR and SMART?</a:t>
            </a:r>
          </a:p>
          <a:p>
            <a:pPr eaLnBrk="1" hangingPunct="1"/>
            <a:endParaRPr lang="en-GB" sz="240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95C6B5-A62C-54EF-79D7-22FA647989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11/10/2024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8DF9FF-07C8-F1AE-D8E8-64B5114E73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178795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60E03E-E84E-4B6F-987F-74190C766C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20687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Any Question?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B43ADC-EE41-48A7-8D22-7DF44D9BC1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11/10/2024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84C7E4-A457-4CB9-ABAF-6E09478AB0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797444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177</Words>
  <Application>Microsoft Office PowerPoint</Application>
  <PresentationFormat>On-screen Show (4:3)</PresentationFormat>
  <Paragraphs>22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Myriad Pro</vt:lpstr>
      <vt:lpstr>Arial</vt:lpstr>
      <vt:lpstr>Verdana</vt:lpstr>
      <vt:lpstr>20140311PresentationUWTSDTemplate</vt:lpstr>
      <vt:lpstr>Introduction to Project Management Seminar Activity  Week 2 </vt:lpstr>
      <vt:lpstr>PowerPoint Presentation</vt:lpstr>
      <vt:lpstr>Task B(Group Activities)</vt:lpstr>
      <vt:lpstr>Task C(Group Activities)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Said Usman</cp:lastModifiedBy>
  <cp:revision>148</cp:revision>
  <cp:lastPrinted>2018-07-09T15:27:01Z</cp:lastPrinted>
  <dcterms:created xsi:type="dcterms:W3CDTF">2002-10-07T19:43:58Z</dcterms:created>
  <dcterms:modified xsi:type="dcterms:W3CDTF">2024-10-11T13:58:48Z</dcterms:modified>
</cp:coreProperties>
</file>