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12"/>
  </p:notesMasterIdLst>
  <p:sldIdLst>
    <p:sldId id="256" r:id="rId2"/>
    <p:sldId id="257" r:id="rId3"/>
    <p:sldId id="258" r:id="rId4"/>
    <p:sldId id="259" r:id="rId5"/>
    <p:sldId id="260" r:id="rId6"/>
    <p:sldId id="262" r:id="rId7"/>
    <p:sldId id="261"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EEFCA5-26F6-C947-BEA5-ECD314B888E7}" v="1502" dt="2026-07-19T17:02:07.767"/>
    <p1510:client id="{737D6BFC-D4FC-F946-9CAA-BCF936B53FA9}" v="96" dt="2026-07-20T03:28:11.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03"/>
    <p:restoredTop sz="94631"/>
  </p:normalViewPr>
  <p:slideViewPr>
    <p:cSldViewPr snapToGrid="0">
      <p:cViewPr>
        <p:scale>
          <a:sx n="100" d="100"/>
          <a:sy n="100" d="100"/>
        </p:scale>
        <p:origin x="3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bilath Daouda (2540515)" userId="42738ca6-e5bc-4c9d-9abd-c79820d02a33" providerId="ADAL" clId="{94DB396F-EFE1-5E02-9321-1F821A2AF439}"/>
    <pc:docChg chg="undo custSel addSld modSld">
      <pc:chgData name="Nabilath Daouda (2540515)" userId="42738ca6-e5bc-4c9d-9abd-c79820d02a33" providerId="ADAL" clId="{94DB396F-EFE1-5E02-9321-1F821A2AF439}" dt="2026-07-20T03:28:11.441" v="491"/>
      <pc:docMkLst>
        <pc:docMk/>
      </pc:docMkLst>
      <pc:sldChg chg="modTransition">
        <pc:chgData name="Nabilath Daouda (2540515)" userId="42738ca6-e5bc-4c9d-9abd-c79820d02a33" providerId="ADAL" clId="{94DB396F-EFE1-5E02-9321-1F821A2AF439}" dt="2026-07-20T03:21:48.699" v="416"/>
        <pc:sldMkLst>
          <pc:docMk/>
          <pc:sldMk cId="3118983119" sldId="256"/>
        </pc:sldMkLst>
      </pc:sldChg>
      <pc:sldChg chg="modSp mod modTransition modAnim">
        <pc:chgData name="Nabilath Daouda (2540515)" userId="42738ca6-e5bc-4c9d-9abd-c79820d02a33" providerId="ADAL" clId="{94DB396F-EFE1-5E02-9321-1F821A2AF439}" dt="2026-07-20T03:23:58.013" v="438"/>
        <pc:sldMkLst>
          <pc:docMk/>
          <pc:sldMk cId="1824807278" sldId="257"/>
        </pc:sldMkLst>
        <pc:picChg chg="mod">
          <ac:chgData name="Nabilath Daouda (2540515)" userId="42738ca6-e5bc-4c9d-9abd-c79820d02a33" providerId="ADAL" clId="{94DB396F-EFE1-5E02-9321-1F821A2AF439}" dt="2026-07-19T18:25:43.830" v="133" actId="1076"/>
          <ac:picMkLst>
            <pc:docMk/>
            <pc:sldMk cId="1824807278" sldId="257"/>
            <ac:picMk id="36" creationId="{376506C3-5863-7654-5E27-6469FD8D2D85}"/>
          </ac:picMkLst>
        </pc:picChg>
      </pc:sldChg>
      <pc:sldChg chg="modTransition modAnim">
        <pc:chgData name="Nabilath Daouda (2540515)" userId="42738ca6-e5bc-4c9d-9abd-c79820d02a33" providerId="ADAL" clId="{94DB396F-EFE1-5E02-9321-1F821A2AF439}" dt="2026-07-20T03:28:11.441" v="491"/>
        <pc:sldMkLst>
          <pc:docMk/>
          <pc:sldMk cId="652759896" sldId="258"/>
        </pc:sldMkLst>
      </pc:sldChg>
      <pc:sldChg chg="modTransition modAnim">
        <pc:chgData name="Nabilath Daouda (2540515)" userId="42738ca6-e5bc-4c9d-9abd-c79820d02a33" providerId="ADAL" clId="{94DB396F-EFE1-5E02-9321-1F821A2AF439}" dt="2026-07-20T03:25:06.054" v="458"/>
        <pc:sldMkLst>
          <pc:docMk/>
          <pc:sldMk cId="3482970661" sldId="259"/>
        </pc:sldMkLst>
      </pc:sldChg>
      <pc:sldChg chg="modSp mod modTransition">
        <pc:chgData name="Nabilath Daouda (2540515)" userId="42738ca6-e5bc-4c9d-9abd-c79820d02a33" providerId="ADAL" clId="{94DB396F-EFE1-5E02-9321-1F821A2AF439}" dt="2026-07-20T03:22:09.742" v="417"/>
        <pc:sldMkLst>
          <pc:docMk/>
          <pc:sldMk cId="101431547" sldId="260"/>
        </pc:sldMkLst>
        <pc:graphicFrameChg chg="mod modGraphic">
          <ac:chgData name="Nabilath Daouda (2540515)" userId="42738ca6-e5bc-4c9d-9abd-c79820d02a33" providerId="ADAL" clId="{94DB396F-EFE1-5E02-9321-1F821A2AF439}" dt="2026-07-20T01:51:00.394" v="296" actId="20577"/>
          <ac:graphicFrameMkLst>
            <pc:docMk/>
            <pc:sldMk cId="101431547" sldId="260"/>
            <ac:graphicFrameMk id="6" creationId="{39CE78F6-D2D0-4E01-EF5B-A3E1591F1736}"/>
          </ac:graphicFrameMkLst>
        </pc:graphicFrameChg>
      </pc:sldChg>
      <pc:sldChg chg="addSp delSp modSp mod modTransition modAnim">
        <pc:chgData name="Nabilath Daouda (2540515)" userId="42738ca6-e5bc-4c9d-9abd-c79820d02a33" providerId="ADAL" clId="{94DB396F-EFE1-5E02-9321-1F821A2AF439}" dt="2026-07-20T03:25:50.565" v="467"/>
        <pc:sldMkLst>
          <pc:docMk/>
          <pc:sldMk cId="2956391267" sldId="261"/>
        </pc:sldMkLst>
        <pc:spChg chg="mod">
          <ac:chgData name="Nabilath Daouda (2540515)" userId="42738ca6-e5bc-4c9d-9abd-c79820d02a33" providerId="ADAL" clId="{94DB396F-EFE1-5E02-9321-1F821A2AF439}" dt="2026-07-20T01:57:16.724" v="348" actId="20577"/>
          <ac:spMkLst>
            <pc:docMk/>
            <pc:sldMk cId="2956391267" sldId="261"/>
            <ac:spMk id="2" creationId="{4DF50D49-F4B7-743E-0A3D-42BFFAAC5F14}"/>
          </ac:spMkLst>
        </pc:spChg>
        <pc:spChg chg="mod">
          <ac:chgData name="Nabilath Daouda (2540515)" userId="42738ca6-e5bc-4c9d-9abd-c79820d02a33" providerId="ADAL" clId="{94DB396F-EFE1-5E02-9321-1F821A2AF439}" dt="2026-07-20T01:57:22.275" v="349" actId="207"/>
          <ac:spMkLst>
            <pc:docMk/>
            <pc:sldMk cId="2956391267" sldId="261"/>
            <ac:spMk id="3" creationId="{2EAD8138-95C5-71B7-86CA-744D2ECF44AD}"/>
          </ac:spMkLst>
        </pc:spChg>
        <pc:spChg chg="add del mod ord">
          <ac:chgData name="Nabilath Daouda (2540515)" userId="42738ca6-e5bc-4c9d-9abd-c79820d02a33" providerId="ADAL" clId="{94DB396F-EFE1-5E02-9321-1F821A2AF439}" dt="2026-07-20T01:57:09.284" v="344"/>
          <ac:spMkLst>
            <pc:docMk/>
            <pc:sldMk cId="2956391267" sldId="261"/>
            <ac:spMk id="4" creationId="{A2A1126A-619F-3C66-FD18-93AA2BE21EE8}"/>
          </ac:spMkLst>
        </pc:spChg>
        <pc:spChg chg="del">
          <ac:chgData name="Nabilath Daouda (2540515)" userId="42738ca6-e5bc-4c9d-9abd-c79820d02a33" providerId="ADAL" clId="{94DB396F-EFE1-5E02-9321-1F821A2AF439}" dt="2026-07-20T01:56:30.104" v="333" actId="26606"/>
          <ac:spMkLst>
            <pc:docMk/>
            <pc:sldMk cId="2956391267" sldId="261"/>
            <ac:spMk id="8" creationId="{25FB334B-E600-4F73-38B4-7BE354E0DB12}"/>
          </ac:spMkLst>
        </pc:spChg>
        <pc:spChg chg="del">
          <ac:chgData name="Nabilath Daouda (2540515)" userId="42738ca6-e5bc-4c9d-9abd-c79820d02a33" providerId="ADAL" clId="{94DB396F-EFE1-5E02-9321-1F821A2AF439}" dt="2026-07-20T01:56:30.104" v="333" actId="26606"/>
          <ac:spMkLst>
            <pc:docMk/>
            <pc:sldMk cId="2956391267" sldId="261"/>
            <ac:spMk id="10" creationId="{F6E4E315-4312-6022-F0DC-ADC31A497DAA}"/>
          </ac:spMkLst>
        </pc:spChg>
        <pc:spChg chg="del">
          <ac:chgData name="Nabilath Daouda (2540515)" userId="42738ca6-e5bc-4c9d-9abd-c79820d02a33" providerId="ADAL" clId="{94DB396F-EFE1-5E02-9321-1F821A2AF439}" dt="2026-07-20T01:56:30.104" v="333" actId="26606"/>
          <ac:spMkLst>
            <pc:docMk/>
            <pc:sldMk cId="2956391267" sldId="261"/>
            <ac:spMk id="12" creationId="{B8BB65C1-E0CE-4642-8092-BC608B96EC9E}"/>
          </ac:spMkLst>
        </pc:spChg>
        <pc:spChg chg="del">
          <ac:chgData name="Nabilath Daouda (2540515)" userId="42738ca6-e5bc-4c9d-9abd-c79820d02a33" providerId="ADAL" clId="{94DB396F-EFE1-5E02-9321-1F821A2AF439}" dt="2026-07-20T01:56:30.104" v="333" actId="26606"/>
          <ac:spMkLst>
            <pc:docMk/>
            <pc:sldMk cId="2956391267" sldId="261"/>
            <ac:spMk id="14" creationId="{2AA3084C-DFFB-709F-9997-7DBE1A2A1101}"/>
          </ac:spMkLst>
        </pc:spChg>
        <pc:spChg chg="del">
          <ac:chgData name="Nabilath Daouda (2540515)" userId="42738ca6-e5bc-4c9d-9abd-c79820d02a33" providerId="ADAL" clId="{94DB396F-EFE1-5E02-9321-1F821A2AF439}" dt="2026-07-20T01:56:30.104" v="333" actId="26606"/>
          <ac:spMkLst>
            <pc:docMk/>
            <pc:sldMk cId="2956391267" sldId="261"/>
            <ac:spMk id="16" creationId="{B5440753-F01B-1A8F-D865-B14B4E75691D}"/>
          </ac:spMkLst>
        </pc:spChg>
        <pc:picChg chg="add mod">
          <ac:chgData name="Nabilath Daouda (2540515)" userId="42738ca6-e5bc-4c9d-9abd-c79820d02a33" providerId="ADAL" clId="{94DB396F-EFE1-5E02-9321-1F821A2AF439}" dt="2026-07-20T01:56:30.104" v="333" actId="26606"/>
          <ac:picMkLst>
            <pc:docMk/>
            <pc:sldMk cId="2956391267" sldId="261"/>
            <ac:picMk id="5" creationId="{7E5E52B1-BBD3-9C4F-58C1-8369E79A9CC2}"/>
          </ac:picMkLst>
        </pc:picChg>
      </pc:sldChg>
      <pc:sldChg chg="addSp modSp mod modTransition modAnim">
        <pc:chgData name="Nabilath Daouda (2540515)" userId="42738ca6-e5bc-4c9d-9abd-c79820d02a33" providerId="ADAL" clId="{94DB396F-EFE1-5E02-9321-1F821A2AF439}" dt="2026-07-20T03:25:39.897" v="464"/>
        <pc:sldMkLst>
          <pc:docMk/>
          <pc:sldMk cId="3754638707" sldId="262"/>
        </pc:sldMkLst>
        <pc:spChg chg="mod">
          <ac:chgData name="Nabilath Daouda (2540515)" userId="42738ca6-e5bc-4c9d-9abd-c79820d02a33" providerId="ADAL" clId="{94DB396F-EFE1-5E02-9321-1F821A2AF439}" dt="2026-07-20T01:32:46.856" v="153" actId="1076"/>
          <ac:spMkLst>
            <pc:docMk/>
            <pc:sldMk cId="3754638707" sldId="262"/>
            <ac:spMk id="2" creationId="{E8E976F0-6200-B016-C02E-2D4332FE8D1E}"/>
          </ac:spMkLst>
        </pc:spChg>
        <pc:spChg chg="mod">
          <ac:chgData name="Nabilath Daouda (2540515)" userId="42738ca6-e5bc-4c9d-9abd-c79820d02a33" providerId="ADAL" clId="{94DB396F-EFE1-5E02-9321-1F821A2AF439}" dt="2026-07-20T01:23:56.271" v="142" actId="207"/>
          <ac:spMkLst>
            <pc:docMk/>
            <pc:sldMk cId="3754638707" sldId="262"/>
            <ac:spMk id="3" creationId="{398ECFD6-4D10-58CA-9779-5164EB0B24A1}"/>
          </ac:spMkLst>
        </pc:spChg>
        <pc:picChg chg="add mod">
          <ac:chgData name="Nabilath Daouda (2540515)" userId="42738ca6-e5bc-4c9d-9abd-c79820d02a33" providerId="ADAL" clId="{94DB396F-EFE1-5E02-9321-1F821A2AF439}" dt="2026-07-20T01:37:26.922" v="188" actId="1076"/>
          <ac:picMkLst>
            <pc:docMk/>
            <pc:sldMk cId="3754638707" sldId="262"/>
            <ac:picMk id="5" creationId="{5CAE20BF-C7FE-AA58-21D6-7A14A6FFCD20}"/>
          </ac:picMkLst>
        </pc:picChg>
        <pc:picChg chg="add mod">
          <ac:chgData name="Nabilath Daouda (2540515)" userId="42738ca6-e5bc-4c9d-9abd-c79820d02a33" providerId="ADAL" clId="{94DB396F-EFE1-5E02-9321-1F821A2AF439}" dt="2026-07-20T01:37:28.017" v="189" actId="1076"/>
          <ac:picMkLst>
            <pc:docMk/>
            <pc:sldMk cId="3754638707" sldId="262"/>
            <ac:picMk id="7" creationId="{181753D5-3E47-C93F-B534-28A96BDB1C97}"/>
          </ac:picMkLst>
        </pc:picChg>
        <pc:picChg chg="add mod">
          <ac:chgData name="Nabilath Daouda (2540515)" userId="42738ca6-e5bc-4c9d-9abd-c79820d02a33" providerId="ADAL" clId="{94DB396F-EFE1-5E02-9321-1F821A2AF439}" dt="2026-07-20T01:37:29.215" v="190" actId="1076"/>
          <ac:picMkLst>
            <pc:docMk/>
            <pc:sldMk cId="3754638707" sldId="262"/>
            <ac:picMk id="11" creationId="{DAA7F857-5995-9EC9-B601-78003A31E902}"/>
          </ac:picMkLst>
        </pc:picChg>
        <pc:picChg chg="add mod">
          <ac:chgData name="Nabilath Daouda (2540515)" userId="42738ca6-e5bc-4c9d-9abd-c79820d02a33" providerId="ADAL" clId="{94DB396F-EFE1-5E02-9321-1F821A2AF439}" dt="2026-07-20T01:37:30.717" v="191" actId="1076"/>
          <ac:picMkLst>
            <pc:docMk/>
            <pc:sldMk cId="3754638707" sldId="262"/>
            <ac:picMk id="15" creationId="{9DE18C06-77A2-15BD-1C8B-73DED47F49D9}"/>
          </ac:picMkLst>
        </pc:picChg>
        <pc:picChg chg="add mod">
          <ac:chgData name="Nabilath Daouda (2540515)" userId="42738ca6-e5bc-4c9d-9abd-c79820d02a33" providerId="ADAL" clId="{94DB396F-EFE1-5E02-9321-1F821A2AF439}" dt="2026-07-20T01:37:33.567" v="192" actId="1076"/>
          <ac:picMkLst>
            <pc:docMk/>
            <pc:sldMk cId="3754638707" sldId="262"/>
            <ac:picMk id="18" creationId="{FC268DA2-6099-A8EC-1187-B59C74203746}"/>
          </ac:picMkLst>
        </pc:picChg>
      </pc:sldChg>
      <pc:sldChg chg="modSp mod modTransition">
        <pc:chgData name="Nabilath Daouda (2540515)" userId="42738ca6-e5bc-4c9d-9abd-c79820d02a33" providerId="ADAL" clId="{94DB396F-EFE1-5E02-9321-1F821A2AF439}" dt="2026-07-20T03:22:39.331" v="422"/>
        <pc:sldMkLst>
          <pc:docMk/>
          <pc:sldMk cId="2357339205" sldId="263"/>
        </pc:sldMkLst>
        <pc:spChg chg="mod">
          <ac:chgData name="Nabilath Daouda (2540515)" userId="42738ca6-e5bc-4c9d-9abd-c79820d02a33" providerId="ADAL" clId="{94DB396F-EFE1-5E02-9321-1F821A2AF439}" dt="2026-07-20T02:02:09.845" v="363" actId="207"/>
          <ac:spMkLst>
            <pc:docMk/>
            <pc:sldMk cId="2357339205" sldId="263"/>
            <ac:spMk id="3" creationId="{A8B673B4-7200-BDBB-5E5B-8E63910A2029}"/>
          </ac:spMkLst>
        </pc:spChg>
      </pc:sldChg>
      <pc:sldChg chg="addSp modSp mod modTransition modAnim">
        <pc:chgData name="Nabilath Daouda (2540515)" userId="42738ca6-e5bc-4c9d-9abd-c79820d02a33" providerId="ADAL" clId="{94DB396F-EFE1-5E02-9321-1F821A2AF439}" dt="2026-07-20T03:26:46.843" v="490"/>
        <pc:sldMkLst>
          <pc:docMk/>
          <pc:sldMk cId="2159393099" sldId="264"/>
        </pc:sldMkLst>
        <pc:spChg chg="mod">
          <ac:chgData name="Nabilath Daouda (2540515)" userId="42738ca6-e5bc-4c9d-9abd-c79820d02a33" providerId="ADAL" clId="{94DB396F-EFE1-5E02-9321-1F821A2AF439}" dt="2026-07-20T01:54:34.158" v="324" actId="20577"/>
          <ac:spMkLst>
            <pc:docMk/>
            <pc:sldMk cId="2159393099" sldId="264"/>
            <ac:spMk id="3" creationId="{2EAD8138-95C5-71B7-86CA-744D2ECF44AD}"/>
          </ac:spMkLst>
        </pc:spChg>
        <pc:picChg chg="add mod">
          <ac:chgData name="Nabilath Daouda (2540515)" userId="42738ca6-e5bc-4c9d-9abd-c79820d02a33" providerId="ADAL" clId="{94DB396F-EFE1-5E02-9321-1F821A2AF439}" dt="2026-07-20T01:59:47.156" v="361" actId="1076"/>
          <ac:picMkLst>
            <pc:docMk/>
            <pc:sldMk cId="2159393099" sldId="264"/>
            <ac:picMk id="4" creationId="{B99EEEBA-4C13-712A-4D0E-0B92A522D6F8}"/>
          </ac:picMkLst>
        </pc:picChg>
      </pc:sldChg>
      <pc:sldChg chg="modSp new mod modTransition">
        <pc:chgData name="Nabilath Daouda (2540515)" userId="42738ca6-e5bc-4c9d-9abd-c79820d02a33" providerId="ADAL" clId="{94DB396F-EFE1-5E02-9321-1F821A2AF439}" dt="2026-07-20T03:22:44.395" v="423"/>
        <pc:sldMkLst>
          <pc:docMk/>
          <pc:sldMk cId="1797592520" sldId="265"/>
        </pc:sldMkLst>
        <pc:spChg chg="mod">
          <ac:chgData name="Nabilath Daouda (2540515)" userId="42738ca6-e5bc-4c9d-9abd-c79820d02a33" providerId="ADAL" clId="{94DB396F-EFE1-5E02-9321-1F821A2AF439}" dt="2026-07-20T03:19:14.860" v="385" actId="20577"/>
          <ac:spMkLst>
            <pc:docMk/>
            <pc:sldMk cId="1797592520" sldId="265"/>
            <ac:spMk id="2" creationId="{FBBA6F47-BAC8-1771-A04E-49DEE5FA82FF}"/>
          </ac:spMkLst>
        </pc:spChg>
      </pc:sldChg>
    </pc:docChg>
  </pc:docChgLst>
  <pc:docChgLst>
    <pc:chgData name="Nabilath Daouda (2540515)" userId="42738ca6-e5bc-4c9d-9abd-c79820d02a33" providerId="ADAL" clId="{7C1CFB6E-D972-4B01-96C6-A2FC9A44AFF2}"/>
    <pc:docChg chg="undo redo custSel addSld delSld modSld">
      <pc:chgData name="Nabilath Daouda (2540515)" userId="42738ca6-e5bc-4c9d-9abd-c79820d02a33" providerId="ADAL" clId="{7C1CFB6E-D972-4B01-96C6-A2FC9A44AFF2}" dt="2026-07-19T17:02:07.767" v="1564" actId="20577"/>
      <pc:docMkLst>
        <pc:docMk/>
      </pc:docMkLst>
      <pc:sldChg chg="addSp delSp modSp mod">
        <pc:chgData name="Nabilath Daouda (2540515)" userId="42738ca6-e5bc-4c9d-9abd-c79820d02a33" providerId="ADAL" clId="{7C1CFB6E-D972-4B01-96C6-A2FC9A44AFF2}" dt="2026-07-19T14:19:24.081" v="275" actId="255"/>
        <pc:sldMkLst>
          <pc:docMk/>
          <pc:sldMk cId="3118983119" sldId="256"/>
        </pc:sldMkLst>
        <pc:spChg chg="mod">
          <ac:chgData name="Nabilath Daouda (2540515)" userId="42738ca6-e5bc-4c9d-9abd-c79820d02a33" providerId="ADAL" clId="{7C1CFB6E-D972-4B01-96C6-A2FC9A44AFF2}" dt="2026-07-19T14:17:12.166" v="229" actId="1076"/>
          <ac:spMkLst>
            <pc:docMk/>
            <pc:sldMk cId="3118983119" sldId="256"/>
            <ac:spMk id="2" creationId="{9933D3C8-78A3-EE26-CF99-13E4019E2EF5}"/>
          </ac:spMkLst>
        </pc:spChg>
        <pc:spChg chg="mod">
          <ac:chgData name="Nabilath Daouda (2540515)" userId="42738ca6-e5bc-4c9d-9abd-c79820d02a33" providerId="ADAL" clId="{7C1CFB6E-D972-4B01-96C6-A2FC9A44AFF2}" dt="2026-07-19T14:19:24.081" v="275" actId="255"/>
          <ac:spMkLst>
            <pc:docMk/>
            <pc:sldMk cId="3118983119" sldId="256"/>
            <ac:spMk id="3" creationId="{E9CD6443-70B9-9FED-9BE3-718B6D20A761}"/>
          </ac:spMkLst>
        </pc:spChg>
        <pc:spChg chg="add del">
          <ac:chgData name="Nabilath Daouda (2540515)" userId="42738ca6-e5bc-4c9d-9abd-c79820d02a33" providerId="ADAL" clId="{7C1CFB6E-D972-4B01-96C6-A2FC9A44AFF2}" dt="2026-07-19T14:08:15.672" v="64" actId="22"/>
          <ac:spMkLst>
            <pc:docMk/>
            <pc:sldMk cId="3118983119" sldId="256"/>
            <ac:spMk id="5" creationId="{BDBCB6AE-04F8-99F8-308D-33ABAC4E3C55}"/>
          </ac:spMkLst>
        </pc:spChg>
        <pc:spChg chg="add">
          <ac:chgData name="Nabilath Daouda (2540515)" userId="42738ca6-e5bc-4c9d-9abd-c79820d02a33" providerId="ADAL" clId="{7C1CFB6E-D972-4B01-96C6-A2FC9A44AFF2}" dt="2026-07-19T14:08:48.130" v="65" actId="22"/>
          <ac:spMkLst>
            <pc:docMk/>
            <pc:sldMk cId="3118983119" sldId="256"/>
            <ac:spMk id="11" creationId="{3AAE5004-7A69-B5D6-8A7C-40ADCAC356C2}"/>
          </ac:spMkLst>
        </pc:spChg>
        <pc:spChg chg="add mod">
          <ac:chgData name="Nabilath Daouda (2540515)" userId="42738ca6-e5bc-4c9d-9abd-c79820d02a33" providerId="ADAL" clId="{7C1CFB6E-D972-4B01-96C6-A2FC9A44AFF2}" dt="2026-07-19T14:17:51.050" v="231" actId="113"/>
          <ac:spMkLst>
            <pc:docMk/>
            <pc:sldMk cId="3118983119" sldId="256"/>
            <ac:spMk id="13" creationId="{2F65330A-2C88-24C1-221D-4BE864792241}"/>
          </ac:spMkLst>
        </pc:spChg>
        <pc:spChg chg="add">
          <ac:chgData name="Nabilath Daouda (2540515)" userId="42738ca6-e5bc-4c9d-9abd-c79820d02a33" providerId="ADAL" clId="{7C1CFB6E-D972-4B01-96C6-A2FC9A44AFF2}" dt="2026-07-19T14:11:20.807" v="161" actId="22"/>
          <ac:spMkLst>
            <pc:docMk/>
            <pc:sldMk cId="3118983119" sldId="256"/>
            <ac:spMk id="17" creationId="{9C2E6234-9848-4A8B-D818-91F8131497B5}"/>
          </ac:spMkLst>
        </pc:spChg>
        <pc:spChg chg="add del">
          <ac:chgData name="Nabilath Daouda (2540515)" userId="42738ca6-e5bc-4c9d-9abd-c79820d02a33" providerId="ADAL" clId="{7C1CFB6E-D972-4B01-96C6-A2FC9A44AFF2}" dt="2026-07-19T14:13:37.334" v="181" actId="22"/>
          <ac:spMkLst>
            <pc:docMk/>
            <pc:sldMk cId="3118983119" sldId="256"/>
            <ac:spMk id="20" creationId="{CD195A6C-DAAD-CB4E-411D-94388273B85A}"/>
          </ac:spMkLst>
        </pc:spChg>
        <pc:picChg chg="add del mod ord">
          <ac:chgData name="Nabilath Daouda (2540515)" userId="42738ca6-e5bc-4c9d-9abd-c79820d02a33" providerId="ADAL" clId="{7C1CFB6E-D972-4B01-96C6-A2FC9A44AFF2}" dt="2026-07-19T14:14:12.893" v="185" actId="478"/>
          <ac:picMkLst>
            <pc:docMk/>
            <pc:sldMk cId="3118983119" sldId="256"/>
            <ac:picMk id="18" creationId="{48A5B638-D419-003D-5F79-25733AE19A87}"/>
          </ac:picMkLst>
        </pc:picChg>
      </pc:sldChg>
      <pc:sldChg chg="addSp delSp modSp mod setBg">
        <pc:chgData name="Nabilath Daouda (2540515)" userId="42738ca6-e5bc-4c9d-9abd-c79820d02a33" providerId="ADAL" clId="{7C1CFB6E-D972-4B01-96C6-A2FC9A44AFF2}" dt="2026-07-19T15:35:17.739" v="456" actId="1076"/>
        <pc:sldMkLst>
          <pc:docMk/>
          <pc:sldMk cId="1824807278" sldId="257"/>
        </pc:sldMkLst>
        <pc:spChg chg="mod modVis">
          <ac:chgData name="Nabilath Daouda (2540515)" userId="42738ca6-e5bc-4c9d-9abd-c79820d02a33" providerId="ADAL" clId="{7C1CFB6E-D972-4B01-96C6-A2FC9A44AFF2}" dt="2026-07-19T14:19:54.547" v="277" actId="255"/>
          <ac:spMkLst>
            <pc:docMk/>
            <pc:sldMk cId="1824807278" sldId="257"/>
            <ac:spMk id="2" creationId="{B4715033-A6FE-6068-DFEF-507D5A05BCC8}"/>
          </ac:spMkLst>
        </pc:spChg>
        <pc:spChg chg="mod modVis">
          <ac:chgData name="Nabilath Daouda (2540515)" userId="42738ca6-e5bc-4c9d-9abd-c79820d02a33" providerId="ADAL" clId="{7C1CFB6E-D972-4B01-96C6-A2FC9A44AFF2}" dt="2026-07-19T15:34:57.106" v="449" actId="22"/>
          <ac:spMkLst>
            <pc:docMk/>
            <pc:sldMk cId="1824807278" sldId="257"/>
            <ac:spMk id="3" creationId="{654B7945-BA2C-B6EE-8CD3-61DDD52AED09}"/>
          </ac:spMkLst>
        </pc:spChg>
        <pc:spChg chg="add del">
          <ac:chgData name="Nabilath Daouda (2540515)" userId="42738ca6-e5bc-4c9d-9abd-c79820d02a33" providerId="ADAL" clId="{7C1CFB6E-D972-4B01-96C6-A2FC9A44AFF2}" dt="2026-07-19T14:14:33.585" v="187" actId="22"/>
          <ac:spMkLst>
            <pc:docMk/>
            <pc:sldMk cId="1824807278" sldId="257"/>
            <ac:spMk id="5" creationId="{16F92342-EF8E-B4EE-9500-0723068C76A4}"/>
          </ac:spMkLst>
        </pc:spChg>
        <pc:spChg chg="add mod">
          <ac:chgData name="Nabilath Daouda (2540515)" userId="42738ca6-e5bc-4c9d-9abd-c79820d02a33" providerId="ADAL" clId="{7C1CFB6E-D972-4B01-96C6-A2FC9A44AFF2}" dt="2026-07-19T14:22:48.062" v="386" actId="207"/>
          <ac:spMkLst>
            <pc:docMk/>
            <pc:sldMk cId="1824807278" sldId="257"/>
            <ac:spMk id="7" creationId="{987FC06F-FB44-3D10-D7B9-2AA582A58176}"/>
          </ac:spMkLst>
        </pc:spChg>
        <pc:spChg chg="add del ord">
          <ac:chgData name="Nabilath Daouda (2540515)" userId="42738ca6-e5bc-4c9d-9abd-c79820d02a33" providerId="ADAL" clId="{7C1CFB6E-D972-4B01-96C6-A2FC9A44AFF2}" dt="2026-07-19T14:15:49.112" v="219" actId="26606"/>
          <ac:spMkLst>
            <pc:docMk/>
            <pc:sldMk cId="1824807278" sldId="257"/>
            <ac:spMk id="11" creationId="{5A133C1E-CB83-47F3-8F35-94C2A7C58EE2}"/>
          </ac:spMkLst>
        </pc:spChg>
        <pc:spChg chg="add del ord">
          <ac:chgData name="Nabilath Daouda (2540515)" userId="42738ca6-e5bc-4c9d-9abd-c79820d02a33" providerId="ADAL" clId="{7C1CFB6E-D972-4B01-96C6-A2FC9A44AFF2}" dt="2026-07-19T14:15:49.112" v="219" actId="26606"/>
          <ac:spMkLst>
            <pc:docMk/>
            <pc:sldMk cId="1824807278" sldId="257"/>
            <ac:spMk id="13" creationId="{289E943A-225D-44B1-B345-D7FDBA43C1CE}"/>
          </ac:spMkLst>
        </pc:spChg>
        <pc:spChg chg="add del mod">
          <ac:chgData name="Nabilath Daouda (2540515)" userId="42738ca6-e5bc-4c9d-9abd-c79820d02a33" providerId="ADAL" clId="{7C1CFB6E-D972-4B01-96C6-A2FC9A44AFF2}" dt="2026-07-19T14:28:18.518" v="423" actId="478"/>
          <ac:spMkLst>
            <pc:docMk/>
            <pc:sldMk cId="1824807278" sldId="257"/>
            <ac:spMk id="15" creationId="{E9ED4725-52C8-F118-4CF9-9EFCC2BDDEE0}"/>
          </ac:spMkLst>
        </pc:spChg>
        <pc:spChg chg="add del">
          <ac:chgData name="Nabilath Daouda (2540515)" userId="42738ca6-e5bc-4c9d-9abd-c79820d02a33" providerId="ADAL" clId="{7C1CFB6E-D972-4B01-96C6-A2FC9A44AFF2}" dt="2026-07-19T14:28:27.101" v="425" actId="478"/>
          <ac:spMkLst>
            <pc:docMk/>
            <pc:sldMk cId="1824807278" sldId="257"/>
            <ac:spMk id="19" creationId="{189BB770-DFA3-8A7B-F7AE-C3A27198273B}"/>
          </ac:spMkLst>
        </pc:spChg>
        <pc:spChg chg="add del mod">
          <ac:chgData name="Nabilath Daouda (2540515)" userId="42738ca6-e5bc-4c9d-9abd-c79820d02a33" providerId="ADAL" clId="{7C1CFB6E-D972-4B01-96C6-A2FC9A44AFF2}" dt="2026-07-19T14:35:01.476" v="428" actId="478"/>
          <ac:spMkLst>
            <pc:docMk/>
            <pc:sldMk cId="1824807278" sldId="257"/>
            <ac:spMk id="23" creationId="{F0987E64-6C32-9879-B091-66CB5F65D289}"/>
          </ac:spMkLst>
        </pc:spChg>
        <pc:spChg chg="add mod">
          <ac:chgData name="Nabilath Daouda (2540515)" userId="42738ca6-e5bc-4c9d-9abd-c79820d02a33" providerId="ADAL" clId="{7C1CFB6E-D972-4B01-96C6-A2FC9A44AFF2}" dt="2026-07-19T14:37:34.664" v="438" actId="1076"/>
          <ac:spMkLst>
            <pc:docMk/>
            <pc:sldMk cId="1824807278" sldId="257"/>
            <ac:spMk id="28" creationId="{8424823E-BAC4-9580-C787-C9892231447E}"/>
          </ac:spMkLst>
        </pc:spChg>
        <pc:picChg chg="add del mod ord">
          <ac:chgData name="Nabilath Daouda (2540515)" userId="42738ca6-e5bc-4c9d-9abd-c79820d02a33" providerId="ADAL" clId="{7C1CFB6E-D972-4B01-96C6-A2FC9A44AFF2}" dt="2026-07-19T14:16:55.129" v="227" actId="478"/>
          <ac:picMkLst>
            <pc:docMk/>
            <pc:sldMk cId="1824807278" sldId="257"/>
            <ac:picMk id="6" creationId="{0460944E-EFF0-4AE0-46F2-E57B47C27933}"/>
          </ac:picMkLst>
        </pc:picChg>
        <pc:picChg chg="add del mod">
          <ac:chgData name="Nabilath Daouda (2540515)" userId="42738ca6-e5bc-4c9d-9abd-c79820d02a33" providerId="ADAL" clId="{7C1CFB6E-D972-4B01-96C6-A2FC9A44AFF2}" dt="2026-07-19T14:27:25.851" v="412" actId="22"/>
          <ac:picMkLst>
            <pc:docMk/>
            <pc:sldMk cId="1824807278" sldId="257"/>
            <ac:picMk id="8" creationId="{71D3E0D9-9D51-F0CB-9CB3-3F3498A36EA7}"/>
          </ac:picMkLst>
        </pc:picChg>
        <pc:picChg chg="add del mod">
          <ac:chgData name="Nabilath Daouda (2540515)" userId="42738ca6-e5bc-4c9d-9abd-c79820d02a33" providerId="ADAL" clId="{7C1CFB6E-D972-4B01-96C6-A2FC9A44AFF2}" dt="2026-07-19T14:27:25.851" v="412" actId="22"/>
          <ac:picMkLst>
            <pc:docMk/>
            <pc:sldMk cId="1824807278" sldId="257"/>
            <ac:picMk id="9" creationId="{4134E636-8AF7-2A3E-ABFA-9742B6DA413A}"/>
          </ac:picMkLst>
        </pc:picChg>
        <pc:picChg chg="add del">
          <ac:chgData name="Nabilath Daouda (2540515)" userId="42738ca6-e5bc-4c9d-9abd-c79820d02a33" providerId="ADAL" clId="{7C1CFB6E-D972-4B01-96C6-A2FC9A44AFF2}" dt="2026-07-19T14:27:37.850" v="414" actId="22"/>
          <ac:picMkLst>
            <pc:docMk/>
            <pc:sldMk cId="1824807278" sldId="257"/>
            <ac:picMk id="10" creationId="{9634FC1F-D6D2-0B25-930B-123F0C3B28AF}"/>
          </ac:picMkLst>
        </pc:picChg>
        <pc:picChg chg="add del">
          <ac:chgData name="Nabilath Daouda (2540515)" userId="42738ca6-e5bc-4c9d-9abd-c79820d02a33" providerId="ADAL" clId="{7C1CFB6E-D972-4B01-96C6-A2FC9A44AFF2}" dt="2026-07-19T14:27:37.850" v="414" actId="22"/>
          <ac:picMkLst>
            <pc:docMk/>
            <pc:sldMk cId="1824807278" sldId="257"/>
            <ac:picMk id="12" creationId="{D2663567-7BEA-391E-CF83-738316A03E11}"/>
          </ac:picMkLst>
        </pc:picChg>
        <pc:picChg chg="add del mod">
          <ac:chgData name="Nabilath Daouda (2540515)" userId="42738ca6-e5bc-4c9d-9abd-c79820d02a33" providerId="ADAL" clId="{7C1CFB6E-D972-4B01-96C6-A2FC9A44AFF2}" dt="2026-07-19T14:28:18.518" v="423" actId="478"/>
          <ac:picMkLst>
            <pc:docMk/>
            <pc:sldMk cId="1824807278" sldId="257"/>
            <ac:picMk id="16" creationId="{D64B013B-B63F-F7B1-85EF-A45857FF4678}"/>
          </ac:picMkLst>
        </pc:picChg>
        <pc:picChg chg="add del mod">
          <ac:chgData name="Nabilath Daouda (2540515)" userId="42738ca6-e5bc-4c9d-9abd-c79820d02a33" providerId="ADAL" clId="{7C1CFB6E-D972-4B01-96C6-A2FC9A44AFF2}" dt="2026-07-19T14:28:18.518" v="423" actId="478"/>
          <ac:picMkLst>
            <pc:docMk/>
            <pc:sldMk cId="1824807278" sldId="257"/>
            <ac:picMk id="17" creationId="{6F10C41A-BFC3-21EF-19AA-2DAE89A49BB0}"/>
          </ac:picMkLst>
        </pc:picChg>
        <pc:picChg chg="add del">
          <ac:chgData name="Nabilath Daouda (2540515)" userId="42738ca6-e5bc-4c9d-9abd-c79820d02a33" providerId="ADAL" clId="{7C1CFB6E-D972-4B01-96C6-A2FC9A44AFF2}" dt="2026-07-19T14:28:27.101" v="425" actId="478"/>
          <ac:picMkLst>
            <pc:docMk/>
            <pc:sldMk cId="1824807278" sldId="257"/>
            <ac:picMk id="20" creationId="{7C86AAC3-5943-59C7-493F-33F77E51EEF0}"/>
          </ac:picMkLst>
        </pc:picChg>
        <pc:picChg chg="add del">
          <ac:chgData name="Nabilath Daouda (2540515)" userId="42738ca6-e5bc-4c9d-9abd-c79820d02a33" providerId="ADAL" clId="{7C1CFB6E-D972-4B01-96C6-A2FC9A44AFF2}" dt="2026-07-19T14:28:27.101" v="425" actId="478"/>
          <ac:picMkLst>
            <pc:docMk/>
            <pc:sldMk cId="1824807278" sldId="257"/>
            <ac:picMk id="21" creationId="{26CD3F5F-C50E-97A0-9257-28D456D6210A}"/>
          </ac:picMkLst>
        </pc:picChg>
        <pc:picChg chg="add del mod">
          <ac:chgData name="Nabilath Daouda (2540515)" userId="42738ca6-e5bc-4c9d-9abd-c79820d02a33" providerId="ADAL" clId="{7C1CFB6E-D972-4B01-96C6-A2FC9A44AFF2}" dt="2026-07-19T14:35:32.047" v="431" actId="478"/>
          <ac:picMkLst>
            <pc:docMk/>
            <pc:sldMk cId="1824807278" sldId="257"/>
            <ac:picMk id="26" creationId="{B7D09D34-F005-658C-CFFE-3CA78D741ECD}"/>
          </ac:picMkLst>
        </pc:picChg>
        <pc:picChg chg="add del mod">
          <ac:chgData name="Nabilath Daouda (2540515)" userId="42738ca6-e5bc-4c9d-9abd-c79820d02a33" providerId="ADAL" clId="{7C1CFB6E-D972-4B01-96C6-A2FC9A44AFF2}" dt="2026-07-19T15:26:14.802" v="439" actId="478"/>
          <ac:picMkLst>
            <pc:docMk/>
            <pc:sldMk cId="1824807278" sldId="257"/>
            <ac:picMk id="29" creationId="{171E15F1-88EF-0CF0-2758-7942371DD2E8}"/>
          </ac:picMkLst>
        </pc:picChg>
        <pc:picChg chg="add del">
          <ac:chgData name="Nabilath Daouda (2540515)" userId="42738ca6-e5bc-4c9d-9abd-c79820d02a33" providerId="ADAL" clId="{7C1CFB6E-D972-4B01-96C6-A2FC9A44AFF2}" dt="2026-07-19T15:34:57.106" v="449" actId="22"/>
          <ac:picMkLst>
            <pc:docMk/>
            <pc:sldMk cId="1824807278" sldId="257"/>
            <ac:picMk id="30" creationId="{0BF32233-21E5-8C38-28CE-4855D6029CB7}"/>
          </ac:picMkLst>
        </pc:picChg>
        <pc:picChg chg="add del">
          <ac:chgData name="Nabilath Daouda (2540515)" userId="42738ca6-e5bc-4c9d-9abd-c79820d02a33" providerId="ADAL" clId="{7C1CFB6E-D972-4B01-96C6-A2FC9A44AFF2}" dt="2026-07-19T15:34:46.443" v="445" actId="22"/>
          <ac:picMkLst>
            <pc:docMk/>
            <pc:sldMk cId="1824807278" sldId="257"/>
            <ac:picMk id="33" creationId="{1F639325-41F4-45A9-D90D-3A31AE9D5745}"/>
          </ac:picMkLst>
        </pc:picChg>
        <pc:picChg chg="add mod">
          <ac:chgData name="Nabilath Daouda (2540515)" userId="42738ca6-e5bc-4c9d-9abd-c79820d02a33" providerId="ADAL" clId="{7C1CFB6E-D972-4B01-96C6-A2FC9A44AFF2}" dt="2026-07-19T15:35:17.739" v="456" actId="1076"/>
          <ac:picMkLst>
            <pc:docMk/>
            <pc:sldMk cId="1824807278" sldId="257"/>
            <ac:picMk id="36" creationId="{376506C3-5863-7654-5E27-6469FD8D2D85}"/>
          </ac:picMkLst>
        </pc:picChg>
      </pc:sldChg>
      <pc:sldChg chg="addSp delSp modSp mod">
        <pc:chgData name="Nabilath Daouda (2540515)" userId="42738ca6-e5bc-4c9d-9abd-c79820d02a33" providerId="ADAL" clId="{7C1CFB6E-D972-4B01-96C6-A2FC9A44AFF2}" dt="2026-07-19T16:31:45.875" v="1272" actId="1076"/>
        <pc:sldMkLst>
          <pc:docMk/>
          <pc:sldMk cId="652759896" sldId="258"/>
        </pc:sldMkLst>
        <pc:spChg chg="mod">
          <ac:chgData name="Nabilath Daouda (2540515)" userId="42738ca6-e5bc-4c9d-9abd-c79820d02a33" providerId="ADAL" clId="{7C1CFB6E-D972-4B01-96C6-A2FC9A44AFF2}" dt="2026-07-19T16:17:53.332" v="1243" actId="20577"/>
          <ac:spMkLst>
            <pc:docMk/>
            <pc:sldMk cId="652759896" sldId="258"/>
            <ac:spMk id="2" creationId="{D4F3C954-6E86-B7E4-9A64-18F2E4C048B8}"/>
          </ac:spMkLst>
        </pc:spChg>
        <pc:spChg chg="del mod">
          <ac:chgData name="Nabilath Daouda (2540515)" userId="42738ca6-e5bc-4c9d-9abd-c79820d02a33" providerId="ADAL" clId="{7C1CFB6E-D972-4B01-96C6-A2FC9A44AFF2}" dt="2026-07-19T16:07:56.534" v="1177" actId="478"/>
          <ac:spMkLst>
            <pc:docMk/>
            <pc:sldMk cId="652759896" sldId="258"/>
            <ac:spMk id="3" creationId="{737654F7-CE37-85C3-5948-386E1B23CACE}"/>
          </ac:spMkLst>
        </pc:spChg>
        <pc:spChg chg="add mod">
          <ac:chgData name="Nabilath Daouda (2540515)" userId="42738ca6-e5bc-4c9d-9abd-c79820d02a33" providerId="ADAL" clId="{7C1CFB6E-D972-4B01-96C6-A2FC9A44AFF2}" dt="2026-07-19T15:41:47.351" v="592" actId="1076"/>
          <ac:spMkLst>
            <pc:docMk/>
            <pc:sldMk cId="652759896" sldId="258"/>
            <ac:spMk id="5" creationId="{F99123BE-55AB-2BDC-90DF-7065B4C07613}"/>
          </ac:spMkLst>
        </pc:spChg>
        <pc:spChg chg="add del">
          <ac:chgData name="Nabilath Daouda (2540515)" userId="42738ca6-e5bc-4c9d-9abd-c79820d02a33" providerId="ADAL" clId="{7C1CFB6E-D972-4B01-96C6-A2FC9A44AFF2}" dt="2026-07-19T15:42:03.804" v="594" actId="139"/>
          <ac:spMkLst>
            <pc:docMk/>
            <pc:sldMk cId="652759896" sldId="258"/>
            <ac:spMk id="6" creationId="{5FDE9FF0-1A45-ADCA-BC74-A0CEFC552630}"/>
          </ac:spMkLst>
        </pc:spChg>
        <pc:spChg chg="add del mod">
          <ac:chgData name="Nabilath Daouda (2540515)" userId="42738ca6-e5bc-4c9d-9abd-c79820d02a33" providerId="ADAL" clId="{7C1CFB6E-D972-4B01-96C6-A2FC9A44AFF2}" dt="2026-07-19T16:08:33.251" v="1185" actId="478"/>
          <ac:spMkLst>
            <pc:docMk/>
            <pc:sldMk cId="652759896" sldId="258"/>
            <ac:spMk id="13" creationId="{41CECDC3-4457-AA05-8618-6D58D0A3899A}"/>
          </ac:spMkLst>
        </pc:spChg>
        <pc:spChg chg="add del">
          <ac:chgData name="Nabilath Daouda (2540515)" userId="42738ca6-e5bc-4c9d-9abd-c79820d02a33" providerId="ADAL" clId="{7C1CFB6E-D972-4B01-96C6-A2FC9A44AFF2}" dt="2026-07-19T16:24:34.315" v="1270" actId="478"/>
          <ac:spMkLst>
            <pc:docMk/>
            <pc:sldMk cId="652759896" sldId="258"/>
            <ac:spMk id="17" creationId="{0932226E-351A-7F69-AFB0-A8DC27457982}"/>
          </ac:spMkLst>
        </pc:spChg>
        <pc:graphicFrameChg chg="add del modGraphic">
          <ac:chgData name="Nabilath Daouda (2540515)" userId="42738ca6-e5bc-4c9d-9abd-c79820d02a33" providerId="ADAL" clId="{7C1CFB6E-D972-4B01-96C6-A2FC9A44AFF2}" dt="2026-07-19T15:43:51.163" v="606" actId="478"/>
          <ac:graphicFrameMkLst>
            <pc:docMk/>
            <pc:sldMk cId="652759896" sldId="258"/>
            <ac:graphicFrameMk id="7" creationId="{AB69EAEA-8C74-2A62-30AE-91B726AC24FB}"/>
          </ac:graphicFrameMkLst>
        </pc:graphicFrameChg>
        <pc:graphicFrameChg chg="add del mod modGraphic">
          <ac:chgData name="Nabilath Daouda (2540515)" userId="42738ca6-e5bc-4c9d-9abd-c79820d02a33" providerId="ADAL" clId="{7C1CFB6E-D972-4B01-96C6-A2FC9A44AFF2}" dt="2026-07-19T16:31:45.875" v="1272" actId="1076"/>
          <ac:graphicFrameMkLst>
            <pc:docMk/>
            <pc:sldMk cId="652759896" sldId="258"/>
            <ac:graphicFrameMk id="9" creationId="{DBCC1180-162C-E5D3-22EC-4110D4ADAEC3}"/>
          </ac:graphicFrameMkLst>
        </pc:graphicFrameChg>
        <pc:picChg chg="add del">
          <ac:chgData name="Nabilath Daouda (2540515)" userId="42738ca6-e5bc-4c9d-9abd-c79820d02a33" providerId="ADAL" clId="{7C1CFB6E-D972-4B01-96C6-A2FC9A44AFF2}" dt="2026-07-19T14:16:45.955" v="226" actId="478"/>
          <ac:picMkLst>
            <pc:docMk/>
            <pc:sldMk cId="652759896" sldId="258"/>
            <ac:picMk id="4" creationId="{EDE1EED3-7390-47C9-0B8B-AA629D36FED8}"/>
          </ac:picMkLst>
        </pc:picChg>
      </pc:sldChg>
      <pc:sldChg chg="addSp delSp modSp mod">
        <pc:chgData name="Nabilath Daouda (2540515)" userId="42738ca6-e5bc-4c9d-9abd-c79820d02a33" providerId="ADAL" clId="{7C1CFB6E-D972-4B01-96C6-A2FC9A44AFF2}" dt="2026-07-19T16:52:34.455" v="1465" actId="1076"/>
        <pc:sldMkLst>
          <pc:docMk/>
          <pc:sldMk cId="3482970661" sldId="259"/>
        </pc:sldMkLst>
        <pc:spChg chg="mod">
          <ac:chgData name="Nabilath Daouda (2540515)" userId="42738ca6-e5bc-4c9d-9abd-c79820d02a33" providerId="ADAL" clId="{7C1CFB6E-D972-4B01-96C6-A2FC9A44AFF2}" dt="2026-07-19T16:18:26.997" v="1265" actId="20577"/>
          <ac:spMkLst>
            <pc:docMk/>
            <pc:sldMk cId="3482970661" sldId="259"/>
            <ac:spMk id="2" creationId="{92AD5148-E52D-C970-E898-2BA10F3D57B2}"/>
          </ac:spMkLst>
        </pc:spChg>
        <pc:spChg chg="del mod">
          <ac:chgData name="Nabilath Daouda (2540515)" userId="42738ca6-e5bc-4c9d-9abd-c79820d02a33" providerId="ADAL" clId="{7C1CFB6E-D972-4B01-96C6-A2FC9A44AFF2}" dt="2026-07-19T16:32:15.344" v="1273" actId="478"/>
          <ac:spMkLst>
            <pc:docMk/>
            <pc:sldMk cId="3482970661" sldId="259"/>
            <ac:spMk id="3" creationId="{3A9EE259-2749-6DF0-DED1-4ED9F207F075}"/>
          </ac:spMkLst>
        </pc:spChg>
        <pc:spChg chg="add mod ord">
          <ac:chgData name="Nabilath Daouda (2540515)" userId="42738ca6-e5bc-4c9d-9abd-c79820d02a33" providerId="ADAL" clId="{7C1CFB6E-D972-4B01-96C6-A2FC9A44AFF2}" dt="2026-07-19T16:51:04.493" v="1448" actId="14100"/>
          <ac:spMkLst>
            <pc:docMk/>
            <pc:sldMk cId="3482970661" sldId="259"/>
            <ac:spMk id="6" creationId="{52B217AB-61C8-489E-4C3A-F4C6BC098422}"/>
          </ac:spMkLst>
        </pc:spChg>
        <pc:graphicFrameChg chg="add mod modGraphic">
          <ac:chgData name="Nabilath Daouda (2540515)" userId="42738ca6-e5bc-4c9d-9abd-c79820d02a33" providerId="ADAL" clId="{7C1CFB6E-D972-4B01-96C6-A2FC9A44AFF2}" dt="2026-07-19T16:51:45.188" v="1458" actId="1076"/>
          <ac:graphicFrameMkLst>
            <pc:docMk/>
            <pc:sldMk cId="3482970661" sldId="259"/>
            <ac:graphicFrameMk id="7" creationId="{B3E78EDA-EEB0-17D0-945C-6D688F74B00F}"/>
          </ac:graphicFrameMkLst>
        </pc:graphicFrameChg>
        <pc:picChg chg="add del mod ord modCrop">
          <ac:chgData name="Nabilath Daouda (2540515)" userId="42738ca6-e5bc-4c9d-9abd-c79820d02a33" providerId="ADAL" clId="{7C1CFB6E-D972-4B01-96C6-A2FC9A44AFF2}" dt="2026-07-19T16:42:28.833" v="1326" actId="478"/>
          <ac:picMkLst>
            <pc:docMk/>
            <pc:sldMk cId="3482970661" sldId="259"/>
            <ac:picMk id="4" creationId="{8DD5AC8E-5BCE-7EBD-8EF5-FFFD7E446676}"/>
          </ac:picMkLst>
        </pc:picChg>
        <pc:picChg chg="add mod">
          <ac:chgData name="Nabilath Daouda (2540515)" userId="42738ca6-e5bc-4c9d-9abd-c79820d02a33" providerId="ADAL" clId="{7C1CFB6E-D972-4B01-96C6-A2FC9A44AFF2}" dt="2026-07-19T16:52:34.455" v="1465" actId="1076"/>
          <ac:picMkLst>
            <pc:docMk/>
            <pc:sldMk cId="3482970661" sldId="259"/>
            <ac:picMk id="13" creationId="{2279265B-972D-D6DA-85B0-608BB27D312C}"/>
          </ac:picMkLst>
        </pc:picChg>
      </pc:sldChg>
      <pc:sldChg chg="addSp delSp modSp mod">
        <pc:chgData name="Nabilath Daouda (2540515)" userId="42738ca6-e5bc-4c9d-9abd-c79820d02a33" providerId="ADAL" clId="{7C1CFB6E-D972-4B01-96C6-A2FC9A44AFF2}" dt="2026-07-19T17:02:07.767" v="1564" actId="20577"/>
        <pc:sldMkLst>
          <pc:docMk/>
          <pc:sldMk cId="101431547" sldId="260"/>
        </pc:sldMkLst>
        <pc:spChg chg="del mod">
          <ac:chgData name="Nabilath Daouda (2540515)" userId="42738ca6-e5bc-4c9d-9abd-c79820d02a33" providerId="ADAL" clId="{7C1CFB6E-D972-4B01-96C6-A2FC9A44AFF2}" dt="2026-07-19T16:53:01.327" v="1467" actId="478"/>
          <ac:spMkLst>
            <pc:docMk/>
            <pc:sldMk cId="101431547" sldId="260"/>
            <ac:spMk id="3" creationId="{AC3A305E-822C-F547-6A7C-04B16F202FB3}"/>
          </ac:spMkLst>
        </pc:spChg>
        <pc:spChg chg="add del mod">
          <ac:chgData name="Nabilath Daouda (2540515)" userId="42738ca6-e5bc-4c9d-9abd-c79820d02a33" providerId="ADAL" clId="{7C1CFB6E-D972-4B01-96C6-A2FC9A44AFF2}" dt="2026-07-19T16:53:49.263" v="1474" actId="478"/>
          <ac:spMkLst>
            <pc:docMk/>
            <pc:sldMk cId="101431547" sldId="260"/>
            <ac:spMk id="9" creationId="{41EB4C7D-10CD-2F8D-BF1F-988B2F5342DD}"/>
          </ac:spMkLst>
        </pc:spChg>
        <pc:graphicFrameChg chg="add mod modGraphic">
          <ac:chgData name="Nabilath Daouda (2540515)" userId="42738ca6-e5bc-4c9d-9abd-c79820d02a33" providerId="ADAL" clId="{7C1CFB6E-D972-4B01-96C6-A2FC9A44AFF2}" dt="2026-07-19T17:02:07.767" v="1564" actId="20577"/>
          <ac:graphicFrameMkLst>
            <pc:docMk/>
            <pc:sldMk cId="101431547" sldId="260"/>
            <ac:graphicFrameMk id="6" creationId="{39CE78F6-D2D0-4E01-EF5B-A3E1591F1736}"/>
          </ac:graphicFrameMkLst>
        </pc:graphicFrameChg>
        <pc:graphicFrameChg chg="add del mod">
          <ac:chgData name="Nabilath Daouda (2540515)" userId="42738ca6-e5bc-4c9d-9abd-c79820d02a33" providerId="ADAL" clId="{7C1CFB6E-D972-4B01-96C6-A2FC9A44AFF2}" dt="2026-07-19T16:56:45.938" v="1490" actId="3680"/>
          <ac:graphicFrameMkLst>
            <pc:docMk/>
            <pc:sldMk cId="101431547" sldId="260"/>
            <ac:graphicFrameMk id="11" creationId="{2FEE0182-0594-0D31-9524-A0531B41DCDD}"/>
          </ac:graphicFrameMkLst>
        </pc:graphicFrameChg>
        <pc:picChg chg="add del">
          <ac:chgData name="Nabilath Daouda (2540515)" userId="42738ca6-e5bc-4c9d-9abd-c79820d02a33" providerId="ADAL" clId="{7C1CFB6E-D972-4B01-96C6-A2FC9A44AFF2}" dt="2026-07-19T13:54:38.205" v="16" actId="22"/>
          <ac:picMkLst>
            <pc:docMk/>
            <pc:sldMk cId="101431547" sldId="260"/>
            <ac:picMk id="4" creationId="{EC8E63F2-55C0-DF7D-9DFC-F808766A7592}"/>
          </ac:picMkLst>
        </pc:picChg>
      </pc:sldChg>
      <pc:sldChg chg="addSp delSp modSp mod">
        <pc:chgData name="Nabilath Daouda (2540515)" userId="42738ca6-e5bc-4c9d-9abd-c79820d02a33" providerId="ADAL" clId="{7C1CFB6E-D972-4B01-96C6-A2FC9A44AFF2}" dt="2026-07-19T13:57:43.131" v="36" actId="22"/>
        <pc:sldMkLst>
          <pc:docMk/>
          <pc:sldMk cId="2956391267" sldId="261"/>
        </pc:sldMkLst>
        <pc:spChg chg="mod">
          <ac:chgData name="Nabilath Daouda (2540515)" userId="42738ca6-e5bc-4c9d-9abd-c79820d02a33" providerId="ADAL" clId="{7C1CFB6E-D972-4B01-96C6-A2FC9A44AFF2}" dt="2026-07-19T13:56:53.513" v="33" actId="20577"/>
          <ac:spMkLst>
            <pc:docMk/>
            <pc:sldMk cId="2956391267" sldId="261"/>
            <ac:spMk id="2" creationId="{4DF50D49-F4B7-743E-0A3D-42BFFAAC5F14}"/>
          </ac:spMkLst>
        </pc:spChg>
        <pc:spChg chg="mod">
          <ac:chgData name="Nabilath Daouda (2540515)" userId="42738ca6-e5bc-4c9d-9abd-c79820d02a33" providerId="ADAL" clId="{7C1CFB6E-D972-4B01-96C6-A2FC9A44AFF2}" dt="2026-07-19T13:57:43.131" v="36" actId="22"/>
          <ac:spMkLst>
            <pc:docMk/>
            <pc:sldMk cId="2956391267" sldId="261"/>
            <ac:spMk id="3" creationId="{2EAD8138-95C5-71B7-86CA-744D2ECF44AD}"/>
          </ac:spMkLst>
        </pc:spChg>
        <pc:graphicFrameChg chg="add del mod">
          <ac:chgData name="Nabilath Daouda (2540515)" userId="42738ca6-e5bc-4c9d-9abd-c79820d02a33" providerId="ADAL" clId="{7C1CFB6E-D972-4B01-96C6-A2FC9A44AFF2}" dt="2026-07-19T13:57:23.858" v="35" actId="478"/>
          <ac:graphicFrameMkLst>
            <pc:docMk/>
            <pc:sldMk cId="2956391267" sldId="261"/>
            <ac:graphicFrameMk id="5" creationId="{60C12ED1-5F66-D597-BD31-F0DF701DA93C}"/>
          </ac:graphicFrameMkLst>
        </pc:graphicFrameChg>
      </pc:sldChg>
      <pc:sldChg chg="add">
        <pc:chgData name="Nabilath Daouda (2540515)" userId="42738ca6-e5bc-4c9d-9abd-c79820d02a33" providerId="ADAL" clId="{7C1CFB6E-D972-4B01-96C6-A2FC9A44AFF2}" dt="2026-07-19T13:56:44.125" v="25" actId="571"/>
        <pc:sldMkLst>
          <pc:docMk/>
          <pc:sldMk cId="2159393099" sldId="264"/>
        </pc:sldMkLst>
      </pc:sldChg>
      <pc:sldChg chg="new del">
        <pc:chgData name="Nabilath Daouda (2540515)" userId="42738ca6-e5bc-4c9d-9abd-c79820d02a33" providerId="ADAL" clId="{7C1CFB6E-D972-4B01-96C6-A2FC9A44AFF2}" dt="2026-07-19T13:56:25.457" v="24" actId="680"/>
        <pc:sldMkLst>
          <pc:docMk/>
          <pc:sldMk cId="2397236708" sldId="264"/>
        </pc:sldMkLst>
      </pc:sldChg>
      <pc:sldChg chg="new del">
        <pc:chgData name="Nabilath Daouda (2540515)" userId="42738ca6-e5bc-4c9d-9abd-c79820d02a33" providerId="ADAL" clId="{7C1CFB6E-D972-4B01-96C6-A2FC9A44AFF2}" dt="2026-07-19T13:56:17.570" v="22" actId="680"/>
        <pc:sldMkLst>
          <pc:docMk/>
          <pc:sldMk cId="3070916240" sldId="264"/>
        </pc:sldMkLst>
      </pc:sldChg>
      <pc:sldChg chg="new del">
        <pc:chgData name="Nabilath Daouda (2540515)" userId="42738ca6-e5bc-4c9d-9abd-c79820d02a33" providerId="ADAL" clId="{7C1CFB6E-D972-4B01-96C6-A2FC9A44AFF2}" dt="2026-07-19T15:34:52.939" v="447" actId="680"/>
        <pc:sldMkLst>
          <pc:docMk/>
          <pc:sldMk cId="3292421469" sldId="26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35BC34-73C3-3248-AAD8-8A54D789EC98}" type="doc">
      <dgm:prSet loTypeId="urn:microsoft.com/office/officeart/2005/8/layout/hProcess10" loCatId="picture" qsTypeId="urn:microsoft.com/office/officeart/2005/8/quickstyle/simple1" qsCatId="simple" csTypeId="urn:microsoft.com/office/officeart/2005/8/colors/accent1_2" csCatId="accent1" phldr="1"/>
      <dgm:spPr/>
      <dgm:t>
        <a:bodyPr/>
        <a:lstStyle/>
        <a:p>
          <a:endParaRPr lang="en-GB"/>
        </a:p>
      </dgm:t>
    </dgm:pt>
    <dgm:pt modelId="{262B6EC2-21EF-DA46-ABC8-E4B20D962583}">
      <dgm:prSet phldrT="[Text]" phldr="0"/>
      <dgm:spPr/>
      <dgm:t>
        <a:bodyPr/>
        <a:lstStyle/>
        <a:p>
          <a:r>
            <a:rPr lang="en-GB" b="1"/>
            <a:t>STRENGTHS</a:t>
          </a:r>
          <a:r>
            <a:rPr lang="en-GB"/>
            <a:t>:</a:t>
          </a:r>
        </a:p>
      </dgm:t>
    </dgm:pt>
    <dgm:pt modelId="{B0E562E7-9B4E-594C-BA4C-53DBC69104CF}" type="parTrans" cxnId="{0A1EF100-2D63-8D40-AA50-624D8CC7E15B}">
      <dgm:prSet/>
      <dgm:spPr/>
      <dgm:t>
        <a:bodyPr/>
        <a:lstStyle/>
        <a:p>
          <a:endParaRPr lang="en-GB"/>
        </a:p>
      </dgm:t>
    </dgm:pt>
    <dgm:pt modelId="{9D8E8947-CE03-854C-8CB6-7FF8B8CDBB4D}" type="sibTrans" cxnId="{0A1EF100-2D63-8D40-AA50-624D8CC7E15B}">
      <dgm:prSet/>
      <dgm:spPr/>
      <dgm:t>
        <a:bodyPr/>
        <a:lstStyle/>
        <a:p>
          <a:endParaRPr lang="en-GB"/>
        </a:p>
      </dgm:t>
    </dgm:pt>
    <dgm:pt modelId="{37F5A993-69BD-DE4B-8E89-7B670B0EE371}">
      <dgm:prSet phldrT="[Text]" phldr="0"/>
      <dgm:spPr/>
      <dgm:t>
        <a:bodyPr/>
        <a:lstStyle/>
        <a:p>
          <a:r>
            <a:rPr lang="en-GB"/>
            <a:t>Team player</a:t>
          </a:r>
        </a:p>
      </dgm:t>
    </dgm:pt>
    <dgm:pt modelId="{3571B0CF-86BD-0D44-9513-1FEA71F0C00B}" type="parTrans" cxnId="{71EE4514-23F8-B84E-B8FC-3D51E5A93BCF}">
      <dgm:prSet/>
      <dgm:spPr/>
      <dgm:t>
        <a:bodyPr/>
        <a:lstStyle/>
        <a:p>
          <a:endParaRPr lang="en-GB"/>
        </a:p>
      </dgm:t>
    </dgm:pt>
    <dgm:pt modelId="{0DF6D42F-831E-1B48-BF03-7BD62F088105}" type="sibTrans" cxnId="{71EE4514-23F8-B84E-B8FC-3D51E5A93BCF}">
      <dgm:prSet/>
      <dgm:spPr/>
      <dgm:t>
        <a:bodyPr/>
        <a:lstStyle/>
        <a:p>
          <a:endParaRPr lang="en-GB"/>
        </a:p>
      </dgm:t>
    </dgm:pt>
    <dgm:pt modelId="{D66C5875-DF95-DE41-9064-05373E801BB3}">
      <dgm:prSet phldrT="[Text]" phldr="0"/>
      <dgm:spPr/>
      <dgm:t>
        <a:bodyPr/>
        <a:lstStyle/>
        <a:p>
          <a:r>
            <a:rPr lang="en-GB"/>
            <a:t>Analytical thinker</a:t>
          </a:r>
        </a:p>
      </dgm:t>
    </dgm:pt>
    <dgm:pt modelId="{7A0A5116-787E-9747-B5AE-19FEA4E67E7C}" type="parTrans" cxnId="{505EFBDD-49F2-BD48-9868-87FC43DACB47}">
      <dgm:prSet/>
      <dgm:spPr/>
      <dgm:t>
        <a:bodyPr/>
        <a:lstStyle/>
        <a:p>
          <a:endParaRPr lang="en-GB"/>
        </a:p>
      </dgm:t>
    </dgm:pt>
    <dgm:pt modelId="{2CA3E827-92F5-4947-882E-536A3C36DA72}" type="sibTrans" cxnId="{505EFBDD-49F2-BD48-9868-87FC43DACB47}">
      <dgm:prSet/>
      <dgm:spPr/>
      <dgm:t>
        <a:bodyPr/>
        <a:lstStyle/>
        <a:p>
          <a:endParaRPr lang="en-GB"/>
        </a:p>
      </dgm:t>
    </dgm:pt>
    <dgm:pt modelId="{F07A5091-4D85-0D44-B0FA-4B74C9D59E64}">
      <dgm:prSet phldrT="[Text]" phldr="0"/>
      <dgm:spPr/>
      <dgm:t>
        <a:bodyPr/>
        <a:lstStyle/>
        <a:p>
          <a:r>
            <a:rPr lang="en-GB" b="1">
              <a:solidFill>
                <a:schemeClr val="bg1"/>
              </a:solidFill>
            </a:rPr>
            <a:t>WEAKNESSES</a:t>
          </a:r>
          <a:r>
            <a:rPr lang="en-GB">
              <a:solidFill>
                <a:schemeClr val="bg1"/>
              </a:solidFill>
            </a:rPr>
            <a:t>:</a:t>
          </a:r>
        </a:p>
      </dgm:t>
    </dgm:pt>
    <dgm:pt modelId="{B9BC5C14-E4BD-304B-A25C-DB5C66A707D9}" type="parTrans" cxnId="{A3CE49A4-27B2-C14A-96D5-3A8C19EBAB67}">
      <dgm:prSet/>
      <dgm:spPr/>
      <dgm:t>
        <a:bodyPr/>
        <a:lstStyle/>
        <a:p>
          <a:endParaRPr lang="en-GB"/>
        </a:p>
      </dgm:t>
    </dgm:pt>
    <dgm:pt modelId="{B93C8EA7-7459-3B45-91B7-DB35B64B069F}" type="sibTrans" cxnId="{A3CE49A4-27B2-C14A-96D5-3A8C19EBAB67}">
      <dgm:prSet/>
      <dgm:spPr/>
      <dgm:t>
        <a:bodyPr/>
        <a:lstStyle/>
        <a:p>
          <a:endParaRPr lang="en-GB"/>
        </a:p>
      </dgm:t>
    </dgm:pt>
    <dgm:pt modelId="{D6D8DFD3-5BA0-D44B-A070-0E37A7F71E57}">
      <dgm:prSet phldrT="[Text]" phldr="0"/>
      <dgm:spPr/>
      <dgm:t>
        <a:bodyPr/>
        <a:lstStyle/>
        <a:p>
          <a:r>
            <a:rPr lang="en-GB" b="0" i="0">
              <a:solidFill>
                <a:schemeClr val="bg1"/>
              </a:solidFill>
              <a:effectLst/>
              <a:latin typeface="Arial" panose="020B0604020202020204" pitchFamily="34" charset="0"/>
            </a:rPr>
            <a:t>Struggles with public speaking</a:t>
          </a:r>
          <a:endParaRPr lang="en-GB">
            <a:solidFill>
              <a:schemeClr val="bg1"/>
            </a:solidFill>
          </a:endParaRPr>
        </a:p>
      </dgm:t>
    </dgm:pt>
    <dgm:pt modelId="{10C96189-92BB-CD4C-844D-301F4C00FD4B}" type="parTrans" cxnId="{CE318CD7-E111-6243-98E5-7E2C4E760915}">
      <dgm:prSet/>
      <dgm:spPr/>
      <dgm:t>
        <a:bodyPr/>
        <a:lstStyle/>
        <a:p>
          <a:endParaRPr lang="en-GB"/>
        </a:p>
      </dgm:t>
    </dgm:pt>
    <dgm:pt modelId="{980ED99F-67DC-AF42-A556-7B698429BDC3}" type="sibTrans" cxnId="{CE318CD7-E111-6243-98E5-7E2C4E760915}">
      <dgm:prSet/>
      <dgm:spPr/>
      <dgm:t>
        <a:bodyPr/>
        <a:lstStyle/>
        <a:p>
          <a:endParaRPr lang="en-GB"/>
        </a:p>
      </dgm:t>
    </dgm:pt>
    <dgm:pt modelId="{D9535348-9B05-A648-86BA-4847C3325462}">
      <dgm:prSet phldrT="[Text]" phldr="0"/>
      <dgm:spPr/>
      <dgm:t>
        <a:bodyPr/>
        <a:lstStyle/>
        <a:p>
          <a:r>
            <a:rPr lang="en-GB" b="1" i="0">
              <a:solidFill>
                <a:schemeClr val="bg1"/>
              </a:solidFill>
              <a:effectLst/>
              <a:latin typeface="Arial" panose="020B0604020202020204" pitchFamily="34" charset="0"/>
            </a:rPr>
            <a:t>TRAITS:</a:t>
          </a:r>
          <a:endParaRPr lang="en-GB">
            <a:solidFill>
              <a:schemeClr val="bg1"/>
            </a:solidFill>
          </a:endParaRPr>
        </a:p>
      </dgm:t>
    </dgm:pt>
    <dgm:pt modelId="{50E25B8D-1EFD-B947-A447-3F1AF4EEE21F}" type="parTrans" cxnId="{BC3A8DD4-9602-B342-B17E-C7E20CEAD547}">
      <dgm:prSet/>
      <dgm:spPr/>
      <dgm:t>
        <a:bodyPr/>
        <a:lstStyle/>
        <a:p>
          <a:endParaRPr lang="en-GB"/>
        </a:p>
      </dgm:t>
    </dgm:pt>
    <dgm:pt modelId="{98EB6863-676A-B94D-8590-1AAF0B203FF9}" type="sibTrans" cxnId="{BC3A8DD4-9602-B342-B17E-C7E20CEAD547}">
      <dgm:prSet/>
      <dgm:spPr/>
      <dgm:t>
        <a:bodyPr/>
        <a:lstStyle/>
        <a:p>
          <a:endParaRPr lang="en-GB"/>
        </a:p>
      </dgm:t>
    </dgm:pt>
    <dgm:pt modelId="{292D514D-AA91-EA48-B5DA-544BEB5EC1E8}">
      <dgm:prSet phldrT="[Text]" phldr="0"/>
      <dgm:spPr/>
      <dgm:t>
        <a:bodyPr/>
        <a:lstStyle/>
        <a:p>
          <a:r>
            <a:rPr lang="en-GB"/>
            <a:t>Creative problem-solver</a:t>
          </a:r>
        </a:p>
      </dgm:t>
    </dgm:pt>
    <dgm:pt modelId="{103A9849-F387-F941-B77F-B8B3ABA60959}" type="parTrans" cxnId="{589D62EA-BACB-1942-9A93-F0E9A8E122DD}">
      <dgm:prSet/>
      <dgm:spPr/>
      <dgm:t>
        <a:bodyPr/>
        <a:lstStyle/>
        <a:p>
          <a:endParaRPr lang="en-GB"/>
        </a:p>
      </dgm:t>
    </dgm:pt>
    <dgm:pt modelId="{ED28298B-D0C0-D64F-BC52-71329C326B91}" type="sibTrans" cxnId="{589D62EA-BACB-1942-9A93-F0E9A8E122DD}">
      <dgm:prSet/>
      <dgm:spPr/>
      <dgm:t>
        <a:bodyPr/>
        <a:lstStyle/>
        <a:p>
          <a:endParaRPr lang="en-GB"/>
        </a:p>
      </dgm:t>
    </dgm:pt>
    <dgm:pt modelId="{381F3F63-A282-034E-8386-31931813C16E}">
      <dgm:prSet phldrT="[Text]" phldr="0"/>
      <dgm:spPr/>
      <dgm:t>
        <a:bodyPr/>
        <a:lstStyle/>
        <a:p>
          <a:r>
            <a:rPr lang="en-GB"/>
            <a:t>Self-motivated</a:t>
          </a:r>
        </a:p>
      </dgm:t>
    </dgm:pt>
    <dgm:pt modelId="{BE3DDC6D-7690-494A-9435-553A5862738B}" type="parTrans" cxnId="{47C508A1-774D-794A-A510-DCD3B5E82E8F}">
      <dgm:prSet/>
      <dgm:spPr/>
      <dgm:t>
        <a:bodyPr/>
        <a:lstStyle/>
        <a:p>
          <a:endParaRPr lang="en-GB"/>
        </a:p>
      </dgm:t>
    </dgm:pt>
    <dgm:pt modelId="{EF1A7D96-BF09-FD4E-AA52-421FD3D5B12E}" type="sibTrans" cxnId="{47C508A1-774D-794A-A510-DCD3B5E82E8F}">
      <dgm:prSet/>
      <dgm:spPr/>
      <dgm:t>
        <a:bodyPr/>
        <a:lstStyle/>
        <a:p>
          <a:endParaRPr lang="en-GB"/>
        </a:p>
      </dgm:t>
    </dgm:pt>
    <dgm:pt modelId="{727FF050-0123-674B-ADF5-25C3652052B4}">
      <dgm:prSet phldrT="[Text]" phldr="0"/>
      <dgm:spPr/>
      <dgm:t>
        <a:bodyPr/>
        <a:lstStyle/>
        <a:p>
          <a:r>
            <a:rPr lang="en-GB"/>
            <a:t>Independent worker</a:t>
          </a:r>
        </a:p>
      </dgm:t>
    </dgm:pt>
    <dgm:pt modelId="{07E81C1E-607F-424C-955C-4BBBB82F90AE}" type="parTrans" cxnId="{7C9DB281-B4FB-9A4B-8515-C827A04D00C7}">
      <dgm:prSet/>
      <dgm:spPr/>
      <dgm:t>
        <a:bodyPr/>
        <a:lstStyle/>
        <a:p>
          <a:endParaRPr lang="en-GB"/>
        </a:p>
      </dgm:t>
    </dgm:pt>
    <dgm:pt modelId="{1A340AA5-2A60-B645-A39E-BF7273F8AF77}" type="sibTrans" cxnId="{7C9DB281-B4FB-9A4B-8515-C827A04D00C7}">
      <dgm:prSet/>
      <dgm:spPr/>
      <dgm:t>
        <a:bodyPr/>
        <a:lstStyle/>
        <a:p>
          <a:endParaRPr lang="en-GB"/>
        </a:p>
      </dgm:t>
    </dgm:pt>
    <dgm:pt modelId="{EA63280C-1F2B-0A4D-AEBC-07D2E4EA8586}">
      <dgm:prSet phldrT="[Text]" phldr="0"/>
      <dgm:spPr/>
      <dgm:t>
        <a:bodyPr/>
        <a:lstStyle/>
        <a:p>
          <a:r>
            <a:rPr lang="en-GB"/>
            <a:t>Detail-oriented and precise</a:t>
          </a:r>
        </a:p>
      </dgm:t>
    </dgm:pt>
    <dgm:pt modelId="{04C254AD-0AA4-814B-BA24-6C7AF741ADFC}" type="parTrans" cxnId="{1E4AC98A-6F12-644D-AFB6-631CFD71D839}">
      <dgm:prSet/>
      <dgm:spPr/>
      <dgm:t>
        <a:bodyPr/>
        <a:lstStyle/>
        <a:p>
          <a:endParaRPr lang="en-GB"/>
        </a:p>
      </dgm:t>
    </dgm:pt>
    <dgm:pt modelId="{E0FF96FF-D2B9-7742-BE72-E894177C2800}" type="sibTrans" cxnId="{1E4AC98A-6F12-644D-AFB6-631CFD71D839}">
      <dgm:prSet/>
      <dgm:spPr/>
      <dgm:t>
        <a:bodyPr/>
        <a:lstStyle/>
        <a:p>
          <a:endParaRPr lang="en-GB"/>
        </a:p>
      </dgm:t>
    </dgm:pt>
    <dgm:pt modelId="{EBCF0C16-47ED-EE45-8970-33F2D1712680}">
      <dgm:prSet phldrT="[Text]" phldr="0"/>
      <dgm:spPr/>
      <dgm:t>
        <a:bodyPr/>
        <a:lstStyle/>
        <a:p>
          <a:r>
            <a:rPr lang="en-GB"/>
            <a:t>Proficient in graphic design</a:t>
          </a:r>
        </a:p>
      </dgm:t>
    </dgm:pt>
    <dgm:pt modelId="{A22248D5-12F2-5A48-ACF4-F8EE52D2275D}" type="parTrans" cxnId="{3A5CA538-CC25-4D47-9765-9A3B88A59734}">
      <dgm:prSet/>
      <dgm:spPr/>
      <dgm:t>
        <a:bodyPr/>
        <a:lstStyle/>
        <a:p>
          <a:endParaRPr lang="en-GB"/>
        </a:p>
      </dgm:t>
    </dgm:pt>
    <dgm:pt modelId="{D984E12A-C9D5-5241-A6FE-D9FCE961DC90}" type="sibTrans" cxnId="{3A5CA538-CC25-4D47-9765-9A3B88A59734}">
      <dgm:prSet/>
      <dgm:spPr/>
      <dgm:t>
        <a:bodyPr/>
        <a:lstStyle/>
        <a:p>
          <a:endParaRPr lang="en-GB"/>
        </a:p>
      </dgm:t>
    </dgm:pt>
    <dgm:pt modelId="{487AA5A0-A924-7440-A1AF-F619D3E42DC4}">
      <dgm:prSet phldrT="[Text]" phldr="0"/>
      <dgm:spPr/>
      <dgm:t>
        <a:bodyPr/>
        <a:lstStyle/>
        <a:p>
          <a:r>
            <a:rPr lang="en-GB" b="0" i="0">
              <a:solidFill>
                <a:schemeClr val="bg1"/>
              </a:solidFill>
              <a:effectLst/>
              <a:latin typeface="Arial" panose="020B0604020202020204" pitchFamily="34" charset="0"/>
            </a:rPr>
            <a:t>Needs Improvement in Time Management</a:t>
          </a:r>
          <a:endParaRPr lang="en-GB">
            <a:solidFill>
              <a:schemeClr val="bg1"/>
            </a:solidFill>
          </a:endParaRPr>
        </a:p>
      </dgm:t>
    </dgm:pt>
    <dgm:pt modelId="{1B4B8900-A117-094E-9C2F-C090112FC59B}" type="parTrans" cxnId="{8C5375A2-6D6B-F641-9AB5-2A0DB4396B88}">
      <dgm:prSet/>
      <dgm:spPr/>
      <dgm:t>
        <a:bodyPr/>
        <a:lstStyle/>
        <a:p>
          <a:endParaRPr lang="en-GB"/>
        </a:p>
      </dgm:t>
    </dgm:pt>
    <dgm:pt modelId="{58A63DC0-B8E4-5B42-B5AD-311EF17BF8C4}" type="sibTrans" cxnId="{8C5375A2-6D6B-F641-9AB5-2A0DB4396B88}">
      <dgm:prSet/>
      <dgm:spPr/>
      <dgm:t>
        <a:bodyPr/>
        <a:lstStyle/>
        <a:p>
          <a:endParaRPr lang="en-GB"/>
        </a:p>
      </dgm:t>
    </dgm:pt>
    <dgm:pt modelId="{E14003FE-2905-144E-B766-18634DDF9CCB}">
      <dgm:prSet phldrT="[Text]" phldr="0"/>
      <dgm:spPr/>
      <dgm:t>
        <a:bodyPr/>
        <a:lstStyle/>
        <a:p>
          <a:r>
            <a:rPr lang="en-GB" b="0" i="0">
              <a:solidFill>
                <a:schemeClr val="bg1"/>
              </a:solidFill>
              <a:effectLst/>
              <a:latin typeface="Arial" panose="020B0604020202020204" pitchFamily="34" charset="0"/>
            </a:rPr>
            <a:t>Limited Leadership Experience</a:t>
          </a:r>
          <a:endParaRPr lang="en-GB">
            <a:solidFill>
              <a:schemeClr val="bg1"/>
            </a:solidFill>
          </a:endParaRPr>
        </a:p>
      </dgm:t>
    </dgm:pt>
    <dgm:pt modelId="{E4DE9787-405C-2045-93D6-8CBBF4BB5878}" type="parTrans" cxnId="{2169E43A-007C-C94D-BF13-EA59A046A069}">
      <dgm:prSet/>
      <dgm:spPr/>
      <dgm:t>
        <a:bodyPr/>
        <a:lstStyle/>
        <a:p>
          <a:endParaRPr lang="en-GB"/>
        </a:p>
      </dgm:t>
    </dgm:pt>
    <dgm:pt modelId="{57FAB43E-A53E-F341-9E4F-9F134B2D4E1A}" type="sibTrans" cxnId="{2169E43A-007C-C94D-BF13-EA59A046A069}">
      <dgm:prSet/>
      <dgm:spPr/>
      <dgm:t>
        <a:bodyPr/>
        <a:lstStyle/>
        <a:p>
          <a:endParaRPr lang="en-GB"/>
        </a:p>
      </dgm:t>
    </dgm:pt>
    <dgm:pt modelId="{26B7C1F7-DB79-B946-9A40-A2A871B10A97}">
      <dgm:prSet phldrT="[Text]" phldr="0"/>
      <dgm:spPr/>
      <dgm:t>
        <a:bodyPr/>
        <a:lstStyle/>
        <a:p>
          <a:r>
            <a:rPr lang="en-GB" b="0" i="0">
              <a:solidFill>
                <a:schemeClr val="bg1"/>
              </a:solidFill>
              <a:effectLst/>
              <a:latin typeface="Arial" panose="020B0604020202020204" pitchFamily="34" charset="0"/>
            </a:rPr>
            <a:t>Introverted</a:t>
          </a:r>
          <a:endParaRPr lang="en-GB">
            <a:solidFill>
              <a:schemeClr val="bg1"/>
            </a:solidFill>
          </a:endParaRPr>
        </a:p>
      </dgm:t>
    </dgm:pt>
    <dgm:pt modelId="{C5925467-12A6-8A41-8C55-B4A42A4011BF}" type="parTrans" cxnId="{CFF5D19F-0F6A-1544-90D7-E61E1ADD441D}">
      <dgm:prSet/>
      <dgm:spPr/>
      <dgm:t>
        <a:bodyPr/>
        <a:lstStyle/>
        <a:p>
          <a:endParaRPr lang="en-GB"/>
        </a:p>
      </dgm:t>
    </dgm:pt>
    <dgm:pt modelId="{6A1229AF-BF72-4543-9EBA-14486C2C4C35}" type="sibTrans" cxnId="{CFF5D19F-0F6A-1544-90D7-E61E1ADD441D}">
      <dgm:prSet/>
      <dgm:spPr/>
      <dgm:t>
        <a:bodyPr/>
        <a:lstStyle/>
        <a:p>
          <a:endParaRPr lang="en-GB"/>
        </a:p>
      </dgm:t>
    </dgm:pt>
    <dgm:pt modelId="{6E9D355F-8218-1147-B393-000FB85861B1}">
      <dgm:prSet phldrT="[Text]" phldr="0"/>
      <dgm:spPr/>
      <dgm:t>
        <a:bodyPr/>
        <a:lstStyle/>
        <a:p>
          <a:r>
            <a:rPr lang="en-GB" b="0" i="0">
              <a:solidFill>
                <a:schemeClr val="bg1"/>
              </a:solidFill>
              <a:effectLst/>
              <a:latin typeface="Arial" panose="020B0604020202020204" pitchFamily="34" charset="0"/>
            </a:rPr>
            <a:t>Reflective and Thoughtful</a:t>
          </a:r>
          <a:endParaRPr lang="en-GB">
            <a:solidFill>
              <a:schemeClr val="bg1"/>
            </a:solidFill>
          </a:endParaRPr>
        </a:p>
      </dgm:t>
    </dgm:pt>
    <dgm:pt modelId="{94D08A99-FAAF-3446-860F-CFBA2A85C53B}" type="parTrans" cxnId="{000C2FC5-2424-CF4B-8695-3B0F1163CD33}">
      <dgm:prSet/>
      <dgm:spPr/>
      <dgm:t>
        <a:bodyPr/>
        <a:lstStyle/>
        <a:p>
          <a:endParaRPr lang="en-GB"/>
        </a:p>
      </dgm:t>
    </dgm:pt>
    <dgm:pt modelId="{FF7F0F38-5A71-2645-9BE4-E7ADCFAFE42F}" type="sibTrans" cxnId="{000C2FC5-2424-CF4B-8695-3B0F1163CD33}">
      <dgm:prSet/>
      <dgm:spPr/>
      <dgm:t>
        <a:bodyPr/>
        <a:lstStyle/>
        <a:p>
          <a:endParaRPr lang="en-GB"/>
        </a:p>
      </dgm:t>
    </dgm:pt>
    <dgm:pt modelId="{104D2646-8E64-EA41-A51A-A5BE467B54AC}">
      <dgm:prSet phldrT="[Text]" phldr="0"/>
      <dgm:spPr/>
      <dgm:t>
        <a:bodyPr/>
        <a:lstStyle/>
        <a:p>
          <a:r>
            <a:rPr lang="en-GB" b="0" i="0">
              <a:solidFill>
                <a:schemeClr val="bg1"/>
              </a:solidFill>
              <a:effectLst/>
              <a:latin typeface="Arial" panose="020B0604020202020204" pitchFamily="34" charset="0"/>
            </a:rPr>
            <a:t>Moderate Stress Handler</a:t>
          </a:r>
        </a:p>
      </dgm:t>
    </dgm:pt>
    <dgm:pt modelId="{17B16544-6B44-1D45-90AE-672F6E3A2CE6}" type="parTrans" cxnId="{0BAB4919-1A50-FB49-BD30-5E2EC682C39F}">
      <dgm:prSet/>
      <dgm:spPr/>
      <dgm:t>
        <a:bodyPr/>
        <a:lstStyle/>
        <a:p>
          <a:endParaRPr lang="en-GB"/>
        </a:p>
      </dgm:t>
    </dgm:pt>
    <dgm:pt modelId="{4A0C68EC-BD5B-AE43-8820-272100E672F3}" type="sibTrans" cxnId="{0BAB4919-1A50-FB49-BD30-5E2EC682C39F}">
      <dgm:prSet/>
      <dgm:spPr/>
      <dgm:t>
        <a:bodyPr/>
        <a:lstStyle/>
        <a:p>
          <a:endParaRPr lang="en-GB"/>
        </a:p>
      </dgm:t>
    </dgm:pt>
    <dgm:pt modelId="{9610ADD2-1E83-854B-A40B-ED5A06834E63}">
      <dgm:prSet phldrT="[Text]" phldr="0"/>
      <dgm:spPr/>
      <dgm:t>
        <a:bodyPr/>
        <a:lstStyle/>
        <a:p>
          <a:r>
            <a:rPr lang="en-GB" b="0" i="0">
              <a:solidFill>
                <a:schemeClr val="bg1"/>
              </a:solidFill>
              <a:effectLst/>
              <a:latin typeface="Arial" panose="020B0604020202020204" pitchFamily="34" charset="0"/>
            </a:rPr>
            <a:t>Preferred Learning Style: Visual</a:t>
          </a:r>
        </a:p>
      </dgm:t>
    </dgm:pt>
    <dgm:pt modelId="{6336AD2C-51A5-9147-A3C6-2CE865C19B07}" type="parTrans" cxnId="{DA33EAC4-A857-A340-A749-C416C655A83E}">
      <dgm:prSet/>
      <dgm:spPr/>
      <dgm:t>
        <a:bodyPr/>
        <a:lstStyle/>
        <a:p>
          <a:endParaRPr lang="en-GB"/>
        </a:p>
      </dgm:t>
    </dgm:pt>
    <dgm:pt modelId="{93C484B3-7528-D740-91A1-3CA2E56078D0}" type="sibTrans" cxnId="{DA33EAC4-A857-A340-A749-C416C655A83E}">
      <dgm:prSet/>
      <dgm:spPr/>
      <dgm:t>
        <a:bodyPr/>
        <a:lstStyle/>
        <a:p>
          <a:endParaRPr lang="en-GB"/>
        </a:p>
      </dgm:t>
    </dgm:pt>
    <dgm:pt modelId="{0C019DEC-4DB2-E942-AD0B-95369B0BAADC}">
      <dgm:prSet phldrT="[Text]" phldr="0"/>
      <dgm:spPr/>
      <dgm:t>
        <a:bodyPr/>
        <a:lstStyle/>
        <a:p>
          <a:r>
            <a:rPr lang="en-GB" b="0" i="0">
              <a:solidFill>
                <a:schemeClr val="bg1"/>
              </a:solidFill>
              <a:effectLst/>
              <a:latin typeface="Arial" panose="020B0604020202020204" pitchFamily="34" charset="0"/>
            </a:rPr>
            <a:t>Does Not Prefer Group Study</a:t>
          </a:r>
        </a:p>
      </dgm:t>
    </dgm:pt>
    <dgm:pt modelId="{D60F9471-C483-B640-A816-561A20036F2C}" type="parTrans" cxnId="{B7FEC297-8739-BD41-8A0D-A826EF04779D}">
      <dgm:prSet/>
      <dgm:spPr/>
      <dgm:t>
        <a:bodyPr/>
        <a:lstStyle/>
        <a:p>
          <a:endParaRPr lang="en-GB"/>
        </a:p>
      </dgm:t>
    </dgm:pt>
    <dgm:pt modelId="{3F077DDF-0D86-E74B-B507-A32093DA1968}" type="sibTrans" cxnId="{B7FEC297-8739-BD41-8A0D-A826EF04779D}">
      <dgm:prSet/>
      <dgm:spPr/>
      <dgm:t>
        <a:bodyPr/>
        <a:lstStyle/>
        <a:p>
          <a:endParaRPr lang="en-GB"/>
        </a:p>
      </dgm:t>
    </dgm:pt>
    <dgm:pt modelId="{E6BB065F-FD37-6B44-8B1D-F203E490A9B0}">
      <dgm:prSet phldrT="[Text]" phldr="0"/>
      <dgm:spPr/>
      <dgm:t>
        <a:bodyPr/>
        <a:lstStyle/>
        <a:p>
          <a:r>
            <a:rPr lang="en-GB" b="0" i="0">
              <a:solidFill>
                <a:schemeClr val="bg1"/>
              </a:solidFill>
              <a:effectLst/>
              <a:latin typeface="Arial" panose="020B0604020202020204" pitchFamily="34" charset="0"/>
            </a:rPr>
            <a:t>Prefers Solo Study</a:t>
          </a:r>
        </a:p>
      </dgm:t>
    </dgm:pt>
    <dgm:pt modelId="{88A73733-F489-044D-B791-BDF191BB94D3}" type="parTrans" cxnId="{D456471F-7407-3043-A4A1-DCA164FE0591}">
      <dgm:prSet/>
      <dgm:spPr/>
      <dgm:t>
        <a:bodyPr/>
        <a:lstStyle/>
        <a:p>
          <a:endParaRPr lang="en-GB"/>
        </a:p>
      </dgm:t>
    </dgm:pt>
    <dgm:pt modelId="{99CA0961-D892-1F4D-A401-F0E7BD37CB4F}" type="sibTrans" cxnId="{D456471F-7407-3043-A4A1-DCA164FE0591}">
      <dgm:prSet/>
      <dgm:spPr/>
      <dgm:t>
        <a:bodyPr/>
        <a:lstStyle/>
        <a:p>
          <a:endParaRPr lang="en-GB"/>
        </a:p>
      </dgm:t>
    </dgm:pt>
    <dgm:pt modelId="{5B70E291-0819-B64B-A0D6-25CCABF51BD9}" type="pres">
      <dgm:prSet presAssocID="{C735BC34-73C3-3248-AAD8-8A54D789EC98}" presName="Name0" presStyleCnt="0">
        <dgm:presLayoutVars>
          <dgm:dir/>
          <dgm:resizeHandles val="exact"/>
        </dgm:presLayoutVars>
      </dgm:prSet>
      <dgm:spPr/>
    </dgm:pt>
    <dgm:pt modelId="{DE2A2747-ED9B-1B4A-906E-F7A13819CD8E}" type="pres">
      <dgm:prSet presAssocID="{262B6EC2-21EF-DA46-ABC8-E4B20D962583}" presName="composite" presStyleCnt="0"/>
      <dgm:spPr/>
    </dgm:pt>
    <dgm:pt modelId="{03856471-516E-914E-9B52-D98FF31164C0}" type="pres">
      <dgm:prSet presAssocID="{262B6EC2-21EF-DA46-ABC8-E4B20D962583}" presName="imagSh" presStyleLbl="bgImgPlace1" presStyleIdx="0" presStyleCnt="3"/>
      <dgm:spPr>
        <a:blipFill>
          <a:blip xmlns:r="http://schemas.openxmlformats.org/officeDocument/2006/relationships" r:embed="rId1"/>
          <a:srcRect/>
          <a:stretch>
            <a:fillRect/>
          </a:stretch>
        </a:blipFill>
      </dgm:spPr>
    </dgm:pt>
    <dgm:pt modelId="{EA6FB44F-F6EC-D040-A672-7EC50CB349B3}" type="pres">
      <dgm:prSet presAssocID="{262B6EC2-21EF-DA46-ABC8-E4B20D962583}" presName="txNode" presStyleLbl="node1" presStyleIdx="0" presStyleCnt="3">
        <dgm:presLayoutVars>
          <dgm:bulletEnabled val="1"/>
        </dgm:presLayoutVars>
      </dgm:prSet>
      <dgm:spPr/>
    </dgm:pt>
    <dgm:pt modelId="{E3EDB6B2-1210-864D-B191-7CC9086AEA4F}" type="pres">
      <dgm:prSet presAssocID="{9D8E8947-CE03-854C-8CB6-7FF8B8CDBB4D}" presName="sibTrans" presStyleLbl="sibTrans2D1" presStyleIdx="0" presStyleCnt="2"/>
      <dgm:spPr/>
    </dgm:pt>
    <dgm:pt modelId="{8FF80DF1-E074-DF46-BB74-2303A0093038}" type="pres">
      <dgm:prSet presAssocID="{9D8E8947-CE03-854C-8CB6-7FF8B8CDBB4D}" presName="connTx" presStyleLbl="sibTrans2D1" presStyleIdx="0" presStyleCnt="2"/>
      <dgm:spPr/>
    </dgm:pt>
    <dgm:pt modelId="{1049393B-4500-3641-85F9-61211F65E529}" type="pres">
      <dgm:prSet presAssocID="{F07A5091-4D85-0D44-B0FA-4B74C9D59E64}" presName="composite" presStyleCnt="0"/>
      <dgm:spPr/>
    </dgm:pt>
    <dgm:pt modelId="{0235AFB8-715A-3A42-AF25-B42DB7811018}" type="pres">
      <dgm:prSet presAssocID="{F07A5091-4D85-0D44-B0FA-4B74C9D59E64}" presName="imagSh" presStyleLbl="bgImgPlace1" presStyleIdx="1" presStyleCnt="3"/>
      <dgm:spPr>
        <a:blipFill>
          <a:blip xmlns:r="http://schemas.openxmlformats.org/officeDocument/2006/relationships" r:embed="rId2"/>
          <a:srcRect/>
          <a:stretch>
            <a:fillRect/>
          </a:stretch>
        </a:blipFill>
      </dgm:spPr>
    </dgm:pt>
    <dgm:pt modelId="{CE298D49-3BE2-844B-BE12-CDE0787C9BE0}" type="pres">
      <dgm:prSet presAssocID="{F07A5091-4D85-0D44-B0FA-4B74C9D59E64}" presName="txNode" presStyleLbl="node1" presStyleIdx="1" presStyleCnt="3">
        <dgm:presLayoutVars>
          <dgm:bulletEnabled val="1"/>
        </dgm:presLayoutVars>
      </dgm:prSet>
      <dgm:spPr/>
    </dgm:pt>
    <dgm:pt modelId="{5F93790C-AD8B-7F46-A974-262C684104C1}" type="pres">
      <dgm:prSet presAssocID="{B93C8EA7-7459-3B45-91B7-DB35B64B069F}" presName="sibTrans" presStyleLbl="sibTrans2D1" presStyleIdx="1" presStyleCnt="2"/>
      <dgm:spPr/>
    </dgm:pt>
    <dgm:pt modelId="{4E72E6C4-5A43-3244-9AF4-81FE73383C9A}" type="pres">
      <dgm:prSet presAssocID="{B93C8EA7-7459-3B45-91B7-DB35B64B069F}" presName="connTx" presStyleLbl="sibTrans2D1" presStyleIdx="1" presStyleCnt="2"/>
      <dgm:spPr/>
    </dgm:pt>
    <dgm:pt modelId="{A4698EFB-0188-D842-B2C4-1ECBD247A1F6}" type="pres">
      <dgm:prSet presAssocID="{D9535348-9B05-A648-86BA-4847C3325462}" presName="composite" presStyleCnt="0"/>
      <dgm:spPr/>
    </dgm:pt>
    <dgm:pt modelId="{F845152D-7F96-3A46-934F-5CB92BA203F6}" type="pres">
      <dgm:prSet presAssocID="{D9535348-9B05-A648-86BA-4847C3325462}" presName="imagSh" presStyleLbl="bgImgPlace1" presStyleIdx="2" presStyleCnt="3"/>
      <dgm:spPr>
        <a:blipFill>
          <a:blip xmlns:r="http://schemas.openxmlformats.org/officeDocument/2006/relationships" r:embed="rId3"/>
          <a:srcRect/>
          <a:stretch>
            <a:fillRect/>
          </a:stretch>
        </a:blipFill>
      </dgm:spPr>
    </dgm:pt>
    <dgm:pt modelId="{8AF5BCAA-B66A-2149-8593-095C5A289035}" type="pres">
      <dgm:prSet presAssocID="{D9535348-9B05-A648-86BA-4847C3325462}" presName="txNode" presStyleLbl="node1" presStyleIdx="2" presStyleCnt="3">
        <dgm:presLayoutVars>
          <dgm:bulletEnabled val="1"/>
        </dgm:presLayoutVars>
      </dgm:prSet>
      <dgm:spPr/>
    </dgm:pt>
  </dgm:ptLst>
  <dgm:cxnLst>
    <dgm:cxn modelId="{0A1EF100-2D63-8D40-AA50-624D8CC7E15B}" srcId="{C735BC34-73C3-3248-AAD8-8A54D789EC98}" destId="{262B6EC2-21EF-DA46-ABC8-E4B20D962583}" srcOrd="0" destOrd="0" parTransId="{B0E562E7-9B4E-594C-BA4C-53DBC69104CF}" sibTransId="{9D8E8947-CE03-854C-8CB6-7FF8B8CDBB4D}"/>
    <dgm:cxn modelId="{E81F6801-E7E1-084B-9BB1-ECD63F81B63D}" type="presOf" srcId="{9D8E8947-CE03-854C-8CB6-7FF8B8CDBB4D}" destId="{E3EDB6B2-1210-864D-B191-7CC9086AEA4F}" srcOrd="0" destOrd="0" presId="urn:microsoft.com/office/officeart/2005/8/layout/hProcess10"/>
    <dgm:cxn modelId="{3670E904-D27D-E44E-9766-6F64B173399D}" type="presOf" srcId="{37F5A993-69BD-DE4B-8E89-7B670B0EE371}" destId="{EA6FB44F-F6EC-D040-A672-7EC50CB349B3}" srcOrd="0" destOrd="1" presId="urn:microsoft.com/office/officeart/2005/8/layout/hProcess10"/>
    <dgm:cxn modelId="{71EE4514-23F8-B84E-B8FC-3D51E5A93BCF}" srcId="{262B6EC2-21EF-DA46-ABC8-E4B20D962583}" destId="{37F5A993-69BD-DE4B-8E89-7B670B0EE371}" srcOrd="0" destOrd="0" parTransId="{3571B0CF-86BD-0D44-9513-1FEA71F0C00B}" sibTransId="{0DF6D42F-831E-1B48-BF03-7BD62F088105}"/>
    <dgm:cxn modelId="{A3977D18-3CE0-B94C-A0F8-416A33E68DB9}" type="presOf" srcId="{381F3F63-A282-034E-8386-31931813C16E}" destId="{EA6FB44F-F6EC-D040-A672-7EC50CB349B3}" srcOrd="0" destOrd="4" presId="urn:microsoft.com/office/officeart/2005/8/layout/hProcess10"/>
    <dgm:cxn modelId="{0BAB4919-1A50-FB49-BD30-5E2EC682C39F}" srcId="{D9535348-9B05-A648-86BA-4847C3325462}" destId="{104D2646-8E64-EA41-A51A-A5BE467B54AC}" srcOrd="2" destOrd="0" parTransId="{17B16544-6B44-1D45-90AE-672F6E3A2CE6}" sibTransId="{4A0C68EC-BD5B-AE43-8820-272100E672F3}"/>
    <dgm:cxn modelId="{35E52C1D-4C28-F14C-B6DA-5B78965CC48C}" type="presOf" srcId="{6E9D355F-8218-1147-B393-000FB85861B1}" destId="{8AF5BCAA-B66A-2149-8593-095C5A289035}" srcOrd="0" destOrd="2" presId="urn:microsoft.com/office/officeart/2005/8/layout/hProcess10"/>
    <dgm:cxn modelId="{D456471F-7407-3043-A4A1-DCA164FE0591}" srcId="{D9535348-9B05-A648-86BA-4847C3325462}" destId="{E6BB065F-FD37-6B44-8B1D-F203E490A9B0}" srcOrd="5" destOrd="0" parTransId="{88A73733-F489-044D-B791-BDF191BB94D3}" sibTransId="{99CA0961-D892-1F4D-A401-F0E7BD37CB4F}"/>
    <dgm:cxn modelId="{FC2D9421-0258-A349-BD67-F30C5A53FA2C}" type="presOf" srcId="{9610ADD2-1E83-854B-A40B-ED5A06834E63}" destId="{8AF5BCAA-B66A-2149-8593-095C5A289035}" srcOrd="0" destOrd="4" presId="urn:microsoft.com/office/officeart/2005/8/layout/hProcess10"/>
    <dgm:cxn modelId="{C4517B2B-7A18-BB49-88E6-747C243475ED}" type="presOf" srcId="{D6D8DFD3-5BA0-D44B-A070-0E37A7F71E57}" destId="{CE298D49-3BE2-844B-BE12-CDE0787C9BE0}" srcOrd="0" destOrd="1" presId="urn:microsoft.com/office/officeart/2005/8/layout/hProcess10"/>
    <dgm:cxn modelId="{3A5CA538-CC25-4D47-9765-9A3B88A59734}" srcId="{262B6EC2-21EF-DA46-ABC8-E4B20D962583}" destId="{EBCF0C16-47ED-EE45-8970-33F2D1712680}" srcOrd="6" destOrd="0" parTransId="{A22248D5-12F2-5A48-ACF4-F8EE52D2275D}" sibTransId="{D984E12A-C9D5-5241-A6FE-D9FCE961DC90}"/>
    <dgm:cxn modelId="{2169E43A-007C-C94D-BF13-EA59A046A069}" srcId="{F07A5091-4D85-0D44-B0FA-4B74C9D59E64}" destId="{E14003FE-2905-144E-B766-18634DDF9CCB}" srcOrd="2" destOrd="0" parTransId="{E4DE9787-405C-2045-93D6-8CBBF4BB5878}" sibTransId="{57FAB43E-A53E-F341-9E4F-9F134B2D4E1A}"/>
    <dgm:cxn modelId="{4096AA46-A46D-3C44-86FB-D67967AC2721}" type="presOf" srcId="{F07A5091-4D85-0D44-B0FA-4B74C9D59E64}" destId="{CE298D49-3BE2-844B-BE12-CDE0787C9BE0}" srcOrd="0" destOrd="0" presId="urn:microsoft.com/office/officeart/2005/8/layout/hProcess10"/>
    <dgm:cxn modelId="{313D0249-F4F8-C84C-A366-C20B3106C6F1}" type="presOf" srcId="{104D2646-8E64-EA41-A51A-A5BE467B54AC}" destId="{8AF5BCAA-B66A-2149-8593-095C5A289035}" srcOrd="0" destOrd="3" presId="urn:microsoft.com/office/officeart/2005/8/layout/hProcess10"/>
    <dgm:cxn modelId="{53682A52-CCFA-CF4E-9C3A-D39D5B5F3F02}" type="presOf" srcId="{E6BB065F-FD37-6B44-8B1D-F203E490A9B0}" destId="{8AF5BCAA-B66A-2149-8593-095C5A289035}" srcOrd="0" destOrd="6" presId="urn:microsoft.com/office/officeart/2005/8/layout/hProcess10"/>
    <dgm:cxn modelId="{02C1065A-53E3-2142-B46D-98F98001EBBB}" type="presOf" srcId="{0C019DEC-4DB2-E942-AD0B-95369B0BAADC}" destId="{8AF5BCAA-B66A-2149-8593-095C5A289035}" srcOrd="0" destOrd="5" presId="urn:microsoft.com/office/officeart/2005/8/layout/hProcess10"/>
    <dgm:cxn modelId="{4B529F5E-E192-ED44-9323-34ABC4DE4047}" type="presOf" srcId="{727FF050-0123-674B-ADF5-25C3652052B4}" destId="{EA6FB44F-F6EC-D040-A672-7EC50CB349B3}" srcOrd="0" destOrd="5" presId="urn:microsoft.com/office/officeart/2005/8/layout/hProcess10"/>
    <dgm:cxn modelId="{CEE2B064-1A15-9444-AF89-D8FD77E66CA1}" type="presOf" srcId="{9D8E8947-CE03-854C-8CB6-7FF8B8CDBB4D}" destId="{8FF80DF1-E074-DF46-BB74-2303A0093038}" srcOrd="1" destOrd="0" presId="urn:microsoft.com/office/officeart/2005/8/layout/hProcess10"/>
    <dgm:cxn modelId="{60AD2465-2529-654F-938B-41E19C14C913}" type="presOf" srcId="{262B6EC2-21EF-DA46-ABC8-E4B20D962583}" destId="{EA6FB44F-F6EC-D040-A672-7EC50CB349B3}" srcOrd="0" destOrd="0" presId="urn:microsoft.com/office/officeart/2005/8/layout/hProcess10"/>
    <dgm:cxn modelId="{C1748F6E-1914-C74E-A172-9F99AA051534}" type="presOf" srcId="{E14003FE-2905-144E-B766-18634DDF9CCB}" destId="{CE298D49-3BE2-844B-BE12-CDE0787C9BE0}" srcOrd="0" destOrd="3" presId="urn:microsoft.com/office/officeart/2005/8/layout/hProcess10"/>
    <dgm:cxn modelId="{ACF00270-CACC-6841-B8CA-E11B18D9BF32}" type="presOf" srcId="{26B7C1F7-DB79-B946-9A40-A2A871B10A97}" destId="{8AF5BCAA-B66A-2149-8593-095C5A289035}" srcOrd="0" destOrd="1" presId="urn:microsoft.com/office/officeart/2005/8/layout/hProcess10"/>
    <dgm:cxn modelId="{0011337F-0B36-B347-A1B8-FF9B0BC8B696}" type="presOf" srcId="{292D514D-AA91-EA48-B5DA-544BEB5EC1E8}" destId="{EA6FB44F-F6EC-D040-A672-7EC50CB349B3}" srcOrd="0" destOrd="3" presId="urn:microsoft.com/office/officeart/2005/8/layout/hProcess10"/>
    <dgm:cxn modelId="{7C9DB281-B4FB-9A4B-8515-C827A04D00C7}" srcId="{262B6EC2-21EF-DA46-ABC8-E4B20D962583}" destId="{727FF050-0123-674B-ADF5-25C3652052B4}" srcOrd="4" destOrd="0" parTransId="{07E81C1E-607F-424C-955C-4BBBB82F90AE}" sibTransId="{1A340AA5-2A60-B645-A39E-BF7273F8AF77}"/>
    <dgm:cxn modelId="{832C1684-7BA2-9843-BB6B-71CEB8706B79}" type="presOf" srcId="{487AA5A0-A924-7440-A1AF-F619D3E42DC4}" destId="{CE298D49-3BE2-844B-BE12-CDE0787C9BE0}" srcOrd="0" destOrd="2" presId="urn:microsoft.com/office/officeart/2005/8/layout/hProcess10"/>
    <dgm:cxn modelId="{1E4AC98A-6F12-644D-AFB6-631CFD71D839}" srcId="{262B6EC2-21EF-DA46-ABC8-E4B20D962583}" destId="{EA63280C-1F2B-0A4D-AEBC-07D2E4EA8586}" srcOrd="5" destOrd="0" parTransId="{04C254AD-0AA4-814B-BA24-6C7AF741ADFC}" sibTransId="{E0FF96FF-D2B9-7742-BE72-E894177C2800}"/>
    <dgm:cxn modelId="{7EFBF791-0851-454F-A862-93D84FBCCF29}" type="presOf" srcId="{D9535348-9B05-A648-86BA-4847C3325462}" destId="{8AF5BCAA-B66A-2149-8593-095C5A289035}" srcOrd="0" destOrd="0" presId="urn:microsoft.com/office/officeart/2005/8/layout/hProcess10"/>
    <dgm:cxn modelId="{B7FEC297-8739-BD41-8A0D-A826EF04779D}" srcId="{D9535348-9B05-A648-86BA-4847C3325462}" destId="{0C019DEC-4DB2-E942-AD0B-95369B0BAADC}" srcOrd="4" destOrd="0" parTransId="{D60F9471-C483-B640-A816-561A20036F2C}" sibTransId="{3F077DDF-0D86-E74B-B507-A32093DA1968}"/>
    <dgm:cxn modelId="{CFF5D19F-0F6A-1544-90D7-E61E1ADD441D}" srcId="{D9535348-9B05-A648-86BA-4847C3325462}" destId="{26B7C1F7-DB79-B946-9A40-A2A871B10A97}" srcOrd="0" destOrd="0" parTransId="{C5925467-12A6-8A41-8C55-B4A42A4011BF}" sibTransId="{6A1229AF-BF72-4543-9EBA-14486C2C4C35}"/>
    <dgm:cxn modelId="{47C508A1-774D-794A-A510-DCD3B5E82E8F}" srcId="{262B6EC2-21EF-DA46-ABC8-E4B20D962583}" destId="{381F3F63-A282-034E-8386-31931813C16E}" srcOrd="3" destOrd="0" parTransId="{BE3DDC6D-7690-494A-9435-553A5862738B}" sibTransId="{EF1A7D96-BF09-FD4E-AA52-421FD3D5B12E}"/>
    <dgm:cxn modelId="{8C5375A2-6D6B-F641-9AB5-2A0DB4396B88}" srcId="{F07A5091-4D85-0D44-B0FA-4B74C9D59E64}" destId="{487AA5A0-A924-7440-A1AF-F619D3E42DC4}" srcOrd="1" destOrd="0" parTransId="{1B4B8900-A117-094E-9C2F-C090112FC59B}" sibTransId="{58A63DC0-B8E4-5B42-B5AD-311EF17BF8C4}"/>
    <dgm:cxn modelId="{A3CE49A4-27B2-C14A-96D5-3A8C19EBAB67}" srcId="{C735BC34-73C3-3248-AAD8-8A54D789EC98}" destId="{F07A5091-4D85-0D44-B0FA-4B74C9D59E64}" srcOrd="1" destOrd="0" parTransId="{B9BC5C14-E4BD-304B-A25C-DB5C66A707D9}" sibTransId="{B93C8EA7-7459-3B45-91B7-DB35B64B069F}"/>
    <dgm:cxn modelId="{832012A9-F9E1-7D44-8FA9-E5CB8B77A57F}" type="presOf" srcId="{C735BC34-73C3-3248-AAD8-8A54D789EC98}" destId="{5B70E291-0819-B64B-A0D6-25CCABF51BD9}" srcOrd="0" destOrd="0" presId="urn:microsoft.com/office/officeart/2005/8/layout/hProcess10"/>
    <dgm:cxn modelId="{6C22AEB1-4493-1148-AC32-9A1F26301B70}" type="presOf" srcId="{B93C8EA7-7459-3B45-91B7-DB35B64B069F}" destId="{5F93790C-AD8B-7F46-A974-262C684104C1}" srcOrd="0" destOrd="0" presId="urn:microsoft.com/office/officeart/2005/8/layout/hProcess10"/>
    <dgm:cxn modelId="{4665F2BC-45F0-4C4A-9638-BCB995FC6B97}" type="presOf" srcId="{B93C8EA7-7459-3B45-91B7-DB35B64B069F}" destId="{4E72E6C4-5A43-3244-9AF4-81FE73383C9A}" srcOrd="1" destOrd="0" presId="urn:microsoft.com/office/officeart/2005/8/layout/hProcess10"/>
    <dgm:cxn modelId="{DA33EAC4-A857-A340-A749-C416C655A83E}" srcId="{D9535348-9B05-A648-86BA-4847C3325462}" destId="{9610ADD2-1E83-854B-A40B-ED5A06834E63}" srcOrd="3" destOrd="0" parTransId="{6336AD2C-51A5-9147-A3C6-2CE865C19B07}" sibTransId="{93C484B3-7528-D740-91A1-3CA2E56078D0}"/>
    <dgm:cxn modelId="{000C2FC5-2424-CF4B-8695-3B0F1163CD33}" srcId="{D9535348-9B05-A648-86BA-4847C3325462}" destId="{6E9D355F-8218-1147-B393-000FB85861B1}" srcOrd="1" destOrd="0" parTransId="{94D08A99-FAAF-3446-860F-CFBA2A85C53B}" sibTransId="{FF7F0F38-5A71-2645-9BE4-E7ADCFAFE42F}"/>
    <dgm:cxn modelId="{BC3A8DD4-9602-B342-B17E-C7E20CEAD547}" srcId="{C735BC34-73C3-3248-AAD8-8A54D789EC98}" destId="{D9535348-9B05-A648-86BA-4847C3325462}" srcOrd="2" destOrd="0" parTransId="{50E25B8D-1EFD-B947-A447-3F1AF4EEE21F}" sibTransId="{98EB6863-676A-B94D-8590-1AAF0B203FF9}"/>
    <dgm:cxn modelId="{CE318CD7-E111-6243-98E5-7E2C4E760915}" srcId="{F07A5091-4D85-0D44-B0FA-4B74C9D59E64}" destId="{D6D8DFD3-5BA0-D44B-A070-0E37A7F71E57}" srcOrd="0" destOrd="0" parTransId="{10C96189-92BB-CD4C-844D-301F4C00FD4B}" sibTransId="{980ED99F-67DC-AF42-A556-7B698429BDC3}"/>
    <dgm:cxn modelId="{505EFBDD-49F2-BD48-9868-87FC43DACB47}" srcId="{262B6EC2-21EF-DA46-ABC8-E4B20D962583}" destId="{D66C5875-DF95-DE41-9064-05373E801BB3}" srcOrd="1" destOrd="0" parTransId="{7A0A5116-787E-9747-B5AE-19FEA4E67E7C}" sibTransId="{2CA3E827-92F5-4947-882E-536A3C36DA72}"/>
    <dgm:cxn modelId="{589D62EA-BACB-1942-9A93-F0E9A8E122DD}" srcId="{262B6EC2-21EF-DA46-ABC8-E4B20D962583}" destId="{292D514D-AA91-EA48-B5DA-544BEB5EC1E8}" srcOrd="2" destOrd="0" parTransId="{103A9849-F387-F941-B77F-B8B3ABA60959}" sibTransId="{ED28298B-D0C0-D64F-BC52-71329C326B91}"/>
    <dgm:cxn modelId="{3AF055EF-CAE2-AE4E-A18B-84037A412C4A}" type="presOf" srcId="{EBCF0C16-47ED-EE45-8970-33F2D1712680}" destId="{EA6FB44F-F6EC-D040-A672-7EC50CB349B3}" srcOrd="0" destOrd="7" presId="urn:microsoft.com/office/officeart/2005/8/layout/hProcess10"/>
    <dgm:cxn modelId="{DC1D89F8-EC5D-B846-925E-8FA875F25437}" type="presOf" srcId="{D66C5875-DF95-DE41-9064-05373E801BB3}" destId="{EA6FB44F-F6EC-D040-A672-7EC50CB349B3}" srcOrd="0" destOrd="2" presId="urn:microsoft.com/office/officeart/2005/8/layout/hProcess10"/>
    <dgm:cxn modelId="{40209BF9-6670-5D4E-A17B-F62E28FFC9EC}" type="presOf" srcId="{EA63280C-1F2B-0A4D-AEBC-07D2E4EA8586}" destId="{EA6FB44F-F6EC-D040-A672-7EC50CB349B3}" srcOrd="0" destOrd="6" presId="urn:microsoft.com/office/officeart/2005/8/layout/hProcess10"/>
    <dgm:cxn modelId="{839C47CC-12FF-F849-8402-05EDE51481DE}" type="presParOf" srcId="{5B70E291-0819-B64B-A0D6-25CCABF51BD9}" destId="{DE2A2747-ED9B-1B4A-906E-F7A13819CD8E}" srcOrd="0" destOrd="0" presId="urn:microsoft.com/office/officeart/2005/8/layout/hProcess10"/>
    <dgm:cxn modelId="{154EC92F-B27F-3A44-AE10-370C2AB11302}" type="presParOf" srcId="{DE2A2747-ED9B-1B4A-906E-F7A13819CD8E}" destId="{03856471-516E-914E-9B52-D98FF31164C0}" srcOrd="0" destOrd="0" presId="urn:microsoft.com/office/officeart/2005/8/layout/hProcess10"/>
    <dgm:cxn modelId="{35544AC4-2B56-BD4D-93F9-F6744E04EF27}" type="presParOf" srcId="{DE2A2747-ED9B-1B4A-906E-F7A13819CD8E}" destId="{EA6FB44F-F6EC-D040-A672-7EC50CB349B3}" srcOrd="1" destOrd="0" presId="urn:microsoft.com/office/officeart/2005/8/layout/hProcess10"/>
    <dgm:cxn modelId="{14ADB57C-3B26-2C43-B0D7-A44AF49E91E3}" type="presParOf" srcId="{5B70E291-0819-B64B-A0D6-25CCABF51BD9}" destId="{E3EDB6B2-1210-864D-B191-7CC9086AEA4F}" srcOrd="1" destOrd="0" presId="urn:microsoft.com/office/officeart/2005/8/layout/hProcess10"/>
    <dgm:cxn modelId="{3E99F4D7-B01C-7345-BA4C-130D14CBBE47}" type="presParOf" srcId="{E3EDB6B2-1210-864D-B191-7CC9086AEA4F}" destId="{8FF80DF1-E074-DF46-BB74-2303A0093038}" srcOrd="0" destOrd="0" presId="urn:microsoft.com/office/officeart/2005/8/layout/hProcess10"/>
    <dgm:cxn modelId="{B52D3EAD-8991-E941-9BFE-319EB36C2CFB}" type="presParOf" srcId="{5B70E291-0819-B64B-A0D6-25CCABF51BD9}" destId="{1049393B-4500-3641-85F9-61211F65E529}" srcOrd="2" destOrd="0" presId="urn:microsoft.com/office/officeart/2005/8/layout/hProcess10"/>
    <dgm:cxn modelId="{1D96A838-665E-5942-8E49-E8339B9DA9A8}" type="presParOf" srcId="{1049393B-4500-3641-85F9-61211F65E529}" destId="{0235AFB8-715A-3A42-AF25-B42DB7811018}" srcOrd="0" destOrd="0" presId="urn:microsoft.com/office/officeart/2005/8/layout/hProcess10"/>
    <dgm:cxn modelId="{FFC891E9-A4C5-CC42-92D4-69F95E29BDA4}" type="presParOf" srcId="{1049393B-4500-3641-85F9-61211F65E529}" destId="{CE298D49-3BE2-844B-BE12-CDE0787C9BE0}" srcOrd="1" destOrd="0" presId="urn:microsoft.com/office/officeart/2005/8/layout/hProcess10"/>
    <dgm:cxn modelId="{8AFE09D8-41ED-244C-A1EB-27A5BD9BF7F8}" type="presParOf" srcId="{5B70E291-0819-B64B-A0D6-25CCABF51BD9}" destId="{5F93790C-AD8B-7F46-A974-262C684104C1}" srcOrd="3" destOrd="0" presId="urn:microsoft.com/office/officeart/2005/8/layout/hProcess10"/>
    <dgm:cxn modelId="{1102CB1D-9800-E74E-B8D2-18D66DAD8C91}" type="presParOf" srcId="{5F93790C-AD8B-7F46-A974-262C684104C1}" destId="{4E72E6C4-5A43-3244-9AF4-81FE73383C9A}" srcOrd="0" destOrd="0" presId="urn:microsoft.com/office/officeart/2005/8/layout/hProcess10"/>
    <dgm:cxn modelId="{211DE77C-0A8C-C84F-ABEA-48934C70C836}" type="presParOf" srcId="{5B70E291-0819-B64B-A0D6-25CCABF51BD9}" destId="{A4698EFB-0188-D842-B2C4-1ECBD247A1F6}" srcOrd="4" destOrd="0" presId="urn:microsoft.com/office/officeart/2005/8/layout/hProcess10"/>
    <dgm:cxn modelId="{9BD0177B-DEC2-E347-9F00-8ACE0A21D8F3}" type="presParOf" srcId="{A4698EFB-0188-D842-B2C4-1ECBD247A1F6}" destId="{F845152D-7F96-3A46-934F-5CB92BA203F6}" srcOrd="0" destOrd="0" presId="urn:microsoft.com/office/officeart/2005/8/layout/hProcess10"/>
    <dgm:cxn modelId="{25B993A3-9888-A645-AC19-416F98218AD1}" type="presParOf" srcId="{A4698EFB-0188-D842-B2C4-1ECBD247A1F6}" destId="{8AF5BCAA-B66A-2149-8593-095C5A289035}"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84DD07-2C02-6B40-8B09-8A06E492B3B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8F883403-999F-7642-9224-F92A4F8E803B}">
      <dgm:prSet phldrT="[Text]" phldr="0"/>
      <dgm:spPr/>
      <dgm:t>
        <a:bodyPr/>
        <a:lstStyle/>
        <a:p>
          <a:r>
            <a:rPr lang="en-GB"/>
            <a:t>DESCRIPTION</a:t>
          </a:r>
        </a:p>
      </dgm:t>
    </dgm:pt>
    <dgm:pt modelId="{950F920C-DAEF-CE4C-9489-40B1E30BAC9B}" type="parTrans" cxnId="{8EFBB381-30DC-E742-BAD8-97E43ABC4671}">
      <dgm:prSet/>
      <dgm:spPr/>
      <dgm:t>
        <a:bodyPr/>
        <a:lstStyle/>
        <a:p>
          <a:endParaRPr lang="en-GB"/>
        </a:p>
      </dgm:t>
    </dgm:pt>
    <dgm:pt modelId="{4020B0FA-B623-8047-9191-43401D2B9770}" type="sibTrans" cxnId="{8EFBB381-30DC-E742-BAD8-97E43ABC4671}">
      <dgm:prSet/>
      <dgm:spPr/>
      <dgm:t>
        <a:bodyPr/>
        <a:lstStyle/>
        <a:p>
          <a:endParaRPr lang="en-GB"/>
        </a:p>
      </dgm:t>
    </dgm:pt>
    <dgm:pt modelId="{4C7CD242-F7F6-7A46-A393-BAF9A6885759}">
      <dgm:prSet phldrT="[Text]" phldr="0"/>
      <dgm:spPr/>
      <dgm:t>
        <a:bodyPr/>
        <a:lstStyle/>
        <a:p>
          <a:r>
            <a:rPr lang="en-GB"/>
            <a:t>FEELINGS</a:t>
          </a:r>
        </a:p>
      </dgm:t>
    </dgm:pt>
    <dgm:pt modelId="{7B873337-41BE-4D4C-9C46-F8DCCC660B17}" type="parTrans" cxnId="{F8E4760C-F4A2-6F4B-B1ED-9550753F54BF}">
      <dgm:prSet/>
      <dgm:spPr/>
      <dgm:t>
        <a:bodyPr/>
        <a:lstStyle/>
        <a:p>
          <a:endParaRPr lang="en-GB"/>
        </a:p>
      </dgm:t>
    </dgm:pt>
    <dgm:pt modelId="{689A72E4-8896-BA47-96DC-87107C0D234B}" type="sibTrans" cxnId="{F8E4760C-F4A2-6F4B-B1ED-9550753F54BF}">
      <dgm:prSet/>
      <dgm:spPr/>
      <dgm:t>
        <a:bodyPr/>
        <a:lstStyle/>
        <a:p>
          <a:endParaRPr lang="en-GB"/>
        </a:p>
      </dgm:t>
    </dgm:pt>
    <dgm:pt modelId="{F277F4BC-98F1-654C-ACE3-99BC0AA26AC3}">
      <dgm:prSet phldrT="[Text]" phldr="0"/>
      <dgm:spPr/>
      <dgm:t>
        <a:bodyPr/>
        <a:lstStyle/>
        <a:p>
          <a:r>
            <a:rPr lang="en-GB"/>
            <a:t>EVALUATION</a:t>
          </a:r>
        </a:p>
      </dgm:t>
    </dgm:pt>
    <dgm:pt modelId="{C4C96CEF-EA2D-D548-ACCF-47BCB91657FD}" type="parTrans" cxnId="{E1ECAFA2-8A49-B247-B5F4-ACFF59446D8D}">
      <dgm:prSet/>
      <dgm:spPr/>
      <dgm:t>
        <a:bodyPr/>
        <a:lstStyle/>
        <a:p>
          <a:endParaRPr lang="en-GB"/>
        </a:p>
      </dgm:t>
    </dgm:pt>
    <dgm:pt modelId="{D7D0D7F0-49B8-1F45-965E-ACD748BBCB1C}" type="sibTrans" cxnId="{E1ECAFA2-8A49-B247-B5F4-ACFF59446D8D}">
      <dgm:prSet/>
      <dgm:spPr/>
      <dgm:t>
        <a:bodyPr/>
        <a:lstStyle/>
        <a:p>
          <a:endParaRPr lang="en-GB"/>
        </a:p>
      </dgm:t>
    </dgm:pt>
    <dgm:pt modelId="{7142551A-270E-F046-B0BA-F76F0A3AD50A}">
      <dgm:prSet phldrT="[Text]" phldr="0"/>
      <dgm:spPr/>
      <dgm:t>
        <a:bodyPr/>
        <a:lstStyle/>
        <a:p>
          <a:r>
            <a:rPr lang="en-GB"/>
            <a:t>ANALYSIS</a:t>
          </a:r>
        </a:p>
      </dgm:t>
    </dgm:pt>
    <dgm:pt modelId="{78F491F6-585E-EB4F-8BFE-09CB6447F390}" type="parTrans" cxnId="{CA510178-F372-1743-A8F1-687D38E9B3D6}">
      <dgm:prSet/>
      <dgm:spPr/>
      <dgm:t>
        <a:bodyPr/>
        <a:lstStyle/>
        <a:p>
          <a:endParaRPr lang="en-GB"/>
        </a:p>
      </dgm:t>
    </dgm:pt>
    <dgm:pt modelId="{9EDB7B8F-7CDA-5F49-AE99-688E634794B0}" type="sibTrans" cxnId="{CA510178-F372-1743-A8F1-687D38E9B3D6}">
      <dgm:prSet/>
      <dgm:spPr/>
      <dgm:t>
        <a:bodyPr/>
        <a:lstStyle/>
        <a:p>
          <a:endParaRPr lang="en-GB"/>
        </a:p>
      </dgm:t>
    </dgm:pt>
    <dgm:pt modelId="{82848CA6-5C60-A644-8535-7FAF81FF3DE8}">
      <dgm:prSet phldrT="[Text]" phldr="0"/>
      <dgm:spPr/>
      <dgm:t>
        <a:bodyPr/>
        <a:lstStyle/>
        <a:p>
          <a:r>
            <a:rPr lang="en-GB"/>
            <a:t>CONCLUSION</a:t>
          </a:r>
        </a:p>
      </dgm:t>
    </dgm:pt>
    <dgm:pt modelId="{A3EA0851-7AE7-AF4B-A53D-2F196A3F6B96}" type="parTrans" cxnId="{FB9D9C8B-98B5-814B-ADE5-B150D16B1984}">
      <dgm:prSet/>
      <dgm:spPr/>
      <dgm:t>
        <a:bodyPr/>
        <a:lstStyle/>
        <a:p>
          <a:endParaRPr lang="en-GB"/>
        </a:p>
      </dgm:t>
    </dgm:pt>
    <dgm:pt modelId="{E3AAE6E6-573F-F84F-A49D-E51BAC23B5F5}" type="sibTrans" cxnId="{FB9D9C8B-98B5-814B-ADE5-B150D16B1984}">
      <dgm:prSet/>
      <dgm:spPr/>
      <dgm:t>
        <a:bodyPr/>
        <a:lstStyle/>
        <a:p>
          <a:endParaRPr lang="en-GB"/>
        </a:p>
      </dgm:t>
    </dgm:pt>
    <dgm:pt modelId="{EBB5CF49-7654-2042-B26F-828596305CB5}">
      <dgm:prSet phldrT="[Text]" phldr="0"/>
      <dgm:spPr/>
      <dgm:t>
        <a:bodyPr/>
        <a:lstStyle/>
        <a:p>
          <a:r>
            <a:rPr lang="en-GB"/>
            <a:t>ACTION PLAN</a:t>
          </a:r>
        </a:p>
      </dgm:t>
    </dgm:pt>
    <dgm:pt modelId="{3BCC8115-E457-8146-83BE-10C5420A01F6}" type="parTrans" cxnId="{A3E466C0-FDD9-B444-90E0-120022F1C37A}">
      <dgm:prSet/>
      <dgm:spPr/>
      <dgm:t>
        <a:bodyPr/>
        <a:lstStyle/>
        <a:p>
          <a:endParaRPr lang="en-GB"/>
        </a:p>
      </dgm:t>
    </dgm:pt>
    <dgm:pt modelId="{90A4232C-22A4-8A40-9E17-87F721788BAE}" type="sibTrans" cxnId="{A3E466C0-FDD9-B444-90E0-120022F1C37A}">
      <dgm:prSet/>
      <dgm:spPr/>
      <dgm:t>
        <a:bodyPr/>
        <a:lstStyle/>
        <a:p>
          <a:endParaRPr lang="en-GB"/>
        </a:p>
      </dgm:t>
    </dgm:pt>
    <dgm:pt modelId="{CAB0B78B-C6A1-A246-A5D2-5F9BC5628BA6}" type="pres">
      <dgm:prSet presAssocID="{DA84DD07-2C02-6B40-8B09-8A06E492B3BE}" presName="cycle" presStyleCnt="0">
        <dgm:presLayoutVars>
          <dgm:dir/>
          <dgm:resizeHandles val="exact"/>
        </dgm:presLayoutVars>
      </dgm:prSet>
      <dgm:spPr/>
    </dgm:pt>
    <dgm:pt modelId="{6C322763-2CF1-2D43-A6EE-D01B812E1685}" type="pres">
      <dgm:prSet presAssocID="{8F883403-999F-7642-9224-F92A4F8E803B}" presName="node" presStyleLbl="node1" presStyleIdx="0" presStyleCnt="6">
        <dgm:presLayoutVars>
          <dgm:bulletEnabled val="1"/>
        </dgm:presLayoutVars>
      </dgm:prSet>
      <dgm:spPr/>
    </dgm:pt>
    <dgm:pt modelId="{C465CB30-883B-854C-9746-319063085BD4}" type="pres">
      <dgm:prSet presAssocID="{4020B0FA-B623-8047-9191-43401D2B9770}" presName="sibTrans" presStyleLbl="sibTrans2D1" presStyleIdx="0" presStyleCnt="6"/>
      <dgm:spPr/>
    </dgm:pt>
    <dgm:pt modelId="{A9D3CA57-AE3B-BA4E-8622-BC2EED56717D}" type="pres">
      <dgm:prSet presAssocID="{4020B0FA-B623-8047-9191-43401D2B9770}" presName="connectorText" presStyleLbl="sibTrans2D1" presStyleIdx="0" presStyleCnt="6"/>
      <dgm:spPr/>
    </dgm:pt>
    <dgm:pt modelId="{805476AB-81B9-334A-A2C5-D45B907444F6}" type="pres">
      <dgm:prSet presAssocID="{4C7CD242-F7F6-7A46-A393-BAF9A6885759}" presName="node" presStyleLbl="node1" presStyleIdx="1" presStyleCnt="6">
        <dgm:presLayoutVars>
          <dgm:bulletEnabled val="1"/>
        </dgm:presLayoutVars>
      </dgm:prSet>
      <dgm:spPr/>
    </dgm:pt>
    <dgm:pt modelId="{964A43E1-A69C-9F45-8ACF-051CE8A78851}" type="pres">
      <dgm:prSet presAssocID="{689A72E4-8896-BA47-96DC-87107C0D234B}" presName="sibTrans" presStyleLbl="sibTrans2D1" presStyleIdx="1" presStyleCnt="6"/>
      <dgm:spPr/>
    </dgm:pt>
    <dgm:pt modelId="{4CA90D6F-76E1-B344-AE63-6ADFC3A7F805}" type="pres">
      <dgm:prSet presAssocID="{689A72E4-8896-BA47-96DC-87107C0D234B}" presName="connectorText" presStyleLbl="sibTrans2D1" presStyleIdx="1" presStyleCnt="6"/>
      <dgm:spPr/>
    </dgm:pt>
    <dgm:pt modelId="{FC91FAB8-EFB0-7C4E-8132-1EC85942C9C8}" type="pres">
      <dgm:prSet presAssocID="{F277F4BC-98F1-654C-ACE3-99BC0AA26AC3}" presName="node" presStyleLbl="node1" presStyleIdx="2" presStyleCnt="6">
        <dgm:presLayoutVars>
          <dgm:bulletEnabled val="1"/>
        </dgm:presLayoutVars>
      </dgm:prSet>
      <dgm:spPr/>
    </dgm:pt>
    <dgm:pt modelId="{CDF36908-C208-924D-A95C-F698FB5D861A}" type="pres">
      <dgm:prSet presAssocID="{D7D0D7F0-49B8-1F45-965E-ACD748BBCB1C}" presName="sibTrans" presStyleLbl="sibTrans2D1" presStyleIdx="2" presStyleCnt="6"/>
      <dgm:spPr/>
    </dgm:pt>
    <dgm:pt modelId="{BF3E9FA3-22BC-9E4A-A5FA-77CB73F43945}" type="pres">
      <dgm:prSet presAssocID="{D7D0D7F0-49B8-1F45-965E-ACD748BBCB1C}" presName="connectorText" presStyleLbl="sibTrans2D1" presStyleIdx="2" presStyleCnt="6"/>
      <dgm:spPr/>
    </dgm:pt>
    <dgm:pt modelId="{6A03787A-9C10-694B-B0E5-0EB840ED4318}" type="pres">
      <dgm:prSet presAssocID="{7142551A-270E-F046-B0BA-F76F0A3AD50A}" presName="node" presStyleLbl="node1" presStyleIdx="3" presStyleCnt="6">
        <dgm:presLayoutVars>
          <dgm:bulletEnabled val="1"/>
        </dgm:presLayoutVars>
      </dgm:prSet>
      <dgm:spPr/>
    </dgm:pt>
    <dgm:pt modelId="{8747ACC4-A50D-A64B-BC48-3DAADAD4751F}" type="pres">
      <dgm:prSet presAssocID="{9EDB7B8F-7CDA-5F49-AE99-688E634794B0}" presName="sibTrans" presStyleLbl="sibTrans2D1" presStyleIdx="3" presStyleCnt="6"/>
      <dgm:spPr/>
    </dgm:pt>
    <dgm:pt modelId="{9DAF406F-FCBC-D94B-8A2E-5602175604F5}" type="pres">
      <dgm:prSet presAssocID="{9EDB7B8F-7CDA-5F49-AE99-688E634794B0}" presName="connectorText" presStyleLbl="sibTrans2D1" presStyleIdx="3" presStyleCnt="6"/>
      <dgm:spPr/>
    </dgm:pt>
    <dgm:pt modelId="{E3CBA780-A42C-354A-ACCE-4582E1051CE1}" type="pres">
      <dgm:prSet presAssocID="{82848CA6-5C60-A644-8535-7FAF81FF3DE8}" presName="node" presStyleLbl="node1" presStyleIdx="4" presStyleCnt="6">
        <dgm:presLayoutVars>
          <dgm:bulletEnabled val="1"/>
        </dgm:presLayoutVars>
      </dgm:prSet>
      <dgm:spPr/>
    </dgm:pt>
    <dgm:pt modelId="{486AE1F5-AA2C-F744-B384-62FB90F15335}" type="pres">
      <dgm:prSet presAssocID="{E3AAE6E6-573F-F84F-A49D-E51BAC23B5F5}" presName="sibTrans" presStyleLbl="sibTrans2D1" presStyleIdx="4" presStyleCnt="6"/>
      <dgm:spPr/>
    </dgm:pt>
    <dgm:pt modelId="{92725564-70DF-EA4C-9212-DA30A7C691A2}" type="pres">
      <dgm:prSet presAssocID="{E3AAE6E6-573F-F84F-A49D-E51BAC23B5F5}" presName="connectorText" presStyleLbl="sibTrans2D1" presStyleIdx="4" presStyleCnt="6"/>
      <dgm:spPr/>
    </dgm:pt>
    <dgm:pt modelId="{A0152807-99BD-A54B-9DD0-D6A6BBBEF653}" type="pres">
      <dgm:prSet presAssocID="{EBB5CF49-7654-2042-B26F-828596305CB5}" presName="node" presStyleLbl="node1" presStyleIdx="5" presStyleCnt="6">
        <dgm:presLayoutVars>
          <dgm:bulletEnabled val="1"/>
        </dgm:presLayoutVars>
      </dgm:prSet>
      <dgm:spPr/>
    </dgm:pt>
    <dgm:pt modelId="{8D5C77CE-726D-5B47-8CD6-7AE030014B6A}" type="pres">
      <dgm:prSet presAssocID="{90A4232C-22A4-8A40-9E17-87F721788BAE}" presName="sibTrans" presStyleLbl="sibTrans2D1" presStyleIdx="5" presStyleCnt="6"/>
      <dgm:spPr/>
    </dgm:pt>
    <dgm:pt modelId="{6AF07486-EF9D-B949-A8FF-D0629D361597}" type="pres">
      <dgm:prSet presAssocID="{90A4232C-22A4-8A40-9E17-87F721788BAE}" presName="connectorText" presStyleLbl="sibTrans2D1" presStyleIdx="5" presStyleCnt="6"/>
      <dgm:spPr/>
    </dgm:pt>
  </dgm:ptLst>
  <dgm:cxnLst>
    <dgm:cxn modelId="{F8E4760C-F4A2-6F4B-B1ED-9550753F54BF}" srcId="{DA84DD07-2C02-6B40-8B09-8A06E492B3BE}" destId="{4C7CD242-F7F6-7A46-A393-BAF9A6885759}" srcOrd="1" destOrd="0" parTransId="{7B873337-41BE-4D4C-9C46-F8DCCC660B17}" sibTransId="{689A72E4-8896-BA47-96DC-87107C0D234B}"/>
    <dgm:cxn modelId="{E96ABC14-AB67-EE44-B6E2-587AB9E677CF}" type="presOf" srcId="{F277F4BC-98F1-654C-ACE3-99BC0AA26AC3}" destId="{FC91FAB8-EFB0-7C4E-8132-1EC85942C9C8}" srcOrd="0" destOrd="0" presId="urn:microsoft.com/office/officeart/2005/8/layout/cycle2"/>
    <dgm:cxn modelId="{3620BA1D-2B3B-BC48-9F8B-F37C64AFDCD3}" type="presOf" srcId="{4020B0FA-B623-8047-9191-43401D2B9770}" destId="{A9D3CA57-AE3B-BA4E-8622-BC2EED56717D}" srcOrd="1" destOrd="0" presId="urn:microsoft.com/office/officeart/2005/8/layout/cycle2"/>
    <dgm:cxn modelId="{D8D34C1E-6B01-0648-99CF-825EA6E77D2B}" type="presOf" srcId="{90A4232C-22A4-8A40-9E17-87F721788BAE}" destId="{6AF07486-EF9D-B949-A8FF-D0629D361597}" srcOrd="1" destOrd="0" presId="urn:microsoft.com/office/officeart/2005/8/layout/cycle2"/>
    <dgm:cxn modelId="{9BEC2C22-FEA1-404C-8A2C-2283451CE270}" type="presOf" srcId="{82848CA6-5C60-A644-8535-7FAF81FF3DE8}" destId="{E3CBA780-A42C-354A-ACCE-4582E1051CE1}" srcOrd="0" destOrd="0" presId="urn:microsoft.com/office/officeart/2005/8/layout/cycle2"/>
    <dgm:cxn modelId="{8319CE27-31B9-3E42-8A04-339B3CBA090B}" type="presOf" srcId="{EBB5CF49-7654-2042-B26F-828596305CB5}" destId="{A0152807-99BD-A54B-9DD0-D6A6BBBEF653}" srcOrd="0" destOrd="0" presId="urn:microsoft.com/office/officeart/2005/8/layout/cycle2"/>
    <dgm:cxn modelId="{100EEA2B-31B3-8844-864A-577CFE331314}" type="presOf" srcId="{689A72E4-8896-BA47-96DC-87107C0D234B}" destId="{4CA90D6F-76E1-B344-AE63-6ADFC3A7F805}" srcOrd="1" destOrd="0" presId="urn:microsoft.com/office/officeart/2005/8/layout/cycle2"/>
    <dgm:cxn modelId="{D243073E-FA87-6C40-910A-E02E8FC028EF}" type="presOf" srcId="{E3AAE6E6-573F-F84F-A49D-E51BAC23B5F5}" destId="{92725564-70DF-EA4C-9212-DA30A7C691A2}" srcOrd="1" destOrd="0" presId="urn:microsoft.com/office/officeart/2005/8/layout/cycle2"/>
    <dgm:cxn modelId="{7885AA3F-3C58-FF40-BE32-AC542CFD8C91}" type="presOf" srcId="{689A72E4-8896-BA47-96DC-87107C0D234B}" destId="{964A43E1-A69C-9F45-8ACF-051CE8A78851}" srcOrd="0" destOrd="0" presId="urn:microsoft.com/office/officeart/2005/8/layout/cycle2"/>
    <dgm:cxn modelId="{57D7614A-3F5B-6640-8EA9-22F8DF83DD3C}" type="presOf" srcId="{DA84DD07-2C02-6B40-8B09-8A06E492B3BE}" destId="{CAB0B78B-C6A1-A246-A5D2-5F9BC5628BA6}" srcOrd="0" destOrd="0" presId="urn:microsoft.com/office/officeart/2005/8/layout/cycle2"/>
    <dgm:cxn modelId="{21AFDC51-4834-7B45-B568-FA28F8BE1F7A}" type="presOf" srcId="{8F883403-999F-7642-9224-F92A4F8E803B}" destId="{6C322763-2CF1-2D43-A6EE-D01B812E1685}" srcOrd="0" destOrd="0" presId="urn:microsoft.com/office/officeart/2005/8/layout/cycle2"/>
    <dgm:cxn modelId="{9B36FE5C-46B4-B64C-9168-02847F6E250C}" type="presOf" srcId="{E3AAE6E6-573F-F84F-A49D-E51BAC23B5F5}" destId="{486AE1F5-AA2C-F744-B384-62FB90F15335}" srcOrd="0" destOrd="0" presId="urn:microsoft.com/office/officeart/2005/8/layout/cycle2"/>
    <dgm:cxn modelId="{DC604760-6CB3-4241-8FD3-1C0BA2C13CE4}" type="presOf" srcId="{9EDB7B8F-7CDA-5F49-AE99-688E634794B0}" destId="{9DAF406F-FCBC-D94B-8A2E-5602175604F5}" srcOrd="1" destOrd="0" presId="urn:microsoft.com/office/officeart/2005/8/layout/cycle2"/>
    <dgm:cxn modelId="{CA510178-F372-1743-A8F1-687D38E9B3D6}" srcId="{DA84DD07-2C02-6B40-8B09-8A06E492B3BE}" destId="{7142551A-270E-F046-B0BA-F76F0A3AD50A}" srcOrd="3" destOrd="0" parTransId="{78F491F6-585E-EB4F-8BFE-09CB6447F390}" sibTransId="{9EDB7B8F-7CDA-5F49-AE99-688E634794B0}"/>
    <dgm:cxn modelId="{AD2E927A-6B56-F940-9E71-CEFA74201FB0}" type="presOf" srcId="{90A4232C-22A4-8A40-9E17-87F721788BAE}" destId="{8D5C77CE-726D-5B47-8CD6-7AE030014B6A}" srcOrd="0" destOrd="0" presId="urn:microsoft.com/office/officeart/2005/8/layout/cycle2"/>
    <dgm:cxn modelId="{8EFBB381-30DC-E742-BAD8-97E43ABC4671}" srcId="{DA84DD07-2C02-6B40-8B09-8A06E492B3BE}" destId="{8F883403-999F-7642-9224-F92A4F8E803B}" srcOrd="0" destOrd="0" parTransId="{950F920C-DAEF-CE4C-9489-40B1E30BAC9B}" sibTransId="{4020B0FA-B623-8047-9191-43401D2B9770}"/>
    <dgm:cxn modelId="{5E74B481-E4AA-8144-8DDA-35BDE13D88EA}" type="presOf" srcId="{9EDB7B8F-7CDA-5F49-AE99-688E634794B0}" destId="{8747ACC4-A50D-A64B-BC48-3DAADAD4751F}" srcOrd="0" destOrd="0" presId="urn:microsoft.com/office/officeart/2005/8/layout/cycle2"/>
    <dgm:cxn modelId="{FB9D9C8B-98B5-814B-ADE5-B150D16B1984}" srcId="{DA84DD07-2C02-6B40-8B09-8A06E492B3BE}" destId="{82848CA6-5C60-A644-8535-7FAF81FF3DE8}" srcOrd="4" destOrd="0" parTransId="{A3EA0851-7AE7-AF4B-A53D-2F196A3F6B96}" sibTransId="{E3AAE6E6-573F-F84F-A49D-E51BAC23B5F5}"/>
    <dgm:cxn modelId="{E1ECAFA2-8A49-B247-B5F4-ACFF59446D8D}" srcId="{DA84DD07-2C02-6B40-8B09-8A06E492B3BE}" destId="{F277F4BC-98F1-654C-ACE3-99BC0AA26AC3}" srcOrd="2" destOrd="0" parTransId="{C4C96CEF-EA2D-D548-ACCF-47BCB91657FD}" sibTransId="{D7D0D7F0-49B8-1F45-965E-ACD748BBCB1C}"/>
    <dgm:cxn modelId="{7E6F68B6-CB48-AC4F-8CC5-B325DBA2DCDC}" type="presOf" srcId="{4020B0FA-B623-8047-9191-43401D2B9770}" destId="{C465CB30-883B-854C-9746-319063085BD4}" srcOrd="0" destOrd="0" presId="urn:microsoft.com/office/officeart/2005/8/layout/cycle2"/>
    <dgm:cxn modelId="{A3E466C0-FDD9-B444-90E0-120022F1C37A}" srcId="{DA84DD07-2C02-6B40-8B09-8A06E492B3BE}" destId="{EBB5CF49-7654-2042-B26F-828596305CB5}" srcOrd="5" destOrd="0" parTransId="{3BCC8115-E457-8146-83BE-10C5420A01F6}" sibTransId="{90A4232C-22A4-8A40-9E17-87F721788BAE}"/>
    <dgm:cxn modelId="{295071CA-7EB4-8544-877D-BB7E9900B000}" type="presOf" srcId="{D7D0D7F0-49B8-1F45-965E-ACD748BBCB1C}" destId="{BF3E9FA3-22BC-9E4A-A5FA-77CB73F43945}" srcOrd="1" destOrd="0" presId="urn:microsoft.com/office/officeart/2005/8/layout/cycle2"/>
    <dgm:cxn modelId="{DA1363CE-57C2-594B-8225-36026DA2E591}" type="presOf" srcId="{7142551A-270E-F046-B0BA-F76F0A3AD50A}" destId="{6A03787A-9C10-694B-B0E5-0EB840ED4318}" srcOrd="0" destOrd="0" presId="urn:microsoft.com/office/officeart/2005/8/layout/cycle2"/>
    <dgm:cxn modelId="{F68EDDD7-22E6-2441-AC91-9D2A26CC2DBC}" type="presOf" srcId="{4C7CD242-F7F6-7A46-A393-BAF9A6885759}" destId="{805476AB-81B9-334A-A2C5-D45B907444F6}" srcOrd="0" destOrd="0" presId="urn:microsoft.com/office/officeart/2005/8/layout/cycle2"/>
    <dgm:cxn modelId="{184F8EFB-56B6-434F-BA4B-2EE2FE1C389A}" type="presOf" srcId="{D7D0D7F0-49B8-1F45-965E-ACD748BBCB1C}" destId="{CDF36908-C208-924D-A95C-F698FB5D861A}" srcOrd="0" destOrd="0" presId="urn:microsoft.com/office/officeart/2005/8/layout/cycle2"/>
    <dgm:cxn modelId="{442B735F-5C78-D14D-BB71-9CF622D829E9}" type="presParOf" srcId="{CAB0B78B-C6A1-A246-A5D2-5F9BC5628BA6}" destId="{6C322763-2CF1-2D43-A6EE-D01B812E1685}" srcOrd="0" destOrd="0" presId="urn:microsoft.com/office/officeart/2005/8/layout/cycle2"/>
    <dgm:cxn modelId="{35DA0C69-02B3-0041-A605-166E51DB5A04}" type="presParOf" srcId="{CAB0B78B-C6A1-A246-A5D2-5F9BC5628BA6}" destId="{C465CB30-883B-854C-9746-319063085BD4}" srcOrd="1" destOrd="0" presId="urn:microsoft.com/office/officeart/2005/8/layout/cycle2"/>
    <dgm:cxn modelId="{0DE3B83C-719B-894E-9A09-F67C45F3D5D8}" type="presParOf" srcId="{C465CB30-883B-854C-9746-319063085BD4}" destId="{A9D3CA57-AE3B-BA4E-8622-BC2EED56717D}" srcOrd="0" destOrd="0" presId="urn:microsoft.com/office/officeart/2005/8/layout/cycle2"/>
    <dgm:cxn modelId="{7EDA9B3F-A954-7140-A8DB-86781A90EEA1}" type="presParOf" srcId="{CAB0B78B-C6A1-A246-A5D2-5F9BC5628BA6}" destId="{805476AB-81B9-334A-A2C5-D45B907444F6}" srcOrd="2" destOrd="0" presId="urn:microsoft.com/office/officeart/2005/8/layout/cycle2"/>
    <dgm:cxn modelId="{74F196BA-588B-A540-840A-EFF8932B7270}" type="presParOf" srcId="{CAB0B78B-C6A1-A246-A5D2-5F9BC5628BA6}" destId="{964A43E1-A69C-9F45-8ACF-051CE8A78851}" srcOrd="3" destOrd="0" presId="urn:microsoft.com/office/officeart/2005/8/layout/cycle2"/>
    <dgm:cxn modelId="{E131D62D-21D2-8048-AE3A-E9C426083E5C}" type="presParOf" srcId="{964A43E1-A69C-9F45-8ACF-051CE8A78851}" destId="{4CA90D6F-76E1-B344-AE63-6ADFC3A7F805}" srcOrd="0" destOrd="0" presId="urn:microsoft.com/office/officeart/2005/8/layout/cycle2"/>
    <dgm:cxn modelId="{EC85F452-F054-7F4C-9A4F-7E77B082331D}" type="presParOf" srcId="{CAB0B78B-C6A1-A246-A5D2-5F9BC5628BA6}" destId="{FC91FAB8-EFB0-7C4E-8132-1EC85942C9C8}" srcOrd="4" destOrd="0" presId="urn:microsoft.com/office/officeart/2005/8/layout/cycle2"/>
    <dgm:cxn modelId="{4E5945FF-0888-6249-BE60-497FA3EB2FDA}" type="presParOf" srcId="{CAB0B78B-C6A1-A246-A5D2-5F9BC5628BA6}" destId="{CDF36908-C208-924D-A95C-F698FB5D861A}" srcOrd="5" destOrd="0" presId="urn:microsoft.com/office/officeart/2005/8/layout/cycle2"/>
    <dgm:cxn modelId="{382242D3-B8E2-264B-8414-3FE5C26F2C1E}" type="presParOf" srcId="{CDF36908-C208-924D-A95C-F698FB5D861A}" destId="{BF3E9FA3-22BC-9E4A-A5FA-77CB73F43945}" srcOrd="0" destOrd="0" presId="urn:microsoft.com/office/officeart/2005/8/layout/cycle2"/>
    <dgm:cxn modelId="{4C447A08-1902-E046-BB23-D4E008411556}" type="presParOf" srcId="{CAB0B78B-C6A1-A246-A5D2-5F9BC5628BA6}" destId="{6A03787A-9C10-694B-B0E5-0EB840ED4318}" srcOrd="6" destOrd="0" presId="urn:microsoft.com/office/officeart/2005/8/layout/cycle2"/>
    <dgm:cxn modelId="{EC89DCE1-BCA2-F147-AB64-2BFA1A43E40E}" type="presParOf" srcId="{CAB0B78B-C6A1-A246-A5D2-5F9BC5628BA6}" destId="{8747ACC4-A50D-A64B-BC48-3DAADAD4751F}" srcOrd="7" destOrd="0" presId="urn:microsoft.com/office/officeart/2005/8/layout/cycle2"/>
    <dgm:cxn modelId="{CFFB6BA5-6AE4-9C4E-B314-0688F1F496F3}" type="presParOf" srcId="{8747ACC4-A50D-A64B-BC48-3DAADAD4751F}" destId="{9DAF406F-FCBC-D94B-8A2E-5602175604F5}" srcOrd="0" destOrd="0" presId="urn:microsoft.com/office/officeart/2005/8/layout/cycle2"/>
    <dgm:cxn modelId="{7447FFB6-9C65-3D48-9278-922238664C69}" type="presParOf" srcId="{CAB0B78B-C6A1-A246-A5D2-5F9BC5628BA6}" destId="{E3CBA780-A42C-354A-ACCE-4582E1051CE1}" srcOrd="8" destOrd="0" presId="urn:microsoft.com/office/officeart/2005/8/layout/cycle2"/>
    <dgm:cxn modelId="{689659F7-8FC2-A94E-8BC0-12497F418305}" type="presParOf" srcId="{CAB0B78B-C6A1-A246-A5D2-5F9BC5628BA6}" destId="{486AE1F5-AA2C-F744-B384-62FB90F15335}" srcOrd="9" destOrd="0" presId="urn:microsoft.com/office/officeart/2005/8/layout/cycle2"/>
    <dgm:cxn modelId="{49F3B2F4-69D0-ED4A-BFF4-CE992AB4FD7C}" type="presParOf" srcId="{486AE1F5-AA2C-F744-B384-62FB90F15335}" destId="{92725564-70DF-EA4C-9212-DA30A7C691A2}" srcOrd="0" destOrd="0" presId="urn:microsoft.com/office/officeart/2005/8/layout/cycle2"/>
    <dgm:cxn modelId="{BD71A14E-9CE9-654F-8ED8-0CEB4B0108F3}" type="presParOf" srcId="{CAB0B78B-C6A1-A246-A5D2-5F9BC5628BA6}" destId="{A0152807-99BD-A54B-9DD0-D6A6BBBEF653}" srcOrd="10" destOrd="0" presId="urn:microsoft.com/office/officeart/2005/8/layout/cycle2"/>
    <dgm:cxn modelId="{02C26D17-832E-BE42-B880-008FD929D2E9}" type="presParOf" srcId="{CAB0B78B-C6A1-A246-A5D2-5F9BC5628BA6}" destId="{8D5C77CE-726D-5B47-8CD6-7AE030014B6A}" srcOrd="11" destOrd="0" presId="urn:microsoft.com/office/officeart/2005/8/layout/cycle2"/>
    <dgm:cxn modelId="{C90621BF-032F-384C-BA9C-C3472545469E}" type="presParOf" srcId="{8D5C77CE-726D-5B47-8CD6-7AE030014B6A}" destId="{6AF07486-EF9D-B949-A8FF-D0629D361597}"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56471-516E-914E-9B52-D98FF31164C0}">
      <dsp:nvSpPr>
        <dsp:cNvPr id="0" name=""/>
        <dsp:cNvSpPr/>
      </dsp:nvSpPr>
      <dsp:spPr>
        <a:xfrm>
          <a:off x="4022" y="0"/>
          <a:ext cx="1895129" cy="1840251"/>
        </a:xfrm>
        <a:prstGeom prst="roundRect">
          <a:avLst>
            <a:gd name="adj" fmla="val 10000"/>
          </a:avLst>
        </a:prstGeom>
        <a:blipFill>
          <a:blip xmlns:r="http://schemas.openxmlformats.org/officeDocument/2006/relationships" r:embed="rId1"/>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6FB44F-F6EC-D040-A672-7EC50CB349B3}">
      <dsp:nvSpPr>
        <dsp:cNvPr id="0" name=""/>
        <dsp:cNvSpPr/>
      </dsp:nvSpPr>
      <dsp:spPr>
        <a:xfrm>
          <a:off x="312532" y="1104150"/>
          <a:ext cx="1895129" cy="184025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STRENGTHS</a:t>
          </a:r>
          <a:r>
            <a:rPr lang="en-GB" sz="1400" kern="1200"/>
            <a:t>:</a:t>
          </a:r>
        </a:p>
        <a:p>
          <a:pPr marL="57150" lvl="1" indent="-57150" algn="l" defTabSz="488950">
            <a:lnSpc>
              <a:spcPct val="90000"/>
            </a:lnSpc>
            <a:spcBef>
              <a:spcPct val="0"/>
            </a:spcBef>
            <a:spcAft>
              <a:spcPct val="15000"/>
            </a:spcAft>
            <a:buChar char="•"/>
          </a:pPr>
          <a:r>
            <a:rPr lang="en-GB" sz="1100" kern="1200"/>
            <a:t>Team player</a:t>
          </a:r>
        </a:p>
        <a:p>
          <a:pPr marL="57150" lvl="1" indent="-57150" algn="l" defTabSz="488950">
            <a:lnSpc>
              <a:spcPct val="90000"/>
            </a:lnSpc>
            <a:spcBef>
              <a:spcPct val="0"/>
            </a:spcBef>
            <a:spcAft>
              <a:spcPct val="15000"/>
            </a:spcAft>
            <a:buChar char="•"/>
          </a:pPr>
          <a:r>
            <a:rPr lang="en-GB" sz="1100" kern="1200"/>
            <a:t>Analytical thinker</a:t>
          </a:r>
        </a:p>
        <a:p>
          <a:pPr marL="57150" lvl="1" indent="-57150" algn="l" defTabSz="488950">
            <a:lnSpc>
              <a:spcPct val="90000"/>
            </a:lnSpc>
            <a:spcBef>
              <a:spcPct val="0"/>
            </a:spcBef>
            <a:spcAft>
              <a:spcPct val="15000"/>
            </a:spcAft>
            <a:buChar char="•"/>
          </a:pPr>
          <a:r>
            <a:rPr lang="en-GB" sz="1100" kern="1200"/>
            <a:t>Creative problem-solver</a:t>
          </a:r>
        </a:p>
        <a:p>
          <a:pPr marL="57150" lvl="1" indent="-57150" algn="l" defTabSz="488950">
            <a:lnSpc>
              <a:spcPct val="90000"/>
            </a:lnSpc>
            <a:spcBef>
              <a:spcPct val="0"/>
            </a:spcBef>
            <a:spcAft>
              <a:spcPct val="15000"/>
            </a:spcAft>
            <a:buChar char="•"/>
          </a:pPr>
          <a:r>
            <a:rPr lang="en-GB" sz="1100" kern="1200"/>
            <a:t>Self-motivated</a:t>
          </a:r>
        </a:p>
        <a:p>
          <a:pPr marL="57150" lvl="1" indent="-57150" algn="l" defTabSz="488950">
            <a:lnSpc>
              <a:spcPct val="90000"/>
            </a:lnSpc>
            <a:spcBef>
              <a:spcPct val="0"/>
            </a:spcBef>
            <a:spcAft>
              <a:spcPct val="15000"/>
            </a:spcAft>
            <a:buChar char="•"/>
          </a:pPr>
          <a:r>
            <a:rPr lang="en-GB" sz="1100" kern="1200"/>
            <a:t>Independent worker</a:t>
          </a:r>
        </a:p>
        <a:p>
          <a:pPr marL="57150" lvl="1" indent="-57150" algn="l" defTabSz="488950">
            <a:lnSpc>
              <a:spcPct val="90000"/>
            </a:lnSpc>
            <a:spcBef>
              <a:spcPct val="0"/>
            </a:spcBef>
            <a:spcAft>
              <a:spcPct val="15000"/>
            </a:spcAft>
            <a:buChar char="•"/>
          </a:pPr>
          <a:r>
            <a:rPr lang="en-GB" sz="1100" kern="1200"/>
            <a:t>Detail-oriented and precise</a:t>
          </a:r>
        </a:p>
        <a:p>
          <a:pPr marL="57150" lvl="1" indent="-57150" algn="l" defTabSz="488950">
            <a:lnSpc>
              <a:spcPct val="90000"/>
            </a:lnSpc>
            <a:spcBef>
              <a:spcPct val="0"/>
            </a:spcBef>
            <a:spcAft>
              <a:spcPct val="15000"/>
            </a:spcAft>
            <a:buChar char="•"/>
          </a:pPr>
          <a:r>
            <a:rPr lang="en-GB" sz="1100" kern="1200"/>
            <a:t>Proficient in graphic design</a:t>
          </a:r>
        </a:p>
      </dsp:txBody>
      <dsp:txXfrm>
        <a:off x="366431" y="1158049"/>
        <a:ext cx="1787331" cy="1732453"/>
      </dsp:txXfrm>
    </dsp:sp>
    <dsp:sp modelId="{E3EDB6B2-1210-864D-B191-7CC9086AEA4F}">
      <dsp:nvSpPr>
        <dsp:cNvPr id="0" name=""/>
        <dsp:cNvSpPr/>
      </dsp:nvSpPr>
      <dsp:spPr>
        <a:xfrm>
          <a:off x="2264196" y="692439"/>
          <a:ext cx="365043" cy="455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264196" y="783514"/>
        <a:ext cx="255530" cy="273223"/>
      </dsp:txXfrm>
    </dsp:sp>
    <dsp:sp modelId="{0235AFB8-715A-3A42-AF25-B42DB7811018}">
      <dsp:nvSpPr>
        <dsp:cNvPr id="0" name=""/>
        <dsp:cNvSpPr/>
      </dsp:nvSpPr>
      <dsp:spPr>
        <a:xfrm>
          <a:off x="2942134" y="0"/>
          <a:ext cx="1895129" cy="1840251"/>
        </a:xfrm>
        <a:prstGeom prst="roundRect">
          <a:avLst>
            <a:gd name="adj" fmla="val 10000"/>
          </a:avLst>
        </a:prstGeom>
        <a:blipFill>
          <a:blip xmlns:r="http://schemas.openxmlformats.org/officeDocument/2006/relationships" r:embed="rId2"/>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298D49-3BE2-844B-BE12-CDE0787C9BE0}">
      <dsp:nvSpPr>
        <dsp:cNvPr id="0" name=""/>
        <dsp:cNvSpPr/>
      </dsp:nvSpPr>
      <dsp:spPr>
        <a:xfrm>
          <a:off x="3250644" y="1104150"/>
          <a:ext cx="1895129" cy="184025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solidFill>
                <a:schemeClr val="bg1"/>
              </a:solidFill>
            </a:rPr>
            <a:t>WEAKNESSES</a:t>
          </a:r>
          <a:r>
            <a:rPr lang="en-GB" sz="1400" kern="1200">
              <a:solidFill>
                <a:schemeClr val="bg1"/>
              </a:solidFill>
            </a:rPr>
            <a:t>:</a:t>
          </a: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Struggles with public speaking</a:t>
          </a:r>
          <a:endParaRPr lang="en-GB" sz="1100" kern="1200">
            <a:solidFill>
              <a:schemeClr val="bg1"/>
            </a:solidFill>
          </a:endParaRP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Needs Improvement in Time Management</a:t>
          </a:r>
          <a:endParaRPr lang="en-GB" sz="1100" kern="1200">
            <a:solidFill>
              <a:schemeClr val="bg1"/>
            </a:solidFill>
          </a:endParaRP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Limited Leadership Experience</a:t>
          </a:r>
          <a:endParaRPr lang="en-GB" sz="1100" kern="1200">
            <a:solidFill>
              <a:schemeClr val="bg1"/>
            </a:solidFill>
          </a:endParaRPr>
        </a:p>
      </dsp:txBody>
      <dsp:txXfrm>
        <a:off x="3304543" y="1158049"/>
        <a:ext cx="1787331" cy="1732453"/>
      </dsp:txXfrm>
    </dsp:sp>
    <dsp:sp modelId="{5F93790C-AD8B-7F46-A974-262C684104C1}">
      <dsp:nvSpPr>
        <dsp:cNvPr id="0" name=""/>
        <dsp:cNvSpPr/>
      </dsp:nvSpPr>
      <dsp:spPr>
        <a:xfrm>
          <a:off x="5202308" y="692439"/>
          <a:ext cx="365043" cy="455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5202308" y="783514"/>
        <a:ext cx="255530" cy="273223"/>
      </dsp:txXfrm>
    </dsp:sp>
    <dsp:sp modelId="{F845152D-7F96-3A46-934F-5CB92BA203F6}">
      <dsp:nvSpPr>
        <dsp:cNvPr id="0" name=""/>
        <dsp:cNvSpPr/>
      </dsp:nvSpPr>
      <dsp:spPr>
        <a:xfrm>
          <a:off x="5880247" y="0"/>
          <a:ext cx="1895129" cy="1840251"/>
        </a:xfrm>
        <a:prstGeom prst="roundRect">
          <a:avLst>
            <a:gd name="adj" fmla="val 10000"/>
          </a:avLst>
        </a:prstGeom>
        <a:blipFill>
          <a:blip xmlns:r="http://schemas.openxmlformats.org/officeDocument/2006/relationships" r:embed="rId3"/>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F5BCAA-B66A-2149-8593-095C5A289035}">
      <dsp:nvSpPr>
        <dsp:cNvPr id="0" name=""/>
        <dsp:cNvSpPr/>
      </dsp:nvSpPr>
      <dsp:spPr>
        <a:xfrm>
          <a:off x="6188756" y="1104150"/>
          <a:ext cx="1895129" cy="184025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i="0" kern="1200">
              <a:solidFill>
                <a:schemeClr val="bg1"/>
              </a:solidFill>
              <a:effectLst/>
              <a:latin typeface="Arial" panose="020B0604020202020204" pitchFamily="34" charset="0"/>
            </a:rPr>
            <a:t>TRAITS:</a:t>
          </a:r>
          <a:endParaRPr lang="en-GB" sz="1400" kern="1200">
            <a:solidFill>
              <a:schemeClr val="bg1"/>
            </a:solidFill>
          </a:endParaRP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Introverted</a:t>
          </a:r>
          <a:endParaRPr lang="en-GB" sz="1100" kern="1200">
            <a:solidFill>
              <a:schemeClr val="bg1"/>
            </a:solidFill>
          </a:endParaRP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Reflective and Thoughtful</a:t>
          </a:r>
          <a:endParaRPr lang="en-GB" sz="1100" kern="1200">
            <a:solidFill>
              <a:schemeClr val="bg1"/>
            </a:solidFill>
          </a:endParaRP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Moderate Stress Handler</a:t>
          </a: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Preferred Learning Style: Visual</a:t>
          </a: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Does Not Prefer Group Study</a:t>
          </a:r>
        </a:p>
        <a:p>
          <a:pPr marL="57150" lvl="1" indent="-57150" algn="l" defTabSz="488950">
            <a:lnSpc>
              <a:spcPct val="90000"/>
            </a:lnSpc>
            <a:spcBef>
              <a:spcPct val="0"/>
            </a:spcBef>
            <a:spcAft>
              <a:spcPct val="15000"/>
            </a:spcAft>
            <a:buChar char="•"/>
          </a:pPr>
          <a:r>
            <a:rPr lang="en-GB" sz="1100" b="0" i="0" kern="1200">
              <a:solidFill>
                <a:schemeClr val="bg1"/>
              </a:solidFill>
              <a:effectLst/>
              <a:latin typeface="Arial" panose="020B0604020202020204" pitchFamily="34" charset="0"/>
            </a:rPr>
            <a:t>Prefers Solo Study</a:t>
          </a:r>
        </a:p>
      </dsp:txBody>
      <dsp:txXfrm>
        <a:off x="6242655" y="1158049"/>
        <a:ext cx="1787331" cy="1732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22763-2CF1-2D43-A6EE-D01B812E1685}">
      <dsp:nvSpPr>
        <dsp:cNvPr id="0" name=""/>
        <dsp:cNvSpPr/>
      </dsp:nvSpPr>
      <dsp:spPr>
        <a:xfrm>
          <a:off x="1939229" y="1585"/>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DESCRIPTION</a:t>
          </a:r>
        </a:p>
      </dsp:txBody>
      <dsp:txXfrm>
        <a:off x="2068000" y="130356"/>
        <a:ext cx="621760" cy="621760"/>
      </dsp:txXfrm>
    </dsp:sp>
    <dsp:sp modelId="{C465CB30-883B-854C-9746-319063085BD4}">
      <dsp:nvSpPr>
        <dsp:cNvPr id="0" name=""/>
        <dsp:cNvSpPr/>
      </dsp:nvSpPr>
      <dsp:spPr>
        <a:xfrm rot="1800000">
          <a:off x="2827887" y="619455"/>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832577" y="661306"/>
        <a:ext cx="163355" cy="178058"/>
      </dsp:txXfrm>
    </dsp:sp>
    <dsp:sp modelId="{805476AB-81B9-334A-A2C5-D45B907444F6}">
      <dsp:nvSpPr>
        <dsp:cNvPr id="0" name=""/>
        <dsp:cNvSpPr/>
      </dsp:nvSpPr>
      <dsp:spPr>
        <a:xfrm>
          <a:off x="3082047" y="661391"/>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FEELINGS</a:t>
          </a:r>
        </a:p>
      </dsp:txBody>
      <dsp:txXfrm>
        <a:off x="3210818" y="790162"/>
        <a:ext cx="621760" cy="621760"/>
      </dsp:txXfrm>
    </dsp:sp>
    <dsp:sp modelId="{964A43E1-A69C-9F45-8ACF-051CE8A78851}">
      <dsp:nvSpPr>
        <dsp:cNvPr id="0" name=""/>
        <dsp:cNvSpPr/>
      </dsp:nvSpPr>
      <dsp:spPr>
        <a:xfrm rot="5400000">
          <a:off x="3405016" y="1605862"/>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440021" y="1630211"/>
        <a:ext cx="163355" cy="178058"/>
      </dsp:txXfrm>
    </dsp:sp>
    <dsp:sp modelId="{FC91FAB8-EFB0-7C4E-8132-1EC85942C9C8}">
      <dsp:nvSpPr>
        <dsp:cNvPr id="0" name=""/>
        <dsp:cNvSpPr/>
      </dsp:nvSpPr>
      <dsp:spPr>
        <a:xfrm>
          <a:off x="3082047" y="1981005"/>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EVALUATION</a:t>
          </a:r>
        </a:p>
      </dsp:txBody>
      <dsp:txXfrm>
        <a:off x="3210818" y="2109776"/>
        <a:ext cx="621760" cy="621760"/>
      </dsp:txXfrm>
    </dsp:sp>
    <dsp:sp modelId="{CDF36908-C208-924D-A95C-F698FB5D861A}">
      <dsp:nvSpPr>
        <dsp:cNvPr id="0" name=""/>
        <dsp:cNvSpPr/>
      </dsp:nvSpPr>
      <dsp:spPr>
        <a:xfrm rot="9000000">
          <a:off x="2839327" y="2598875"/>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2904646" y="2640726"/>
        <a:ext cx="163355" cy="178058"/>
      </dsp:txXfrm>
    </dsp:sp>
    <dsp:sp modelId="{6A03787A-9C10-694B-B0E5-0EB840ED4318}">
      <dsp:nvSpPr>
        <dsp:cNvPr id="0" name=""/>
        <dsp:cNvSpPr/>
      </dsp:nvSpPr>
      <dsp:spPr>
        <a:xfrm>
          <a:off x="1939229" y="2640811"/>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ANALYSIS</a:t>
          </a:r>
        </a:p>
      </dsp:txBody>
      <dsp:txXfrm>
        <a:off x="2068000" y="2769582"/>
        <a:ext cx="621760" cy="621760"/>
      </dsp:txXfrm>
    </dsp:sp>
    <dsp:sp modelId="{8747ACC4-A50D-A64B-BC48-3DAADAD4751F}">
      <dsp:nvSpPr>
        <dsp:cNvPr id="0" name=""/>
        <dsp:cNvSpPr/>
      </dsp:nvSpPr>
      <dsp:spPr>
        <a:xfrm rot="12600000">
          <a:off x="1696508" y="2605479"/>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1761827" y="2682334"/>
        <a:ext cx="163355" cy="178058"/>
      </dsp:txXfrm>
    </dsp:sp>
    <dsp:sp modelId="{E3CBA780-A42C-354A-ACCE-4582E1051CE1}">
      <dsp:nvSpPr>
        <dsp:cNvPr id="0" name=""/>
        <dsp:cNvSpPr/>
      </dsp:nvSpPr>
      <dsp:spPr>
        <a:xfrm>
          <a:off x="796410" y="1981005"/>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CONCLUSION</a:t>
          </a:r>
        </a:p>
      </dsp:txBody>
      <dsp:txXfrm>
        <a:off x="925181" y="2109776"/>
        <a:ext cx="621760" cy="621760"/>
      </dsp:txXfrm>
    </dsp:sp>
    <dsp:sp modelId="{486AE1F5-AA2C-F744-B384-62FB90F15335}">
      <dsp:nvSpPr>
        <dsp:cNvPr id="0" name=""/>
        <dsp:cNvSpPr/>
      </dsp:nvSpPr>
      <dsp:spPr>
        <a:xfrm rot="16200000">
          <a:off x="1119379" y="1619072"/>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154384" y="1713430"/>
        <a:ext cx="163355" cy="178058"/>
      </dsp:txXfrm>
    </dsp:sp>
    <dsp:sp modelId="{A0152807-99BD-A54B-9DD0-D6A6BBBEF653}">
      <dsp:nvSpPr>
        <dsp:cNvPr id="0" name=""/>
        <dsp:cNvSpPr/>
      </dsp:nvSpPr>
      <dsp:spPr>
        <a:xfrm>
          <a:off x="796410" y="661391"/>
          <a:ext cx="879302" cy="8793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t>ACTION PLAN</a:t>
          </a:r>
        </a:p>
      </dsp:txBody>
      <dsp:txXfrm>
        <a:off x="925181" y="790162"/>
        <a:ext cx="621760" cy="621760"/>
      </dsp:txXfrm>
    </dsp:sp>
    <dsp:sp modelId="{8D5C77CE-726D-5B47-8CD6-7AE030014B6A}">
      <dsp:nvSpPr>
        <dsp:cNvPr id="0" name=""/>
        <dsp:cNvSpPr/>
      </dsp:nvSpPr>
      <dsp:spPr>
        <a:xfrm rot="19800000">
          <a:off x="1685069" y="626059"/>
          <a:ext cx="233364" cy="2967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689759" y="702914"/>
        <a:ext cx="163355" cy="17805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08527-381F-AA40-A4F2-1D8CB8602974}"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5EAAE-3B9E-1041-8FDC-CEBAF7E486EF}" type="slidenum">
              <a:rPr lang="en-US" smtClean="0"/>
              <a:t>‹#›</a:t>
            </a:fld>
            <a:endParaRPr lang="en-US"/>
          </a:p>
        </p:txBody>
      </p:sp>
    </p:spTree>
    <p:extLst>
      <p:ext uri="{BB962C8B-B14F-4D97-AF65-F5344CB8AC3E}">
        <p14:creationId xmlns:p14="http://schemas.microsoft.com/office/powerpoint/2010/main" val="1916009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E5EAAE-3B9E-1041-8FDC-CEBAF7E486EF}" type="slidenum">
              <a:rPr lang="en-US" smtClean="0"/>
              <a:t>2</a:t>
            </a:fld>
            <a:endParaRPr lang="en-US"/>
          </a:p>
        </p:txBody>
      </p:sp>
    </p:spTree>
    <p:extLst>
      <p:ext uri="{BB962C8B-B14F-4D97-AF65-F5344CB8AC3E}">
        <p14:creationId xmlns:p14="http://schemas.microsoft.com/office/powerpoint/2010/main" val="551433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56419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336173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7/19/26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618541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smtClean="0"/>
              <a:t>7/19/26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21429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1160EA64-D806-43AC-9DF2-F8C432F32B4C}" type="datetimeFigureOut">
              <a:rPr lang="en-US" smtClean="0"/>
              <a:t>7/19/26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660053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E1037C31-9E7A-4F99-8774-A0E530DE1A42}" type="datetimeFigureOut">
              <a:rPr lang="en-US" smtClean="0"/>
              <a:t>7/19/26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32273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278504F-A551-4DE0-9316-4DCD1D8CC752}" type="datetimeFigureOut">
              <a:rPr lang="en-US" smtClean="0"/>
              <a:t>7/19/26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927059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D1BE4249-C0D0-4B06-8692-E8BB871AF643}" type="datetimeFigureOut">
              <a:rPr lang="en-US" smtClean="0"/>
              <a:t>7/19/26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238381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042B0DB6-F5C7-45FB-8CF3-31B45F9C2DAC}" type="datetimeFigureOut">
              <a:rPr lang="en-US" smtClean="0"/>
              <a:t>7/19/26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277973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F9C37B-1D36-470B-8223-D6C91242EC14}" type="datetimeFigureOut">
              <a:rPr lang="en-US" smtClean="0"/>
              <a:t>7/19/26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293963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C6F52A-A82B-47A2-A83A-8C4C91F2D59F}" type="datetimeFigureOut">
              <a:rPr lang="en-US" smtClean="0"/>
              <a:t>7/19/26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97890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160EA64-D806-43AC-9DF2-F8C432F32B4C}" type="datetimeFigureOut">
              <a:rPr lang="en-US" smtClean="0"/>
              <a:t>7/19/26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88109497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hbr.org/2016/07/if-youre-not-outside-your-comfort-zone-you-wont-learn-anyth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D3C8-78A3-EE26-CF99-13E4019E2EF5}"/>
              </a:ext>
            </a:extLst>
          </p:cNvPr>
          <p:cNvSpPr>
            <a:spLocks noGrp="1"/>
          </p:cNvSpPr>
          <p:nvPr>
            <p:ph type="ctrTitle"/>
          </p:nvPr>
        </p:nvSpPr>
        <p:spPr>
          <a:xfrm>
            <a:off x="680046" y="1171524"/>
            <a:ext cx="7315200" cy="2076582"/>
          </a:xfrm>
        </p:spPr>
        <p:txBody>
          <a:bodyPr/>
          <a:lstStyle/>
          <a:p>
            <a:r>
              <a:rPr lang="en-US" dirty="0"/>
              <a:t>PROFESSIONAL DEVELOPMENT PLAN</a:t>
            </a:r>
          </a:p>
        </p:txBody>
      </p:sp>
      <p:sp>
        <p:nvSpPr>
          <p:cNvPr id="3" name="Subtitle 2">
            <a:extLst>
              <a:ext uri="{FF2B5EF4-FFF2-40B4-BE49-F238E27FC236}">
                <a16:creationId xmlns:a16="http://schemas.microsoft.com/office/drawing/2014/main" id="{E9CD6443-70B9-9FED-9BE3-718B6D20A761}"/>
              </a:ext>
            </a:extLst>
          </p:cNvPr>
          <p:cNvSpPr>
            <a:spLocks noGrp="1"/>
          </p:cNvSpPr>
          <p:nvPr>
            <p:ph type="subTitle" idx="1"/>
          </p:nvPr>
        </p:nvSpPr>
        <p:spPr>
          <a:xfrm>
            <a:off x="9328796" y="2389108"/>
            <a:ext cx="2667046" cy="3211363"/>
          </a:xfrm>
          <a:solidFill>
            <a:schemeClr val="bg1">
              <a:lumMod val="90000"/>
            </a:schemeClr>
          </a:solidFill>
          <a:ln>
            <a:solidFill>
              <a:schemeClr val="bg1">
                <a:lumMod val="90000"/>
              </a:schemeClr>
            </a:solidFill>
          </a:ln>
        </p:spPr>
        <p:txBody>
          <a:bodyPr>
            <a:normAutofit/>
          </a:bodyPr>
          <a:lstStyle/>
          <a:p>
            <a:endParaRPr lang="en-US" sz="1600" b="1">
              <a:solidFill>
                <a:schemeClr val="accent1"/>
              </a:solidFill>
            </a:endParaRPr>
          </a:p>
          <a:p>
            <a:pPr fontAlgn="base"/>
            <a:r>
              <a:rPr lang="en-US" sz="1400" b="1">
                <a:solidFill>
                  <a:schemeClr val="accent1"/>
                </a:solidFill>
              </a:rPr>
              <a:t>C</a:t>
            </a:r>
            <a:r>
              <a:rPr lang="en-GB" sz="1400" b="1">
                <a:solidFill>
                  <a:schemeClr val="accent1"/>
                </a:solidFill>
              </a:rPr>
              <a:t>OURSE: CertHE in Computing Skills for the Workplace </a:t>
            </a:r>
          </a:p>
          <a:p>
            <a:pPr fontAlgn="base"/>
            <a:r>
              <a:rPr lang="en-GB" sz="1400" b="1">
                <a:solidFill>
                  <a:schemeClr val="accent1"/>
                </a:solidFill>
              </a:rPr>
              <a:t>LECTURER: Malik </a:t>
            </a:r>
            <a:r>
              <a:rPr lang="en-GB" sz="1400" b="1" err="1">
                <a:solidFill>
                  <a:schemeClr val="accent1"/>
                </a:solidFill>
              </a:rPr>
              <a:t>Mehmood</a:t>
            </a:r>
            <a:endParaRPr lang="en-GB" sz="1400" b="1">
              <a:solidFill>
                <a:schemeClr val="accent1"/>
              </a:solidFill>
            </a:endParaRPr>
          </a:p>
          <a:p>
            <a:pPr fontAlgn="base"/>
            <a:r>
              <a:rPr lang="en-GB" sz="1400" b="1">
                <a:solidFill>
                  <a:schemeClr val="accent1"/>
                </a:solidFill>
              </a:rPr>
              <a:t>SUBMISSION DATE: 21 July </a:t>
            </a:r>
          </a:p>
          <a:p>
            <a:endParaRPr lang="en-US" sz="1600" b="1">
              <a:solidFill>
                <a:schemeClr val="accent1"/>
              </a:solidFill>
            </a:endParaRPr>
          </a:p>
        </p:txBody>
      </p:sp>
      <p:sp>
        <p:nvSpPr>
          <p:cNvPr id="11" name="TextBox 10">
            <a:extLst>
              <a:ext uri="{FF2B5EF4-FFF2-40B4-BE49-F238E27FC236}">
                <a16:creationId xmlns:a16="http://schemas.microsoft.com/office/drawing/2014/main" id="{3AAE5004-7A69-B5D6-8A7C-40ADCAC356C2}"/>
              </a:ext>
            </a:extLst>
          </p:cNvPr>
          <p:cNvSpPr txBox="1"/>
          <p:nvPr/>
        </p:nvSpPr>
        <p:spPr>
          <a:xfrm>
            <a:off x="3049258" y="3248106"/>
            <a:ext cx="6098514" cy="369332"/>
          </a:xfrm>
          <a:prstGeom prst="rect">
            <a:avLst/>
          </a:prstGeom>
          <a:noFill/>
        </p:spPr>
        <p:txBody>
          <a:bodyPr wrap="square">
            <a:spAutoFit/>
          </a:bodyPr>
          <a:lstStyle/>
          <a:p>
            <a:endParaRPr lang="en-US"/>
          </a:p>
        </p:txBody>
      </p:sp>
      <p:sp>
        <p:nvSpPr>
          <p:cNvPr id="13" name="TextBox 12">
            <a:extLst>
              <a:ext uri="{FF2B5EF4-FFF2-40B4-BE49-F238E27FC236}">
                <a16:creationId xmlns:a16="http://schemas.microsoft.com/office/drawing/2014/main" id="{2F65330A-2C88-24C1-221D-4BE864792241}"/>
              </a:ext>
            </a:extLst>
          </p:cNvPr>
          <p:cNvSpPr txBox="1"/>
          <p:nvPr/>
        </p:nvSpPr>
        <p:spPr>
          <a:xfrm>
            <a:off x="680046" y="3997988"/>
            <a:ext cx="6098514" cy="400110"/>
          </a:xfrm>
          <a:prstGeom prst="rect">
            <a:avLst/>
          </a:prstGeom>
          <a:noFill/>
        </p:spPr>
        <p:txBody>
          <a:bodyPr wrap="square">
            <a:spAutoFit/>
          </a:bodyPr>
          <a:lstStyle/>
          <a:p>
            <a:r>
              <a:rPr lang="en-GB" sz="2000" b="1" err="1">
                <a:solidFill>
                  <a:schemeClr val="bg1"/>
                </a:solidFill>
              </a:rPr>
              <a:t>NABILATH</a:t>
            </a:r>
            <a:r>
              <a:rPr lang="en-GB" sz="2000" b="1">
                <a:solidFill>
                  <a:schemeClr val="bg1"/>
                </a:solidFill>
              </a:rPr>
              <a:t> DAOUDA- 2540515</a:t>
            </a:r>
            <a:endParaRPr lang="en-US" sz="2000" b="1">
              <a:solidFill>
                <a:schemeClr val="bg1"/>
              </a:solidFill>
            </a:endParaRPr>
          </a:p>
        </p:txBody>
      </p:sp>
      <p:sp>
        <p:nvSpPr>
          <p:cNvPr id="17" name="TextBox 16">
            <a:extLst>
              <a:ext uri="{FF2B5EF4-FFF2-40B4-BE49-F238E27FC236}">
                <a16:creationId xmlns:a16="http://schemas.microsoft.com/office/drawing/2014/main" id="{9C2E6234-9848-4A8B-D818-91F8131497B5}"/>
              </a:ext>
            </a:extLst>
          </p:cNvPr>
          <p:cNvSpPr txBox="1"/>
          <p:nvPr/>
        </p:nvSpPr>
        <p:spPr>
          <a:xfrm>
            <a:off x="3049258" y="3248106"/>
            <a:ext cx="6098514" cy="369332"/>
          </a:xfrm>
          <a:prstGeom prst="rect">
            <a:avLst/>
          </a:prstGeom>
          <a:noFill/>
        </p:spPr>
        <p:txBody>
          <a:bodyPr wrap="square">
            <a:spAutoFit/>
          </a:bodyPr>
          <a:lstStyle/>
          <a:p>
            <a:r>
              <a:rPr lang="en-GB" sz="1800" b="1">
                <a:solidFill>
                  <a:schemeClr val="accent1"/>
                </a:solidFill>
              </a:rPr>
              <a:t>lace</a:t>
            </a:r>
            <a:endParaRPr lang="en-US"/>
          </a:p>
        </p:txBody>
      </p:sp>
    </p:spTree>
    <p:extLst>
      <p:ext uri="{BB962C8B-B14F-4D97-AF65-F5344CB8AC3E}">
        <p14:creationId xmlns:p14="http://schemas.microsoft.com/office/powerpoint/2010/main" val="311898311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4715033-A6FE-6068-DFEF-507D5A05BCC8}"/>
              </a:ext>
            </a:extLst>
          </p:cNvPr>
          <p:cNvSpPr>
            <a:spLocks noGrp="1"/>
          </p:cNvSpPr>
          <p:nvPr>
            <p:ph type="title"/>
          </p:nvPr>
        </p:nvSpPr>
        <p:spPr>
          <a:xfrm>
            <a:off x="252919" y="1123837"/>
            <a:ext cx="2947482" cy="1283461"/>
          </a:xfrm>
        </p:spPr>
        <p:txBody>
          <a:bodyPr anchor="b">
            <a:normAutofit/>
          </a:bodyPr>
          <a:lstStyle/>
          <a:p>
            <a:r>
              <a:rPr lang="en-US" sz="2800" b="1" dirty="0"/>
              <a:t>PRESENTATION OVERVIEW</a:t>
            </a:r>
          </a:p>
        </p:txBody>
      </p:sp>
      <p:sp>
        <p:nvSpPr>
          <p:cNvPr id="3" name="Content Placeholder 2">
            <a:extLst>
              <a:ext uri="{FF2B5EF4-FFF2-40B4-BE49-F238E27FC236}">
                <a16:creationId xmlns:a16="http://schemas.microsoft.com/office/drawing/2014/main" id="{654B7945-BA2C-B6EE-8CD3-61DDD52AED09}"/>
              </a:ext>
            </a:extLst>
          </p:cNvPr>
          <p:cNvSpPr>
            <a:spLocks noGrp="1"/>
          </p:cNvSpPr>
          <p:nvPr>
            <p:ph idx="1"/>
          </p:nvPr>
        </p:nvSpPr>
        <p:spPr>
          <a:xfrm>
            <a:off x="4081874" y="1478492"/>
            <a:ext cx="6969021" cy="4611412"/>
          </a:xfrm>
        </p:spPr>
        <p:txBody>
          <a:bodyPr anchor="t">
            <a:normAutofit/>
          </a:bodyPr>
          <a:lstStyle/>
          <a:p>
            <a:pPr>
              <a:buFont typeface="Arial" panose="020B0604020202020204" pitchFamily="34" charset="0"/>
              <a:buChar char="•"/>
            </a:pPr>
            <a:r>
              <a:rPr lang="en-GB" b="1" dirty="0">
                <a:solidFill>
                  <a:schemeClr val="tx1"/>
                </a:solidFill>
              </a:rPr>
              <a:t>Self-evaluation</a:t>
            </a:r>
          </a:p>
          <a:p>
            <a:pPr>
              <a:buFont typeface="Arial" panose="020B0604020202020204" pitchFamily="34" charset="0"/>
              <a:buChar char="•"/>
            </a:pPr>
            <a:endParaRPr lang="en-GB" b="1" dirty="0">
              <a:solidFill>
                <a:schemeClr val="tx1"/>
              </a:solidFill>
            </a:endParaRPr>
          </a:p>
          <a:p>
            <a:pPr>
              <a:buFont typeface="Arial" panose="020B0604020202020204" pitchFamily="34" charset="0"/>
              <a:buChar char="•"/>
            </a:pPr>
            <a:r>
              <a:rPr lang="en-GB" b="1" dirty="0">
                <a:solidFill>
                  <a:schemeClr val="tx1"/>
                </a:solidFill>
              </a:rPr>
              <a:t> My Professional Development Plan </a:t>
            </a:r>
          </a:p>
          <a:p>
            <a:pPr>
              <a:buFont typeface="Arial" panose="020B0604020202020204" pitchFamily="34" charset="0"/>
              <a:buChar char="•"/>
            </a:pPr>
            <a:endParaRPr lang="en-GB" b="1" dirty="0">
              <a:solidFill>
                <a:schemeClr val="tx1"/>
              </a:solidFill>
            </a:endParaRPr>
          </a:p>
          <a:p>
            <a:pPr>
              <a:buFont typeface="Arial" panose="020B0604020202020204" pitchFamily="34" charset="0"/>
              <a:buChar char="•"/>
            </a:pPr>
            <a:r>
              <a:rPr lang="en-GB" b="1" dirty="0">
                <a:solidFill>
                  <a:schemeClr val="tx1"/>
                </a:solidFill>
              </a:rPr>
              <a:t>SMART goals </a:t>
            </a:r>
          </a:p>
          <a:p>
            <a:pPr>
              <a:buFont typeface="Arial" panose="020B0604020202020204" pitchFamily="34" charset="0"/>
              <a:buChar char="•"/>
            </a:pPr>
            <a:endParaRPr lang="en-GB" b="1" dirty="0">
              <a:solidFill>
                <a:schemeClr val="tx1"/>
              </a:solidFill>
            </a:endParaRPr>
          </a:p>
          <a:p>
            <a:pPr>
              <a:buFont typeface="Arial" panose="020B0604020202020204" pitchFamily="34" charset="0"/>
              <a:buChar char="•"/>
            </a:pPr>
            <a:r>
              <a:rPr lang="en-GB" b="1" dirty="0">
                <a:solidFill>
                  <a:schemeClr val="tx1"/>
                </a:solidFill>
              </a:rPr>
              <a:t>progress evidence</a:t>
            </a:r>
          </a:p>
          <a:p>
            <a:pPr>
              <a:buFont typeface="Arial" panose="020B0604020202020204" pitchFamily="34" charset="0"/>
              <a:buChar char="•"/>
            </a:pPr>
            <a:endParaRPr lang="en-GB" b="1" dirty="0">
              <a:solidFill>
                <a:schemeClr val="tx1"/>
              </a:solidFill>
            </a:endParaRPr>
          </a:p>
          <a:p>
            <a:pPr>
              <a:buFont typeface="Arial" panose="020B0604020202020204" pitchFamily="34" charset="0"/>
              <a:buChar char="•"/>
            </a:pPr>
            <a:r>
              <a:rPr lang="en-GB" b="1" dirty="0">
                <a:solidFill>
                  <a:schemeClr val="tx1"/>
                </a:solidFill>
              </a:rPr>
              <a:t>Unit 4- Becoming a lifelong learner</a:t>
            </a:r>
            <a:endParaRPr lang="en-US" b="1" dirty="0">
              <a:solidFill>
                <a:schemeClr val="tx1"/>
              </a:solidFill>
            </a:endParaRPr>
          </a:p>
        </p:txBody>
      </p:sp>
      <p:sp>
        <p:nvSpPr>
          <p:cNvPr id="13" name="Rectangle 12">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TextBox 6">
            <a:extLst>
              <a:ext uri="{FF2B5EF4-FFF2-40B4-BE49-F238E27FC236}">
                <a16:creationId xmlns:a16="http://schemas.microsoft.com/office/drawing/2014/main" id="{987FC06F-FB44-3D10-D7B9-2AA582A58176}"/>
              </a:ext>
            </a:extLst>
          </p:cNvPr>
          <p:cNvSpPr txBox="1"/>
          <p:nvPr/>
        </p:nvSpPr>
        <p:spPr>
          <a:xfrm>
            <a:off x="4081874" y="768096"/>
            <a:ext cx="7121789" cy="461665"/>
          </a:xfrm>
          <a:prstGeom prst="rect">
            <a:avLst/>
          </a:prstGeom>
          <a:noFill/>
        </p:spPr>
        <p:txBody>
          <a:bodyPr wrap="square" rtlCol="0">
            <a:spAutoFit/>
          </a:bodyPr>
          <a:lstStyle/>
          <a:p>
            <a:pPr algn="l"/>
            <a:r>
              <a:rPr lang="en-GB" sz="2400" b="1" dirty="0">
                <a:solidFill>
                  <a:schemeClr val="accent1"/>
                </a:solidFill>
              </a:rPr>
              <a:t>This presentation covers:</a:t>
            </a:r>
            <a:endParaRPr lang="en-US" sz="2400" b="1" dirty="0">
              <a:solidFill>
                <a:schemeClr val="accent1"/>
              </a:solidFill>
            </a:endParaRPr>
          </a:p>
        </p:txBody>
      </p:sp>
      <p:sp>
        <p:nvSpPr>
          <p:cNvPr id="28" name="TextBox 27">
            <a:extLst>
              <a:ext uri="{FF2B5EF4-FFF2-40B4-BE49-F238E27FC236}">
                <a16:creationId xmlns:a16="http://schemas.microsoft.com/office/drawing/2014/main" id="{8424823E-BAC4-9580-C787-C9892231447E}"/>
              </a:ext>
            </a:extLst>
          </p:cNvPr>
          <p:cNvSpPr txBox="1"/>
          <p:nvPr/>
        </p:nvSpPr>
        <p:spPr>
          <a:xfrm>
            <a:off x="-867623" y="3218515"/>
            <a:ext cx="12404018" cy="646331"/>
          </a:xfrm>
          <a:prstGeom prst="rect">
            <a:avLst/>
          </a:prstGeom>
          <a:noFill/>
        </p:spPr>
        <p:txBody>
          <a:bodyPr wrap="square">
            <a:spAutoFit/>
          </a:bodyPr>
          <a:lstStyle/>
          <a:p>
            <a:br>
              <a:rPr lang="en-GB" dirty="0"/>
            </a:br>
            <a:endParaRPr lang="en-US" dirty="0"/>
          </a:p>
        </p:txBody>
      </p:sp>
      <p:pic>
        <p:nvPicPr>
          <p:cNvPr id="36" name="Picture 35">
            <a:extLst>
              <a:ext uri="{FF2B5EF4-FFF2-40B4-BE49-F238E27FC236}">
                <a16:creationId xmlns:a16="http://schemas.microsoft.com/office/drawing/2014/main" id="{376506C3-5863-7654-5E27-6469FD8D2D85}"/>
              </a:ext>
            </a:extLst>
          </p:cNvPr>
          <p:cNvPicPr>
            <a:picLocks noChangeAspect="1"/>
          </p:cNvPicPr>
          <p:nvPr/>
        </p:nvPicPr>
        <p:blipFill>
          <a:blip r:embed="rId3"/>
          <a:stretch>
            <a:fillRect/>
          </a:stretch>
        </p:blipFill>
        <p:spPr>
          <a:xfrm>
            <a:off x="8528163" y="1123837"/>
            <a:ext cx="2675500" cy="4815174"/>
          </a:xfrm>
          <a:prstGeom prst="rect">
            <a:avLst/>
          </a:prstGeom>
        </p:spPr>
      </p:pic>
    </p:spTree>
    <p:extLst>
      <p:ext uri="{BB962C8B-B14F-4D97-AF65-F5344CB8AC3E}">
        <p14:creationId xmlns:p14="http://schemas.microsoft.com/office/powerpoint/2010/main" val="182480727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down)">
                                      <p:cBhvr>
                                        <p:cTn id="7" dur="500"/>
                                        <p:tgtEl>
                                          <p:spTgt spid="36"/>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 calcmode="lin" valueType="num">
                                      <p:cBhvr additive="base">
                                        <p:cTn id="30"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4F3C954-6E86-B7E4-9A64-18F2E4C048B8}"/>
              </a:ext>
            </a:extLst>
          </p:cNvPr>
          <p:cNvSpPr>
            <a:spLocks noGrp="1"/>
          </p:cNvSpPr>
          <p:nvPr>
            <p:ph type="title"/>
          </p:nvPr>
        </p:nvSpPr>
        <p:spPr>
          <a:xfrm>
            <a:off x="1600754" y="1087374"/>
            <a:ext cx="8983489" cy="1000978"/>
          </a:xfrm>
        </p:spPr>
        <p:txBody>
          <a:bodyPr>
            <a:normAutofit/>
          </a:bodyPr>
          <a:lstStyle/>
          <a:p>
            <a:r>
              <a:rPr lang="en-US"/>
              <a:t>SELF-EVALUATION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TextBox 4">
            <a:extLst>
              <a:ext uri="{FF2B5EF4-FFF2-40B4-BE49-F238E27FC236}">
                <a16:creationId xmlns:a16="http://schemas.microsoft.com/office/drawing/2014/main" id="{F99123BE-55AB-2BDC-90DF-7065B4C07613}"/>
              </a:ext>
            </a:extLst>
          </p:cNvPr>
          <p:cNvSpPr txBox="1"/>
          <p:nvPr/>
        </p:nvSpPr>
        <p:spPr>
          <a:xfrm>
            <a:off x="1354611" y="2609467"/>
            <a:ext cx="9229632" cy="369332"/>
          </a:xfrm>
          <a:prstGeom prst="rect">
            <a:avLst/>
          </a:prstGeom>
          <a:noFill/>
        </p:spPr>
        <p:txBody>
          <a:bodyPr wrap="square" rtlCol="0">
            <a:spAutoFit/>
          </a:bodyPr>
          <a:lstStyle/>
          <a:p>
            <a:pPr algn="l"/>
            <a:r>
              <a:rPr lang="en-GB"/>
              <a:t>I used the self-assessment tool on </a:t>
            </a:r>
            <a:r>
              <a:rPr lang="en-GB" err="1"/>
              <a:t>moodle</a:t>
            </a:r>
            <a:r>
              <a:rPr lang="en-GB"/>
              <a:t>, to better understand my character:</a:t>
            </a:r>
            <a:endParaRPr lang="en-US"/>
          </a:p>
        </p:txBody>
      </p:sp>
      <p:graphicFrame>
        <p:nvGraphicFramePr>
          <p:cNvPr id="9" name="Diagram 8">
            <a:extLst>
              <a:ext uri="{FF2B5EF4-FFF2-40B4-BE49-F238E27FC236}">
                <a16:creationId xmlns:a16="http://schemas.microsoft.com/office/drawing/2014/main" id="{DBCC1180-162C-E5D3-22EC-4110D4ADAEC3}"/>
              </a:ext>
            </a:extLst>
          </p:cNvPr>
          <p:cNvGraphicFramePr/>
          <p:nvPr>
            <p:extLst>
              <p:ext uri="{D42A27DB-BD31-4B8C-83A1-F6EECF244321}">
                <p14:modId xmlns:p14="http://schemas.microsoft.com/office/powerpoint/2010/main" val="1502908573"/>
              </p:ext>
            </p:extLst>
          </p:nvPr>
        </p:nvGraphicFramePr>
        <p:xfrm>
          <a:off x="1925472" y="3261942"/>
          <a:ext cx="8087909" cy="29444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2759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p:tgtEl>
                                          <p:spTgt spid="9"/>
                                        </p:tgtEl>
                                        <p:attrNameLst>
                                          <p:attrName>ppt_y</p:attrName>
                                        </p:attrNameLst>
                                      </p:cBhvr>
                                      <p:tavLst>
                                        <p:tav tm="0">
                                          <p:val>
                                            <p:strVal val="#ppt_y+#ppt_h*1.125000"/>
                                          </p:val>
                                        </p:tav>
                                        <p:tav tm="100000">
                                          <p:val>
                                            <p:strVal val="#ppt_y"/>
                                          </p:val>
                                        </p:tav>
                                      </p:tavLst>
                                    </p:anim>
                                    <p:animEffect transition="in" filter="wipe(up)">
                                      <p:cBhvr>
                                        <p:cTn id="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90AF74-4E4D-47D6-F7E7-EDA65BA8DAA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9D6F2F-A0BA-F6C2-B363-D826E1CCD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E2DC1FC-62DC-7BE2-3F2F-A230C8FC6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2AD5148-E52D-C970-E898-2BA10F3D57B2}"/>
              </a:ext>
            </a:extLst>
          </p:cNvPr>
          <p:cNvSpPr>
            <a:spLocks noGrp="1"/>
          </p:cNvSpPr>
          <p:nvPr>
            <p:ph type="title"/>
          </p:nvPr>
        </p:nvSpPr>
        <p:spPr>
          <a:xfrm>
            <a:off x="1600754" y="1087374"/>
            <a:ext cx="8983489" cy="1000978"/>
          </a:xfrm>
        </p:spPr>
        <p:txBody>
          <a:bodyPr>
            <a:normAutofit/>
          </a:bodyPr>
          <a:lstStyle/>
          <a:p>
            <a:r>
              <a:rPr lang="en-GB"/>
              <a:t>REFLECTION</a:t>
            </a:r>
            <a:endParaRPr lang="en-US"/>
          </a:p>
        </p:txBody>
      </p:sp>
      <p:sp>
        <p:nvSpPr>
          <p:cNvPr id="12" name="Rectangle 11">
            <a:extLst>
              <a:ext uri="{FF2B5EF4-FFF2-40B4-BE49-F238E27FC236}">
                <a16:creationId xmlns:a16="http://schemas.microsoft.com/office/drawing/2014/main" id="{8A9DCC1A-C60B-7A7F-E620-76EAD42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CC715B72-EB12-E306-7D91-385B762F7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95B0B6EE-5588-AF8B-B336-BABE7B5F1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Content Placeholder 5">
            <a:extLst>
              <a:ext uri="{FF2B5EF4-FFF2-40B4-BE49-F238E27FC236}">
                <a16:creationId xmlns:a16="http://schemas.microsoft.com/office/drawing/2014/main" id="{52B217AB-61C8-489E-4C3A-F4C6BC098422}"/>
              </a:ext>
            </a:extLst>
          </p:cNvPr>
          <p:cNvSpPr>
            <a:spLocks noGrp="1"/>
          </p:cNvSpPr>
          <p:nvPr>
            <p:ph idx="1"/>
          </p:nvPr>
        </p:nvSpPr>
        <p:spPr>
          <a:xfrm>
            <a:off x="1226260" y="2526527"/>
            <a:ext cx="5184096" cy="3630340"/>
          </a:xfrm>
        </p:spPr>
        <p:txBody>
          <a:bodyPr/>
          <a:lstStyle/>
          <a:p>
            <a:pPr marL="0" indent="0">
              <a:buNone/>
            </a:pPr>
            <a:r>
              <a:rPr lang="en-GB" dirty="0">
                <a:solidFill>
                  <a:schemeClr val="tx1"/>
                </a:solidFill>
              </a:rPr>
              <a:t>I used Gibbs’ Reflective Cycle to reflect on the results of the Moodle self-assessment [1]. By working through the stages of Description, Feelings, Evaluation, Analysis, Conclusion, and Action Plan, I identified my strengths, such as logical problem-solving and a willingness to learn, as well as areas for improvement, including public speaking and time management. This reflection helped me understand how I can continue developing my skills as a Computing student [1] </a:t>
            </a:r>
          </a:p>
          <a:p>
            <a:pPr marL="0" indent="0">
              <a:buNone/>
            </a:pPr>
            <a:endParaRPr lang="en-US" dirty="0"/>
          </a:p>
        </p:txBody>
      </p:sp>
      <p:graphicFrame>
        <p:nvGraphicFramePr>
          <p:cNvPr id="7" name="Diagram 6">
            <a:extLst>
              <a:ext uri="{FF2B5EF4-FFF2-40B4-BE49-F238E27FC236}">
                <a16:creationId xmlns:a16="http://schemas.microsoft.com/office/drawing/2014/main" id="{B3E78EDA-EEB0-17D0-945C-6D688F74B00F}"/>
              </a:ext>
            </a:extLst>
          </p:cNvPr>
          <p:cNvGraphicFramePr/>
          <p:nvPr>
            <p:extLst>
              <p:ext uri="{D42A27DB-BD31-4B8C-83A1-F6EECF244321}">
                <p14:modId xmlns:p14="http://schemas.microsoft.com/office/powerpoint/2010/main" val="1945175007"/>
              </p:ext>
            </p:extLst>
          </p:nvPr>
        </p:nvGraphicFramePr>
        <p:xfrm>
          <a:off x="6518911" y="2529437"/>
          <a:ext cx="4757761" cy="3521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 name="Picture 12">
            <a:extLst>
              <a:ext uri="{FF2B5EF4-FFF2-40B4-BE49-F238E27FC236}">
                <a16:creationId xmlns:a16="http://schemas.microsoft.com/office/drawing/2014/main" id="{2279265B-972D-D6DA-85B0-608BB27D312C}"/>
              </a:ext>
            </a:extLst>
          </p:cNvPr>
          <p:cNvPicPr>
            <a:picLocks noChangeAspect="1"/>
          </p:cNvPicPr>
          <p:nvPr/>
        </p:nvPicPr>
        <p:blipFill>
          <a:blip r:embed="rId7"/>
          <a:stretch>
            <a:fillRect/>
          </a:stretch>
        </p:blipFill>
        <p:spPr>
          <a:xfrm rot="21426894">
            <a:off x="8256232" y="3530393"/>
            <a:ext cx="1404908" cy="1404908"/>
          </a:xfrm>
          <a:prstGeom prst="ellipse">
            <a:avLst/>
          </a:prstGeom>
          <a:ln>
            <a:noFill/>
          </a:ln>
          <a:effectLst>
            <a:softEdge rad="112500"/>
          </a:effectLst>
        </p:spPr>
      </p:pic>
    </p:spTree>
    <p:extLst>
      <p:ext uri="{BB962C8B-B14F-4D97-AF65-F5344CB8AC3E}">
        <p14:creationId xmlns:p14="http://schemas.microsoft.com/office/powerpoint/2010/main" val="348297066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ppt_w</p:attrName>
                                        </p:attrNameLst>
                                      </p:cBhvr>
                                      <p:tavLst>
                                        <p:tav tm="0" fmla="#ppt_w*sin(2.5*pi*$)">
                                          <p:val>
                                            <p:fltVal val="0"/>
                                          </p:val>
                                        </p:tav>
                                        <p:tav tm="100000">
                                          <p:val>
                                            <p:fltVal val="1"/>
                                          </p:val>
                                        </p:tav>
                                      </p:tavLst>
                                    </p:anim>
                                    <p:anim calcmode="lin" valueType="num">
                                      <p:cBhvr>
                                        <p:cTn id="9"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2000"/>
                                        <p:tgtEl>
                                          <p:spTgt spid="13"/>
                                        </p:tgtEl>
                                      </p:cBhvr>
                                    </p:animEffect>
                                    <p:anim calcmode="lin" valueType="num">
                                      <p:cBhvr>
                                        <p:cTn id="15" dur="2000" fill="hold"/>
                                        <p:tgtEl>
                                          <p:spTgt spid="13"/>
                                        </p:tgtEl>
                                        <p:attrNameLst>
                                          <p:attrName>ppt_w</p:attrName>
                                        </p:attrNameLst>
                                      </p:cBhvr>
                                      <p:tavLst>
                                        <p:tav tm="0" fmla="#ppt_w*sin(2.5*pi*$)">
                                          <p:val>
                                            <p:fltVal val="0"/>
                                          </p:val>
                                        </p:tav>
                                        <p:tav tm="100000">
                                          <p:val>
                                            <p:fltVal val="1"/>
                                          </p:val>
                                        </p:tav>
                                      </p:tavLst>
                                    </p:anim>
                                    <p:anim calcmode="lin" valueType="num">
                                      <p:cBhvr>
                                        <p:cTn id="16" dur="20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3E7C56-4B3F-75AA-4DFC-89CAF153385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174BA3-B2CA-C453-A261-F6509C383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CFC8D5-853A-DDE4-1EA8-C9FD087E7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51223EE-F852-9FBD-11EA-C6AC87659DB8}"/>
              </a:ext>
            </a:extLst>
          </p:cNvPr>
          <p:cNvSpPr>
            <a:spLocks noGrp="1"/>
          </p:cNvSpPr>
          <p:nvPr>
            <p:ph type="title"/>
          </p:nvPr>
        </p:nvSpPr>
        <p:spPr>
          <a:xfrm>
            <a:off x="1600754" y="1087374"/>
            <a:ext cx="8983489" cy="1000978"/>
          </a:xfrm>
        </p:spPr>
        <p:txBody>
          <a:bodyPr>
            <a:normAutofit/>
          </a:bodyPr>
          <a:lstStyle/>
          <a:p>
            <a:r>
              <a:rPr lang="en-US" dirty="0"/>
              <a:t>PREFESSIONAL DEVELOPMENT PLAN</a:t>
            </a:r>
          </a:p>
        </p:txBody>
      </p:sp>
      <p:sp>
        <p:nvSpPr>
          <p:cNvPr id="12" name="Rectangle 11">
            <a:extLst>
              <a:ext uri="{FF2B5EF4-FFF2-40B4-BE49-F238E27FC236}">
                <a16:creationId xmlns:a16="http://schemas.microsoft.com/office/drawing/2014/main" id="{13B84F6B-D1A9-AE17-E2A4-EDBC7A0EB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B76748FB-9DA4-D2BE-6661-CC4B782BF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E0ADF7F9-9DF9-421F-E6DF-BCA6BEF06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6" name="Table 5">
            <a:extLst>
              <a:ext uri="{FF2B5EF4-FFF2-40B4-BE49-F238E27FC236}">
                <a16:creationId xmlns:a16="http://schemas.microsoft.com/office/drawing/2014/main" id="{39CE78F6-D2D0-4E01-EF5B-A3E1591F1736}"/>
              </a:ext>
            </a:extLst>
          </p:cNvPr>
          <p:cNvGraphicFramePr/>
          <p:nvPr>
            <p:extLst>
              <p:ext uri="{D42A27DB-BD31-4B8C-83A1-F6EECF244321}">
                <p14:modId xmlns:p14="http://schemas.microsoft.com/office/powerpoint/2010/main" val="4250929521"/>
              </p:ext>
            </p:extLst>
          </p:nvPr>
        </p:nvGraphicFramePr>
        <p:xfrm>
          <a:off x="713728" y="2562880"/>
          <a:ext cx="9870515" cy="4142324"/>
        </p:xfrm>
        <a:graphic>
          <a:graphicData uri="http://schemas.openxmlformats.org/drawingml/2006/table">
            <a:tbl>
              <a:tblPr firstRow="1" bandRow="1">
                <a:tableStyleId>{5C22544A-7EE6-4342-B048-85BDC9FD1C3A}</a:tableStyleId>
              </a:tblPr>
              <a:tblGrid>
                <a:gridCol w="857420">
                  <a:extLst>
                    <a:ext uri="{9D8B030D-6E8A-4147-A177-3AD203B41FA5}">
                      <a16:colId xmlns:a16="http://schemas.microsoft.com/office/drawing/2014/main" val="4227390396"/>
                    </a:ext>
                  </a:extLst>
                </a:gridCol>
                <a:gridCol w="1225349">
                  <a:extLst>
                    <a:ext uri="{9D8B030D-6E8A-4147-A177-3AD203B41FA5}">
                      <a16:colId xmlns:a16="http://schemas.microsoft.com/office/drawing/2014/main" val="4196001913"/>
                    </a:ext>
                  </a:extLst>
                </a:gridCol>
                <a:gridCol w="2536108">
                  <a:extLst>
                    <a:ext uri="{9D8B030D-6E8A-4147-A177-3AD203B41FA5}">
                      <a16:colId xmlns:a16="http://schemas.microsoft.com/office/drawing/2014/main" val="232522430"/>
                    </a:ext>
                  </a:extLst>
                </a:gridCol>
                <a:gridCol w="1647269">
                  <a:extLst>
                    <a:ext uri="{9D8B030D-6E8A-4147-A177-3AD203B41FA5}">
                      <a16:colId xmlns:a16="http://schemas.microsoft.com/office/drawing/2014/main" val="1164623800"/>
                    </a:ext>
                  </a:extLst>
                </a:gridCol>
                <a:gridCol w="2293567">
                  <a:extLst>
                    <a:ext uri="{9D8B030D-6E8A-4147-A177-3AD203B41FA5}">
                      <a16:colId xmlns:a16="http://schemas.microsoft.com/office/drawing/2014/main" val="485981499"/>
                    </a:ext>
                  </a:extLst>
                </a:gridCol>
                <a:gridCol w="1310802">
                  <a:extLst>
                    <a:ext uri="{9D8B030D-6E8A-4147-A177-3AD203B41FA5}">
                      <a16:colId xmlns:a16="http://schemas.microsoft.com/office/drawing/2014/main" val="1990222692"/>
                    </a:ext>
                  </a:extLst>
                </a:gridCol>
              </a:tblGrid>
              <a:tr h="1068117">
                <a:tc>
                  <a:txBody>
                    <a:bodyPr/>
                    <a:lstStyle/>
                    <a:p>
                      <a:pPr algn="ctr"/>
                      <a:r>
                        <a:rPr lang="en-GB" sz="1200" cap="none" spc="0" dirty="0"/>
                        <a:t>What are your</a:t>
                      </a:r>
                    </a:p>
                    <a:p>
                      <a:pPr algn="ctr"/>
                      <a:r>
                        <a:rPr lang="en-GB" sz="1200" cap="none" spc="0" dirty="0"/>
                        <a:t>long-term goals?</a:t>
                      </a:r>
                      <a:endParaRPr lang="en-GB" sz="1200" b="0" cap="none" spc="0" dirty="0">
                        <a:solidFill>
                          <a:schemeClr val="tx1"/>
                        </a:solidFill>
                      </a:endParaRPr>
                    </a:p>
                  </a:txBody>
                  <a:tcPr marL="33285" marR="33285" marT="56922" marB="66569" anchor="b"/>
                </a:tc>
                <a:tc>
                  <a:txBody>
                    <a:bodyPr/>
                    <a:lstStyle/>
                    <a:p>
                      <a:pPr algn="ctr"/>
                      <a:r>
                        <a:rPr lang="en-GB" sz="1200" cap="none" spc="0" dirty="0"/>
                        <a:t>What are your specific</a:t>
                      </a:r>
                    </a:p>
                    <a:p>
                      <a:pPr algn="ctr"/>
                      <a:r>
                        <a:rPr lang="en-GB" sz="1200" cap="none" spc="0" dirty="0"/>
                        <a:t>career goals?</a:t>
                      </a:r>
                      <a:endParaRPr lang="en-GB" sz="1200" b="0" cap="none" spc="0" dirty="0">
                        <a:solidFill>
                          <a:schemeClr val="tx1"/>
                        </a:solidFill>
                      </a:endParaRPr>
                    </a:p>
                  </a:txBody>
                  <a:tcPr marL="33285" marR="33285" marT="56922" marB="66569" anchor="b"/>
                </a:tc>
                <a:tc>
                  <a:txBody>
                    <a:bodyPr/>
                    <a:lstStyle/>
                    <a:p>
                      <a:pPr algn="ctr"/>
                      <a:r>
                        <a:rPr lang="en-GB" sz="1200" cap="none" spc="0" dirty="0"/>
                        <a:t>What are the key skills</a:t>
                      </a:r>
                    </a:p>
                    <a:p>
                      <a:pPr algn="ctr"/>
                      <a:r>
                        <a:rPr lang="en-GB" sz="1200" cap="none" spc="0" dirty="0"/>
                        <a:t>needed for each one</a:t>
                      </a:r>
                    </a:p>
                    <a:p>
                      <a:pPr algn="ctr"/>
                      <a:r>
                        <a:rPr lang="en-GB" sz="1200" cap="none" spc="0" dirty="0"/>
                        <a:t>of your goals?</a:t>
                      </a:r>
                      <a:endParaRPr lang="en-GB" sz="1200" b="0" cap="none" spc="0" dirty="0">
                        <a:solidFill>
                          <a:schemeClr val="tx1"/>
                        </a:solidFill>
                      </a:endParaRPr>
                    </a:p>
                  </a:txBody>
                  <a:tcPr marL="33285" marR="33285" marT="56922" marB="66569" anchor="b"/>
                </a:tc>
                <a:tc>
                  <a:txBody>
                    <a:bodyPr/>
                    <a:lstStyle/>
                    <a:p>
                      <a:pPr algn="ctr"/>
                      <a:r>
                        <a:rPr lang="en-GB" sz="1200" cap="none" spc="0"/>
                        <a:t>What skills do you</a:t>
                      </a:r>
                    </a:p>
                    <a:p>
                      <a:pPr algn="ctr"/>
                      <a:r>
                        <a:rPr lang="en-GB" sz="1200" cap="none" spc="0"/>
                        <a:t>need to work on?</a:t>
                      </a:r>
                      <a:endParaRPr lang="en-GB" sz="1200" b="0" cap="none" spc="0">
                        <a:solidFill>
                          <a:schemeClr val="tx1"/>
                        </a:solidFill>
                      </a:endParaRPr>
                    </a:p>
                  </a:txBody>
                  <a:tcPr marL="33285" marR="33285" marT="56922" marB="66569" anchor="b"/>
                </a:tc>
                <a:tc>
                  <a:txBody>
                    <a:bodyPr/>
                    <a:lstStyle/>
                    <a:p>
                      <a:pPr algn="ctr"/>
                      <a:r>
                        <a:rPr lang="en-GB" sz="1200" cap="none" spc="0"/>
                        <a:t>What actions are you</a:t>
                      </a:r>
                    </a:p>
                    <a:p>
                      <a:pPr algn="ctr"/>
                      <a:r>
                        <a:rPr lang="en-GB" sz="1200" cap="none" spc="0"/>
                        <a:t>going to take?</a:t>
                      </a:r>
                      <a:endParaRPr lang="en-GB" sz="1200" b="0" cap="none" spc="0">
                        <a:solidFill>
                          <a:schemeClr val="tx1"/>
                        </a:solidFill>
                      </a:endParaRPr>
                    </a:p>
                  </a:txBody>
                  <a:tcPr marL="33285" marR="33285" marT="56922" marB="66569" anchor="b"/>
                </a:tc>
                <a:tc>
                  <a:txBody>
                    <a:bodyPr/>
                    <a:lstStyle/>
                    <a:p>
                      <a:pPr algn="ctr"/>
                      <a:r>
                        <a:rPr lang="en-GB" sz="1200" cap="none" spc="0"/>
                        <a:t>When are you</a:t>
                      </a:r>
                    </a:p>
                    <a:p>
                      <a:pPr algn="ctr"/>
                      <a:r>
                        <a:rPr lang="en-GB" sz="1200" cap="none" spc="0"/>
                        <a:t>going to complete</a:t>
                      </a:r>
                    </a:p>
                    <a:p>
                      <a:pPr algn="ctr"/>
                      <a:r>
                        <a:rPr lang="en-GB" sz="1200" cap="none" spc="0"/>
                        <a:t>your training by?</a:t>
                      </a:r>
                      <a:endParaRPr lang="en-GB" sz="1200" b="0" cap="none" spc="0">
                        <a:solidFill>
                          <a:schemeClr val="tx1"/>
                        </a:solidFill>
                      </a:endParaRPr>
                    </a:p>
                  </a:txBody>
                  <a:tcPr marL="33285" marR="33285" marT="56922" marB="66569" anchor="b"/>
                </a:tc>
                <a:extLst>
                  <a:ext uri="{0D108BD9-81ED-4DB2-BD59-A6C34878D82A}">
                    <a16:rowId xmlns:a16="http://schemas.microsoft.com/office/drawing/2014/main" val="3903260562"/>
                  </a:ext>
                </a:extLst>
              </a:tr>
              <a:tr h="588083">
                <a:tc rowSpan="5">
                  <a:txBody>
                    <a:bodyPr/>
                    <a:lstStyle/>
                    <a:p>
                      <a:pPr algn="ctr"/>
                      <a:endParaRPr lang="en-GB" sz="900" cap="none" spc="0"/>
                    </a:p>
                    <a:p>
                      <a:pPr algn="ctr"/>
                      <a:endParaRPr lang="en-GB" sz="900" cap="none" spc="0"/>
                    </a:p>
                    <a:p>
                      <a:pPr algn="ctr"/>
                      <a:endParaRPr lang="en-GB" sz="900" cap="none" spc="0"/>
                    </a:p>
                    <a:p>
                      <a:pPr algn="ctr"/>
                      <a:endParaRPr lang="en-GB" sz="900" cap="none" spc="0"/>
                    </a:p>
                    <a:p>
                      <a:pPr algn="ctr"/>
                      <a:endParaRPr lang="en-GB" sz="900" cap="none" spc="0"/>
                    </a:p>
                    <a:p>
                      <a:pPr algn="ctr"/>
                      <a:endParaRPr lang="en-GB" sz="900" cap="none" spc="0"/>
                    </a:p>
                    <a:p>
                      <a:pPr algn="ctr"/>
                      <a:r>
                        <a:rPr lang="en-GB" sz="1300" cap="none" spc="0"/>
                        <a:t>A career in Compiuting</a:t>
                      </a:r>
                      <a:endParaRPr lang="en-GB" sz="1300" b="1" cap="none" spc="0">
                        <a:solidFill>
                          <a:schemeClr val="tx1"/>
                        </a:solidFill>
                      </a:endParaRPr>
                    </a:p>
                  </a:txBody>
                  <a:tcPr marL="33285" marR="33285" marT="56922" marB="66569"/>
                </a:tc>
                <a:tc>
                  <a:txBody>
                    <a:bodyPr/>
                    <a:lstStyle/>
                    <a:p>
                      <a:r>
                        <a:rPr lang="en-GB" sz="900" cap="none" spc="0" dirty="0"/>
                        <a:t>Improve computing, editing and  skills</a:t>
                      </a:r>
                      <a:endParaRPr lang="en-GB" sz="900" cap="none" spc="0" dirty="0">
                        <a:solidFill>
                          <a:schemeClr val="tx1"/>
                        </a:solidFill>
                      </a:endParaRPr>
                    </a:p>
                  </a:txBody>
                  <a:tcPr marL="33285" marR="33285" marT="56922" marB="66569"/>
                </a:tc>
                <a:tc>
                  <a:txBody>
                    <a:bodyPr/>
                    <a:lstStyle/>
                    <a:p>
                      <a:r>
                        <a:rPr lang="en-GB" sz="900" dirty="0"/>
                        <a:t>Microsoft Office, digital literacy, organisation[2]</a:t>
                      </a:r>
                      <a:endParaRPr lang="en-GB" sz="900" cap="none" spc="0" dirty="0">
                        <a:solidFill>
                          <a:schemeClr val="tx1"/>
                        </a:solidFill>
                      </a:endParaRPr>
                    </a:p>
                  </a:txBody>
                  <a:tcPr marL="33285" marR="33285" marT="56922" marB="66569"/>
                </a:tc>
                <a:tc>
                  <a:txBody>
                    <a:bodyPr/>
                    <a:lstStyle/>
                    <a:p>
                      <a:r>
                        <a:rPr lang="en-GB" sz="900" cap="none" spc="0" dirty="0"/>
                        <a:t>Presentations, Microsoft Office, </a:t>
                      </a:r>
                      <a:r>
                        <a:rPr lang="en-GB" sz="900" dirty="0"/>
                        <a:t>Time management and organisation</a:t>
                      </a:r>
                      <a:endParaRPr lang="en-GB" sz="900" cap="none" spc="0" dirty="0">
                        <a:solidFill>
                          <a:schemeClr val="tx1"/>
                        </a:solidFill>
                      </a:endParaRPr>
                    </a:p>
                  </a:txBody>
                  <a:tcPr marL="33285" marR="33285" marT="56922" marB="66569"/>
                </a:tc>
                <a:tc>
                  <a:txBody>
                    <a:bodyPr/>
                    <a:lstStyle/>
                    <a:p>
                      <a:r>
                        <a:rPr lang="en-GB" sz="900" dirty="0"/>
                        <a:t>Complete university tasks on time and practise using Microsoft Office</a:t>
                      </a:r>
                      <a:endParaRPr lang="en-GB" sz="900" cap="none" spc="0" dirty="0">
                        <a:solidFill>
                          <a:schemeClr val="tx1"/>
                        </a:solidFill>
                      </a:endParaRPr>
                    </a:p>
                  </a:txBody>
                  <a:tcPr marL="33285" marR="33285" marT="56922" marB="66569"/>
                </a:tc>
                <a:tc>
                  <a:txBody>
                    <a:bodyPr/>
                    <a:lstStyle/>
                    <a:p>
                      <a:r>
                        <a:rPr lang="en-GB" sz="900" cap="none" spc="0" dirty="0"/>
                        <a:t>6 months</a:t>
                      </a:r>
                      <a:endParaRPr lang="en-GB" sz="900" cap="none" spc="0" dirty="0">
                        <a:solidFill>
                          <a:schemeClr val="tx1"/>
                        </a:solidFill>
                      </a:endParaRPr>
                    </a:p>
                  </a:txBody>
                  <a:tcPr marL="33285" marR="33285" marT="56922" marB="66569"/>
                </a:tc>
                <a:extLst>
                  <a:ext uri="{0D108BD9-81ED-4DB2-BD59-A6C34878D82A}">
                    <a16:rowId xmlns:a16="http://schemas.microsoft.com/office/drawing/2014/main" val="2640747298"/>
                  </a:ext>
                </a:extLst>
              </a:tr>
              <a:tr h="708091">
                <a:tc vMerge="1">
                  <a:txBody>
                    <a:bodyPr/>
                    <a:lstStyle/>
                    <a:p>
                      <a:endParaRPr lang="en-GB" sz="1200"/>
                    </a:p>
                  </a:txBody>
                  <a:tcPr/>
                </a:tc>
                <a:tc>
                  <a:txBody>
                    <a:bodyPr/>
                    <a:lstStyle/>
                    <a:p>
                      <a:r>
                        <a:rPr lang="en-GB" sz="900" dirty="0"/>
                        <a:t>Develop cybersecurity knowledge</a:t>
                      </a:r>
                      <a:endParaRPr lang="en-GB" sz="900" cap="none" spc="0" dirty="0">
                        <a:solidFill>
                          <a:schemeClr val="tx1"/>
                        </a:solidFill>
                      </a:endParaRPr>
                    </a:p>
                  </a:txBody>
                  <a:tcPr marL="33285" marR="33285" marT="56922" marB="66569"/>
                </a:tc>
                <a:tc>
                  <a:txBody>
                    <a:bodyPr/>
                    <a:lstStyle/>
                    <a:p>
                      <a:r>
                        <a:rPr lang="en-GB" sz="900" dirty="0"/>
                        <a:t>Teamwork, communication, confidence [2]</a:t>
                      </a:r>
                      <a:endParaRPr lang="en-GB" sz="900" cap="none" spc="0" dirty="0">
                        <a:solidFill>
                          <a:schemeClr val="tx1"/>
                        </a:solidFill>
                      </a:endParaRPr>
                    </a:p>
                  </a:txBody>
                  <a:tcPr marL="33285" marR="33285" marT="56922" marB="66569"/>
                </a:tc>
                <a:tc>
                  <a:txBody>
                    <a:bodyPr/>
                    <a:lstStyle/>
                    <a:p>
                      <a:r>
                        <a:rPr lang="en-GB" sz="900" cap="none" spc="0" dirty="0"/>
                        <a:t>A understanding of hacking, fundamental coding skills, Problem solving skills, </a:t>
                      </a:r>
                      <a:r>
                        <a:rPr lang="en-GB" sz="900" dirty="0"/>
                        <a:t>Confidence when solving technical problems</a:t>
                      </a:r>
                      <a:endParaRPr lang="en-GB" sz="900" cap="none" spc="0" dirty="0">
                        <a:solidFill>
                          <a:schemeClr val="tx1"/>
                        </a:solidFill>
                      </a:endParaRPr>
                    </a:p>
                  </a:txBody>
                  <a:tcPr marL="33285" marR="33285" marT="56922" marB="66569"/>
                </a:tc>
                <a:tc>
                  <a:txBody>
                    <a:bodyPr/>
                    <a:lstStyle/>
                    <a:p>
                      <a:r>
                        <a:rPr lang="en-GB" sz="900" cap="none" spc="0" dirty="0"/>
                        <a:t>Take extra time to study on my own through </a:t>
                      </a:r>
                      <a:r>
                        <a:rPr lang="en-GB" sz="900" cap="none" spc="0" dirty="0" err="1"/>
                        <a:t>youtube</a:t>
                      </a:r>
                      <a:r>
                        <a:rPr lang="en-GB" sz="900" cap="none" spc="0" dirty="0"/>
                        <a:t>, open university etc. Assessments and modules at university , </a:t>
                      </a:r>
                      <a:r>
                        <a:rPr lang="en-GB" sz="900" dirty="0"/>
                        <a:t>Participate in group work and contribute more during class</a:t>
                      </a:r>
                      <a:endParaRPr lang="en-GB" sz="900" cap="none" spc="0" dirty="0">
                        <a:solidFill>
                          <a:schemeClr val="tx1"/>
                        </a:solidFill>
                      </a:endParaRPr>
                    </a:p>
                  </a:txBody>
                  <a:tcPr marL="33285" marR="33285" marT="56922" marB="66569"/>
                </a:tc>
                <a:tc>
                  <a:txBody>
                    <a:bodyPr/>
                    <a:lstStyle/>
                    <a:p>
                      <a:r>
                        <a:rPr lang="en-GB" sz="900" cap="none" spc="0" dirty="0"/>
                        <a:t>12  months</a:t>
                      </a:r>
                      <a:endParaRPr lang="en-GB" sz="900" cap="none" spc="0" dirty="0">
                        <a:solidFill>
                          <a:schemeClr val="tx1"/>
                        </a:solidFill>
                      </a:endParaRPr>
                    </a:p>
                  </a:txBody>
                  <a:tcPr marL="33285" marR="33285" marT="56922" marB="66569"/>
                </a:tc>
                <a:extLst>
                  <a:ext uri="{0D108BD9-81ED-4DB2-BD59-A6C34878D82A}">
                    <a16:rowId xmlns:a16="http://schemas.microsoft.com/office/drawing/2014/main" val="3596186249"/>
                  </a:ext>
                </a:extLst>
              </a:tr>
              <a:tr h="708091">
                <a:tc vMerge="1">
                  <a:txBody>
                    <a:bodyPr/>
                    <a:lstStyle/>
                    <a:p>
                      <a:endParaRPr lang="en-GB" sz="1200"/>
                    </a:p>
                  </a:txBody>
                  <a:tcPr/>
                </a:tc>
                <a:tc>
                  <a:txBody>
                    <a:bodyPr/>
                    <a:lstStyle/>
                    <a:p>
                      <a:r>
                        <a:rPr lang="en-GB" sz="900" cap="none" spc="0"/>
                        <a:t>Learn about web development </a:t>
                      </a:r>
                      <a:endParaRPr lang="en-GB" sz="900" cap="none" spc="0">
                        <a:solidFill>
                          <a:schemeClr val="tx1"/>
                        </a:solidFill>
                      </a:endParaRPr>
                    </a:p>
                  </a:txBody>
                  <a:tcPr marL="33285" marR="33285" marT="56922" marB="6656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Logical thinking and critical thinking </a:t>
                      </a:r>
                      <a:r>
                        <a:rPr lang="en-GB" sz="900" b="1" dirty="0"/>
                        <a:t>[1]</a:t>
                      </a:r>
                      <a:endParaRPr lang="en-GB" sz="900" cap="none" spc="0" dirty="0">
                        <a:solidFill>
                          <a:schemeClr val="tx1"/>
                        </a:solidFill>
                      </a:endParaRPr>
                    </a:p>
                  </a:txBody>
                  <a:tcPr marL="33285" marR="33285" marT="56922" marB="66569"/>
                </a:tc>
                <a:tc>
                  <a:txBody>
                    <a:bodyPr/>
                    <a:lstStyle/>
                    <a:p>
                      <a:r>
                        <a:rPr lang="en-GB" sz="900" dirty="0"/>
                        <a:t>Interview confidence and CV writing</a:t>
                      </a:r>
                      <a:endParaRPr lang="en-GB" sz="900" cap="none" spc="0" dirty="0">
                        <a:solidFill>
                          <a:schemeClr val="tx1"/>
                        </a:solidFill>
                      </a:endParaRPr>
                    </a:p>
                  </a:txBody>
                  <a:tcPr marL="33285" marR="33285" marT="56922" marB="66569"/>
                </a:tc>
                <a:tc>
                  <a:txBody>
                    <a:bodyPr/>
                    <a:lstStyle/>
                    <a:p>
                      <a:r>
                        <a:rPr lang="en-GB" sz="900" dirty="0"/>
                        <a:t>Practise coursework independently and ask for feedback</a:t>
                      </a:r>
                      <a:endParaRPr lang="en-GB" sz="900" cap="none" spc="0" dirty="0">
                        <a:solidFill>
                          <a:schemeClr val="tx1"/>
                        </a:solidFill>
                      </a:endParaRPr>
                    </a:p>
                  </a:txBody>
                  <a:tcPr marL="33285" marR="33285" marT="56922" marB="66569"/>
                </a:tc>
                <a:tc>
                  <a:txBody>
                    <a:bodyPr/>
                    <a:lstStyle/>
                    <a:p>
                      <a:r>
                        <a:rPr lang="en-GB" sz="900" cap="none" spc="0" dirty="0"/>
                        <a:t>9 months</a:t>
                      </a:r>
                      <a:endParaRPr lang="en-GB" sz="900" cap="none" spc="0" dirty="0">
                        <a:solidFill>
                          <a:schemeClr val="tx1"/>
                        </a:solidFill>
                      </a:endParaRPr>
                    </a:p>
                  </a:txBody>
                  <a:tcPr marL="33285" marR="33285" marT="56922" marB="66569"/>
                </a:tc>
                <a:extLst>
                  <a:ext uri="{0D108BD9-81ED-4DB2-BD59-A6C34878D82A}">
                    <a16:rowId xmlns:a16="http://schemas.microsoft.com/office/drawing/2014/main" val="3311170691"/>
                  </a:ext>
                </a:extLst>
              </a:tr>
              <a:tr h="708091">
                <a:tc vMerge="1">
                  <a:txBody>
                    <a:bodyPr/>
                    <a:lstStyle/>
                    <a:p>
                      <a:endParaRPr lang="en-GB" sz="1200"/>
                    </a:p>
                  </a:txBody>
                  <a:tcPr/>
                </a:tc>
                <a:tc>
                  <a:txBody>
                    <a:bodyPr/>
                    <a:lstStyle/>
                    <a:p>
                      <a:r>
                        <a:rPr lang="en-GB" sz="900" dirty="0"/>
                        <a:t>Prepare for graduate employment</a:t>
                      </a:r>
                      <a:endParaRPr lang="en-GB" sz="900" cap="none" spc="0" dirty="0">
                        <a:solidFill>
                          <a:schemeClr val="tx1"/>
                        </a:solidFill>
                      </a:endParaRPr>
                    </a:p>
                  </a:txBody>
                  <a:tcPr marL="33285" marR="33285" marT="56922" marB="6656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Professionalism, teamwork, responsibility </a:t>
                      </a:r>
                      <a:r>
                        <a:rPr lang="en-GB" sz="900" b="1" dirty="0"/>
                        <a:t>[3]</a:t>
                      </a:r>
                      <a:endParaRPr lang="en-GB" sz="900" cap="none" spc="0" dirty="0">
                        <a:solidFill>
                          <a:schemeClr val="tx1"/>
                        </a:solidFill>
                      </a:endParaRPr>
                    </a:p>
                  </a:txBody>
                  <a:tcPr marL="33285" marR="33285" marT="56922" marB="66569"/>
                </a:tc>
                <a:tc>
                  <a:txBody>
                    <a:bodyPr/>
                    <a:lstStyle/>
                    <a:p>
                      <a:r>
                        <a:rPr lang="en-GB" sz="900" dirty="0"/>
                        <a:t>Public speaking, teamwork and professional communication</a:t>
                      </a:r>
                      <a:endParaRPr lang="en-GB" sz="900" cap="none" spc="0" dirty="0">
                        <a:solidFill>
                          <a:schemeClr val="tx1"/>
                        </a:solidFill>
                      </a:endParaRPr>
                    </a:p>
                  </a:txBody>
                  <a:tcPr marL="33285" marR="33285" marT="56922" marB="66569"/>
                </a:tc>
                <a:tc>
                  <a:txBody>
                    <a:bodyPr/>
                    <a:lstStyle/>
                    <a:p>
                      <a:r>
                        <a:rPr lang="en-GB" sz="900" dirty="0"/>
                        <a:t>Attend careers workshops and update my CV</a:t>
                      </a:r>
                      <a:endParaRPr lang="en-GB" sz="900" cap="none" spc="0" dirty="0">
                        <a:solidFill>
                          <a:schemeClr val="tx1"/>
                        </a:solidFill>
                      </a:endParaRPr>
                    </a:p>
                  </a:txBody>
                  <a:tcPr marL="33285" marR="33285" marT="56922" marB="66569"/>
                </a:tc>
                <a:tc>
                  <a:txBody>
                    <a:bodyPr/>
                    <a:lstStyle/>
                    <a:p>
                      <a:r>
                        <a:rPr lang="en-GB" sz="900" cap="none" spc="0" dirty="0">
                          <a:solidFill>
                            <a:schemeClr val="tx1"/>
                          </a:solidFill>
                        </a:rPr>
                        <a:t> Before graduation</a:t>
                      </a:r>
                    </a:p>
                  </a:txBody>
                  <a:tcPr marL="33285" marR="33285" marT="56922" marB="66569"/>
                </a:tc>
                <a:extLst>
                  <a:ext uri="{0D108BD9-81ED-4DB2-BD59-A6C34878D82A}">
                    <a16:rowId xmlns:a16="http://schemas.microsoft.com/office/drawing/2014/main" val="4030520642"/>
                  </a:ext>
                </a:extLst>
              </a:tr>
              <a:tr h="260628">
                <a:tc vMerge="1">
                  <a:txBody>
                    <a:bodyPr/>
                    <a:lstStyle/>
                    <a:p>
                      <a:endParaRPr lang="en-GB" sz="1200"/>
                    </a:p>
                  </a:txBody>
                  <a:tcPr/>
                </a:tc>
                <a:tc>
                  <a:txBody>
                    <a:bodyPr/>
                    <a:lstStyle/>
                    <a:p>
                      <a:endParaRPr lang="en-GB" sz="900" cap="none" spc="0">
                        <a:solidFill>
                          <a:schemeClr val="tx1"/>
                        </a:solidFill>
                      </a:endParaRPr>
                    </a:p>
                  </a:txBody>
                  <a:tcPr marL="33285" marR="33285" marT="56922" marB="66569"/>
                </a:tc>
                <a:tc>
                  <a:txBody>
                    <a:bodyPr/>
                    <a:lstStyle/>
                    <a:p>
                      <a:endParaRPr lang="en-GB" sz="900" cap="none" spc="0" dirty="0">
                        <a:solidFill>
                          <a:schemeClr val="tx1"/>
                        </a:solidFill>
                      </a:endParaRPr>
                    </a:p>
                  </a:txBody>
                  <a:tcPr marL="33285" marR="33285" marT="56922" marB="66569"/>
                </a:tc>
                <a:tc>
                  <a:txBody>
                    <a:bodyPr/>
                    <a:lstStyle/>
                    <a:p>
                      <a:endParaRPr lang="en-GB" sz="900" cap="none" spc="0">
                        <a:solidFill>
                          <a:schemeClr val="tx1"/>
                        </a:solidFill>
                      </a:endParaRPr>
                    </a:p>
                  </a:txBody>
                  <a:tcPr marL="33285" marR="33285" marT="56922" marB="66569"/>
                </a:tc>
                <a:tc>
                  <a:txBody>
                    <a:bodyPr/>
                    <a:lstStyle/>
                    <a:p>
                      <a:endParaRPr lang="en-GB" sz="900" cap="none" spc="0">
                        <a:solidFill>
                          <a:schemeClr val="tx1"/>
                        </a:solidFill>
                      </a:endParaRPr>
                    </a:p>
                  </a:txBody>
                  <a:tcPr marL="33285" marR="33285" marT="56922" marB="66569"/>
                </a:tc>
                <a:tc>
                  <a:txBody>
                    <a:bodyPr/>
                    <a:lstStyle/>
                    <a:p>
                      <a:endParaRPr lang="en-GB" sz="900" cap="none" spc="0" dirty="0">
                        <a:solidFill>
                          <a:schemeClr val="tx1"/>
                        </a:solidFill>
                      </a:endParaRPr>
                    </a:p>
                  </a:txBody>
                  <a:tcPr marL="33285" marR="33285" marT="56922" marB="66569"/>
                </a:tc>
                <a:extLst>
                  <a:ext uri="{0D108BD9-81ED-4DB2-BD59-A6C34878D82A}">
                    <a16:rowId xmlns:a16="http://schemas.microsoft.com/office/drawing/2014/main" val="72767663"/>
                  </a:ext>
                </a:extLst>
              </a:tr>
            </a:tbl>
          </a:graphicData>
        </a:graphic>
      </p:graphicFrame>
    </p:spTree>
    <p:extLst>
      <p:ext uri="{BB962C8B-B14F-4D97-AF65-F5344CB8AC3E}">
        <p14:creationId xmlns:p14="http://schemas.microsoft.com/office/powerpoint/2010/main" val="10143154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0D5884-8AA6-2EFB-3DA7-6699CA56AE0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F2D3B7-B699-1E17-390D-85A5FFA13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FD95AAF-1DBE-AA3A-8C3C-F8B09F52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8E976F0-6200-B016-C02E-2D4332FE8D1E}"/>
              </a:ext>
            </a:extLst>
          </p:cNvPr>
          <p:cNvSpPr>
            <a:spLocks noGrp="1"/>
          </p:cNvSpPr>
          <p:nvPr>
            <p:ph type="title"/>
          </p:nvPr>
        </p:nvSpPr>
        <p:spPr>
          <a:xfrm>
            <a:off x="1600754" y="1087374"/>
            <a:ext cx="8983489" cy="1000978"/>
          </a:xfrm>
        </p:spPr>
        <p:txBody>
          <a:bodyPr>
            <a:normAutofit/>
          </a:bodyPr>
          <a:lstStyle/>
          <a:p>
            <a:r>
              <a:rPr lang="en-US" dirty="0"/>
              <a:t>GOAL PROGRESS EVIDENCE</a:t>
            </a:r>
          </a:p>
        </p:txBody>
      </p:sp>
      <p:sp>
        <p:nvSpPr>
          <p:cNvPr id="12" name="Rectangle 11">
            <a:extLst>
              <a:ext uri="{FF2B5EF4-FFF2-40B4-BE49-F238E27FC236}">
                <a16:creationId xmlns:a16="http://schemas.microsoft.com/office/drawing/2014/main" id="{F4A5447C-6DAF-3464-8C33-7D06F47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0A7F768E-7534-9B01-2B96-0D00C3F08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6480F878-E10B-936A-3A6D-0E7B66145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398ECFD6-4D10-58CA-9779-5164EB0B24A1}"/>
              </a:ext>
            </a:extLst>
          </p:cNvPr>
          <p:cNvSpPr>
            <a:spLocks noGrp="1"/>
          </p:cNvSpPr>
          <p:nvPr>
            <p:ph idx="1"/>
          </p:nvPr>
        </p:nvSpPr>
        <p:spPr>
          <a:xfrm>
            <a:off x="1279018" y="2725033"/>
            <a:ext cx="10032447" cy="1804173"/>
          </a:xfrm>
        </p:spPr>
        <p:txBody>
          <a:bodyPr>
            <a:normAutofit/>
          </a:bodyPr>
          <a:lstStyle/>
          <a:p>
            <a:r>
              <a:rPr lang="en-GB" dirty="0">
                <a:solidFill>
                  <a:schemeClr val="tx1"/>
                </a:solidFill>
              </a:rPr>
              <a:t>I have completed several coursework quizzes on Moodle and earned achievement badges as evidence of my progress. These badges show that I successfully completed learning activities and demonstrated my understanding of the topics covered during the module. Completing these quizzes has helped me strengthen my digital skills, improve my knowledge, and monitor my progress throughout the course.</a:t>
            </a:r>
          </a:p>
          <a:p>
            <a:endParaRPr lang="en-US" dirty="0">
              <a:solidFill>
                <a:schemeClr val="tx1"/>
              </a:solidFill>
            </a:endParaRPr>
          </a:p>
        </p:txBody>
      </p:sp>
      <p:pic>
        <p:nvPicPr>
          <p:cNvPr id="5" name="Picture 4">
            <a:extLst>
              <a:ext uri="{FF2B5EF4-FFF2-40B4-BE49-F238E27FC236}">
                <a16:creationId xmlns:a16="http://schemas.microsoft.com/office/drawing/2014/main" id="{5CAE20BF-C7FE-AA58-21D6-7A14A6FFCD20}"/>
              </a:ext>
            </a:extLst>
          </p:cNvPr>
          <p:cNvPicPr>
            <a:picLocks noChangeAspect="1"/>
          </p:cNvPicPr>
          <p:nvPr/>
        </p:nvPicPr>
        <p:blipFill>
          <a:blip r:embed="rId2"/>
          <a:stretch>
            <a:fillRect/>
          </a:stretch>
        </p:blipFill>
        <p:spPr>
          <a:xfrm>
            <a:off x="1448860" y="4130687"/>
            <a:ext cx="1209537" cy="1209537"/>
          </a:xfrm>
          <a:prstGeom prst="rect">
            <a:avLst/>
          </a:prstGeom>
        </p:spPr>
      </p:pic>
      <p:pic>
        <p:nvPicPr>
          <p:cNvPr id="7" name="Picture 6">
            <a:extLst>
              <a:ext uri="{FF2B5EF4-FFF2-40B4-BE49-F238E27FC236}">
                <a16:creationId xmlns:a16="http://schemas.microsoft.com/office/drawing/2014/main" id="{181753D5-3E47-C93F-B534-28A96BDB1C97}"/>
              </a:ext>
            </a:extLst>
          </p:cNvPr>
          <p:cNvPicPr>
            <a:picLocks noChangeAspect="1"/>
          </p:cNvPicPr>
          <p:nvPr/>
        </p:nvPicPr>
        <p:blipFill>
          <a:blip r:embed="rId3"/>
          <a:stretch>
            <a:fillRect/>
          </a:stretch>
        </p:blipFill>
        <p:spPr>
          <a:xfrm>
            <a:off x="3013742" y="4645647"/>
            <a:ext cx="1209537" cy="1209537"/>
          </a:xfrm>
          <a:prstGeom prst="rect">
            <a:avLst/>
          </a:prstGeom>
        </p:spPr>
      </p:pic>
      <p:pic>
        <p:nvPicPr>
          <p:cNvPr id="11" name="Picture 10">
            <a:extLst>
              <a:ext uri="{FF2B5EF4-FFF2-40B4-BE49-F238E27FC236}">
                <a16:creationId xmlns:a16="http://schemas.microsoft.com/office/drawing/2014/main" id="{DAA7F857-5995-9EC9-B601-78003A31E902}"/>
              </a:ext>
            </a:extLst>
          </p:cNvPr>
          <p:cNvPicPr>
            <a:picLocks noChangeAspect="1"/>
          </p:cNvPicPr>
          <p:nvPr/>
        </p:nvPicPr>
        <p:blipFill>
          <a:blip r:embed="rId4"/>
          <a:stretch>
            <a:fillRect/>
          </a:stretch>
        </p:blipFill>
        <p:spPr>
          <a:xfrm>
            <a:off x="4581253" y="4239385"/>
            <a:ext cx="1209537" cy="1209537"/>
          </a:xfrm>
          <a:prstGeom prst="rect">
            <a:avLst/>
          </a:prstGeom>
        </p:spPr>
      </p:pic>
      <p:pic>
        <p:nvPicPr>
          <p:cNvPr id="15" name="Picture 14">
            <a:extLst>
              <a:ext uri="{FF2B5EF4-FFF2-40B4-BE49-F238E27FC236}">
                <a16:creationId xmlns:a16="http://schemas.microsoft.com/office/drawing/2014/main" id="{9DE18C06-77A2-15BD-1C8B-73DED47F49D9}"/>
              </a:ext>
            </a:extLst>
          </p:cNvPr>
          <p:cNvPicPr>
            <a:picLocks noChangeAspect="1"/>
          </p:cNvPicPr>
          <p:nvPr/>
        </p:nvPicPr>
        <p:blipFill>
          <a:blip r:embed="rId5"/>
          <a:stretch>
            <a:fillRect/>
          </a:stretch>
        </p:blipFill>
        <p:spPr>
          <a:xfrm>
            <a:off x="6054560" y="4645647"/>
            <a:ext cx="1176395" cy="1176395"/>
          </a:xfrm>
          <a:prstGeom prst="rect">
            <a:avLst/>
          </a:prstGeom>
        </p:spPr>
      </p:pic>
      <p:pic>
        <p:nvPicPr>
          <p:cNvPr id="18" name="Picture 17">
            <a:extLst>
              <a:ext uri="{FF2B5EF4-FFF2-40B4-BE49-F238E27FC236}">
                <a16:creationId xmlns:a16="http://schemas.microsoft.com/office/drawing/2014/main" id="{FC268DA2-6099-A8EC-1187-B59C74203746}"/>
              </a:ext>
            </a:extLst>
          </p:cNvPr>
          <p:cNvPicPr>
            <a:picLocks noChangeAspect="1"/>
          </p:cNvPicPr>
          <p:nvPr/>
        </p:nvPicPr>
        <p:blipFill>
          <a:blip r:embed="rId6"/>
          <a:stretch>
            <a:fillRect/>
          </a:stretch>
        </p:blipFill>
        <p:spPr>
          <a:xfrm>
            <a:off x="7494725" y="4147257"/>
            <a:ext cx="1176395" cy="1176395"/>
          </a:xfrm>
          <a:prstGeom prst="rect">
            <a:avLst/>
          </a:prstGeom>
        </p:spPr>
      </p:pic>
    </p:spTree>
    <p:extLst>
      <p:ext uri="{BB962C8B-B14F-4D97-AF65-F5344CB8AC3E}">
        <p14:creationId xmlns:p14="http://schemas.microsoft.com/office/powerpoint/2010/main" val="37546387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dissolv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C0D625-A84F-AD51-1D09-1504A2D601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F50D49-F4B7-743E-0A3D-42BFFAAC5F14}"/>
              </a:ext>
            </a:extLst>
          </p:cNvPr>
          <p:cNvSpPr>
            <a:spLocks noGrp="1"/>
          </p:cNvSpPr>
          <p:nvPr>
            <p:ph type="title"/>
          </p:nvPr>
        </p:nvSpPr>
        <p:spPr>
          <a:xfrm>
            <a:off x="0" y="1123836"/>
            <a:ext cx="3585890" cy="4601183"/>
          </a:xfrm>
        </p:spPr>
        <p:txBody>
          <a:bodyPr>
            <a:normAutofit/>
          </a:bodyPr>
          <a:lstStyle/>
          <a:p>
            <a:r>
              <a:rPr lang="en-GB" sz="2800" dirty="0"/>
              <a:t>UNIT 4 TOPIC – BECOMING </a:t>
            </a:r>
            <a:br>
              <a:rPr lang="en-GB" sz="2800" dirty="0"/>
            </a:br>
            <a:r>
              <a:rPr lang="en-GB" sz="2800" dirty="0"/>
              <a:t>A LIFELONG LEARNER</a:t>
            </a:r>
            <a:endParaRPr lang="en-US" sz="2800" dirty="0"/>
          </a:p>
        </p:txBody>
      </p:sp>
      <p:sp>
        <p:nvSpPr>
          <p:cNvPr id="3" name="Content Placeholder 2">
            <a:extLst>
              <a:ext uri="{FF2B5EF4-FFF2-40B4-BE49-F238E27FC236}">
                <a16:creationId xmlns:a16="http://schemas.microsoft.com/office/drawing/2014/main" id="{2EAD8138-95C5-71B7-86CA-744D2ECF44AD}"/>
              </a:ext>
            </a:extLst>
          </p:cNvPr>
          <p:cNvSpPr>
            <a:spLocks noGrp="1"/>
          </p:cNvSpPr>
          <p:nvPr>
            <p:ph idx="1"/>
          </p:nvPr>
        </p:nvSpPr>
        <p:spPr>
          <a:xfrm>
            <a:off x="3869267" y="864108"/>
            <a:ext cx="3585891" cy="5120640"/>
          </a:xfrm>
        </p:spPr>
        <p:txBody>
          <a:bodyPr>
            <a:normAutofit/>
          </a:bodyPr>
          <a:lstStyle/>
          <a:p>
            <a:r>
              <a:rPr lang="en-GB" sz="1900" dirty="0">
                <a:solidFill>
                  <a:schemeClr val="tx1"/>
                </a:solidFill>
              </a:rPr>
              <a:t>In Unit 4, I Choose topic one, Learning to Learn Becoming a lifelong learner means continuously developing knowledge and skills throughout education and future employment. Reflection helps us evaluate our experiences and improve our future performance[3]. Developing positive learning habits can improve productivity and help us achieve our personal and professional goals[4]. In addition, stepping outside our comfort zone encourages personal growth and helps us develop new skills and confidence[5].</a:t>
            </a:r>
            <a:endParaRPr lang="en-US" sz="1900" dirty="0">
              <a:solidFill>
                <a:schemeClr val="tx1"/>
              </a:solidFill>
            </a:endParaRPr>
          </a:p>
        </p:txBody>
      </p:sp>
      <p:pic>
        <p:nvPicPr>
          <p:cNvPr id="5" name="Picture 4" descr="successo uomo vincere sulla montagna di picco con bandiera, carriera di  successo, cogliere l'obiettivo, icona">
            <a:extLst>
              <a:ext uri="{FF2B5EF4-FFF2-40B4-BE49-F238E27FC236}">
                <a16:creationId xmlns:a16="http://schemas.microsoft.com/office/drawing/2014/main" id="{7E5E52B1-BBD3-9C4F-58C1-8369E79A9CC2}"/>
              </a:ext>
            </a:extLst>
          </p:cNvPr>
          <p:cNvPicPr>
            <a:picLocks noChangeAspect="1"/>
          </p:cNvPicPr>
          <p:nvPr/>
        </p:nvPicPr>
        <p:blipFill>
          <a:blip r:embed="rId2"/>
          <a:srcRect l="14202" r="17939" b="-3"/>
          <a:stretch>
            <a:fillRect/>
          </a:stretch>
        </p:blipFill>
        <p:spPr>
          <a:xfrm>
            <a:off x="7818120" y="758952"/>
            <a:ext cx="3617432" cy="5330952"/>
          </a:xfrm>
          <a:prstGeom prst="rect">
            <a:avLst/>
          </a:prstGeom>
        </p:spPr>
      </p:pic>
    </p:spTree>
    <p:extLst>
      <p:ext uri="{BB962C8B-B14F-4D97-AF65-F5344CB8AC3E}">
        <p14:creationId xmlns:p14="http://schemas.microsoft.com/office/powerpoint/2010/main" val="29563912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C0D625-A84F-AD51-1D09-1504A2D601A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FB334B-E600-4F73-38B4-7BE354E0D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E4E315-4312-6022-F0DC-ADC31A497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DF50D49-F4B7-743E-0A3D-42BFFAAC5F14}"/>
              </a:ext>
            </a:extLst>
          </p:cNvPr>
          <p:cNvSpPr>
            <a:spLocks noGrp="1"/>
          </p:cNvSpPr>
          <p:nvPr>
            <p:ph type="title"/>
          </p:nvPr>
        </p:nvSpPr>
        <p:spPr>
          <a:xfrm>
            <a:off x="1600754" y="1087374"/>
            <a:ext cx="8983489" cy="1000978"/>
          </a:xfrm>
        </p:spPr>
        <p:txBody>
          <a:bodyPr>
            <a:normAutofit/>
          </a:bodyPr>
          <a:lstStyle/>
          <a:p>
            <a:r>
              <a:rPr lang="en-US"/>
              <a:t>CONCLUSION</a:t>
            </a:r>
          </a:p>
        </p:txBody>
      </p:sp>
      <p:sp>
        <p:nvSpPr>
          <p:cNvPr id="12" name="Rectangle 11">
            <a:extLst>
              <a:ext uri="{FF2B5EF4-FFF2-40B4-BE49-F238E27FC236}">
                <a16:creationId xmlns:a16="http://schemas.microsoft.com/office/drawing/2014/main" id="{B8BB65C1-E0CE-4642-8092-BC608B96EC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2AA3084C-DFFB-709F-9997-7DBE1A2A1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B5440753-F01B-1A8F-D865-B14B4E756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EAD8138-95C5-71B7-86CA-744D2ECF44AD}"/>
              </a:ext>
            </a:extLst>
          </p:cNvPr>
          <p:cNvSpPr>
            <a:spLocks noGrp="1"/>
          </p:cNvSpPr>
          <p:nvPr>
            <p:ph idx="1"/>
          </p:nvPr>
        </p:nvSpPr>
        <p:spPr>
          <a:xfrm>
            <a:off x="1600753" y="2535446"/>
            <a:ext cx="8983489" cy="3554457"/>
          </a:xfrm>
        </p:spPr>
        <p:txBody>
          <a:bodyPr>
            <a:normAutofit/>
          </a:bodyPr>
          <a:lstStyle/>
          <a:p>
            <a:pPr lvl="0"/>
            <a:r>
              <a:rPr lang="en-GB" dirty="0">
                <a:solidFill>
                  <a:schemeClr val="tx1"/>
                </a:solidFill>
              </a:rPr>
              <a:t>The Moodle self-assessment helped me identify my strengths and areas for improvement. </a:t>
            </a:r>
          </a:p>
          <a:p>
            <a:pPr lvl="0"/>
            <a:r>
              <a:rPr lang="en-GB" dirty="0">
                <a:solidFill>
                  <a:schemeClr val="tx1"/>
                </a:solidFill>
              </a:rPr>
              <a:t>Using Gibbs' Reflective Cycle helped me reflect on my learning experience and set realistic development goals[1]. </a:t>
            </a:r>
          </a:p>
          <a:p>
            <a:pPr lvl="0"/>
            <a:r>
              <a:rPr lang="en-GB" dirty="0">
                <a:solidFill>
                  <a:schemeClr val="tx1"/>
                </a:solidFill>
              </a:rPr>
              <a:t>My Professional Development Plan provides a clear pathway for improving my skills and preparing for a career in Computing. </a:t>
            </a:r>
          </a:p>
          <a:p>
            <a:pPr lvl="0"/>
            <a:r>
              <a:rPr lang="en-GB" dirty="0">
                <a:solidFill>
                  <a:schemeClr val="tx1"/>
                </a:solidFill>
              </a:rPr>
              <a:t>Lifelong learning will help me continue developing my knowledge, skills and confidence throughout my studies and future career[3],[4],[5].</a:t>
            </a:r>
          </a:p>
          <a:p>
            <a:endParaRPr lang="en-US" dirty="0">
              <a:solidFill>
                <a:schemeClr val="tx1"/>
              </a:solidFill>
            </a:endParaRPr>
          </a:p>
        </p:txBody>
      </p:sp>
      <p:pic>
        <p:nvPicPr>
          <p:cNvPr id="4" name="Picture 3" descr="Tagungsbericht: „Universität 4.0 – Folgen der Digitalisierung akademischer  Lehre und Forschung“ am 03. und 04. November 2017 in Berlin – Zentrum für  Lernen und Innovation (ZLI)">
            <a:extLst>
              <a:ext uri="{FF2B5EF4-FFF2-40B4-BE49-F238E27FC236}">
                <a16:creationId xmlns:a16="http://schemas.microsoft.com/office/drawing/2014/main" id="{B99EEEBA-4C13-712A-4D0E-0B92A522D6F8}"/>
              </a:ext>
            </a:extLst>
          </p:cNvPr>
          <p:cNvPicPr>
            <a:picLocks noChangeAspect="1"/>
          </p:cNvPicPr>
          <p:nvPr/>
        </p:nvPicPr>
        <p:blipFill>
          <a:blip r:embed="rId2"/>
          <a:stretch/>
        </p:blipFill>
        <p:spPr>
          <a:xfrm rot="349290">
            <a:off x="9894990" y="3181028"/>
            <a:ext cx="2035982" cy="2254374"/>
          </a:xfrm>
          <a:prstGeom prst="rect">
            <a:avLst/>
          </a:prstGeom>
        </p:spPr>
      </p:pic>
    </p:spTree>
    <p:extLst>
      <p:ext uri="{BB962C8B-B14F-4D97-AF65-F5344CB8AC3E}">
        <p14:creationId xmlns:p14="http://schemas.microsoft.com/office/powerpoint/2010/main" val="21593930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7F8E-2017-ABE8-27EE-B6220462DB5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8B673B4-7200-BDBB-5E5B-8E63910A2029}"/>
              </a:ext>
            </a:extLst>
          </p:cNvPr>
          <p:cNvSpPr>
            <a:spLocks noGrp="1"/>
          </p:cNvSpPr>
          <p:nvPr>
            <p:ph idx="1"/>
          </p:nvPr>
        </p:nvSpPr>
        <p:spPr/>
        <p:txBody>
          <a:bodyPr/>
          <a:lstStyle/>
          <a:p>
            <a:r>
              <a:rPr lang="en-GB" b="1" dirty="0">
                <a:solidFill>
                  <a:schemeClr val="tx1"/>
                </a:solidFill>
              </a:rPr>
              <a:t>[1]</a:t>
            </a:r>
            <a:r>
              <a:rPr lang="en-GB" dirty="0">
                <a:solidFill>
                  <a:schemeClr val="tx1"/>
                </a:solidFill>
              </a:rPr>
              <a:t> G. Gibbs, </a:t>
            </a:r>
            <a:r>
              <a:rPr lang="en-GB" i="1" dirty="0">
                <a:solidFill>
                  <a:schemeClr val="tx1"/>
                </a:solidFill>
              </a:rPr>
              <a:t>Learning by Doing: A Guide to Teaching and Learning Methods</a:t>
            </a:r>
            <a:r>
              <a:rPr lang="en-GB" dirty="0">
                <a:solidFill>
                  <a:schemeClr val="tx1"/>
                </a:solidFill>
              </a:rPr>
              <a:t>. Oxford: Oxford Polytechnic, 1988.</a:t>
            </a:r>
          </a:p>
          <a:p>
            <a:r>
              <a:rPr lang="en-GB" b="1" dirty="0">
                <a:solidFill>
                  <a:schemeClr val="tx1"/>
                </a:solidFill>
              </a:rPr>
              <a:t>[2]</a:t>
            </a:r>
            <a:r>
              <a:rPr lang="en-GB" dirty="0">
                <a:solidFill>
                  <a:schemeClr val="tx1"/>
                </a:solidFill>
              </a:rPr>
              <a:t> Birmingham City University, </a:t>
            </a:r>
            <a:r>
              <a:rPr lang="en-GB" i="1" dirty="0">
                <a:solidFill>
                  <a:schemeClr val="tx1"/>
                </a:solidFill>
              </a:rPr>
              <a:t>Learning in the Digital Era (ACCA4025_BIRM): Moodle Learning Materials and Self-Assessment Tool</a:t>
            </a:r>
            <a:r>
              <a:rPr lang="en-GB" dirty="0">
                <a:solidFill>
                  <a:schemeClr val="tx1"/>
                </a:solidFill>
              </a:rPr>
              <a:t>, Moodle course resource, 2025.</a:t>
            </a:r>
          </a:p>
          <a:p>
            <a:r>
              <a:rPr lang="en-GB" b="1" dirty="0">
                <a:solidFill>
                  <a:schemeClr val="tx1"/>
                </a:solidFill>
              </a:rPr>
              <a:t>[3]</a:t>
            </a:r>
            <a:r>
              <a:rPr lang="en-GB" dirty="0">
                <a:solidFill>
                  <a:schemeClr val="tx1"/>
                </a:solidFill>
              </a:rPr>
              <a:t> D. A. Schön, </a:t>
            </a:r>
            <a:r>
              <a:rPr lang="en-GB" i="1" dirty="0">
                <a:solidFill>
                  <a:schemeClr val="tx1"/>
                </a:solidFill>
              </a:rPr>
              <a:t>The Reflective Practitioner: How Professionals Think in Action</a:t>
            </a:r>
            <a:r>
              <a:rPr lang="en-GB" dirty="0">
                <a:solidFill>
                  <a:schemeClr val="tx1"/>
                </a:solidFill>
              </a:rPr>
              <a:t>. Aldershot: Ashgate, 1983.</a:t>
            </a:r>
          </a:p>
          <a:p>
            <a:r>
              <a:rPr lang="en-GB" b="1" dirty="0">
                <a:solidFill>
                  <a:schemeClr val="tx1"/>
                </a:solidFill>
              </a:rPr>
              <a:t>[4]</a:t>
            </a:r>
            <a:r>
              <a:rPr lang="en-GB" dirty="0">
                <a:solidFill>
                  <a:schemeClr val="tx1"/>
                </a:solidFill>
              </a:rPr>
              <a:t> C. Duhigg and M. Chamberlain, </a:t>
            </a:r>
            <a:r>
              <a:rPr lang="en-GB" i="1" dirty="0">
                <a:solidFill>
                  <a:schemeClr val="tx1"/>
                </a:solidFill>
              </a:rPr>
              <a:t>The Power of Habit</a:t>
            </a:r>
            <a:r>
              <a:rPr lang="en-GB" dirty="0">
                <a:solidFill>
                  <a:schemeClr val="tx1"/>
                </a:solidFill>
              </a:rPr>
              <a:t>. New York: Random House, 2012.</a:t>
            </a:r>
          </a:p>
          <a:p>
            <a:r>
              <a:rPr lang="en-GB" b="1" dirty="0">
                <a:solidFill>
                  <a:schemeClr val="tx1"/>
                </a:solidFill>
              </a:rPr>
              <a:t>[5]</a:t>
            </a:r>
            <a:r>
              <a:rPr lang="en-GB" dirty="0">
                <a:solidFill>
                  <a:schemeClr val="tx1"/>
                </a:solidFill>
              </a:rPr>
              <a:t> A. Molinsky, "If You're Not Outside Your Comfort Zone, You Won't Learn Anything," </a:t>
            </a:r>
            <a:r>
              <a:rPr lang="en-GB" i="1" dirty="0">
                <a:solidFill>
                  <a:schemeClr val="tx1"/>
                </a:solidFill>
              </a:rPr>
              <a:t>Harvard Business Review</a:t>
            </a:r>
            <a:r>
              <a:rPr lang="en-GB" dirty="0">
                <a:solidFill>
                  <a:schemeClr val="tx1"/>
                </a:solidFill>
              </a:rPr>
              <a:t>, Jul. 2016. [Online]. Available: </a:t>
            </a:r>
            <a:r>
              <a:rPr lang="en-GB" dirty="0">
                <a:solidFill>
                  <a:schemeClr val="tx1"/>
                </a:solidFill>
                <a:hlinkClick r:id="rId2">
                  <a:extLst>
                    <a:ext uri="{A12FA001-AC4F-418D-AE19-62706E023703}">
                      <ahyp:hlinkClr xmlns:ahyp="http://schemas.microsoft.com/office/drawing/2018/hyperlinkcolor" val="tx"/>
                    </a:ext>
                  </a:extLst>
                </a:hlinkClick>
              </a:rPr>
              <a:t>https://hbr.org/2016/07/if-youre-not-outside-your-comfort-zone-you-wont-learn-anything</a:t>
            </a:r>
            <a:r>
              <a:rPr lang="en-GB" dirty="0">
                <a:solidFill>
                  <a:schemeClr val="tx1"/>
                </a:solidFill>
              </a:rPr>
              <a:t>. [Accessed: 2-Jul-2021].</a:t>
            </a:r>
          </a:p>
          <a:p>
            <a:endParaRPr lang="en-US" dirty="0"/>
          </a:p>
        </p:txBody>
      </p:sp>
    </p:spTree>
    <p:extLst>
      <p:ext uri="{BB962C8B-B14F-4D97-AF65-F5344CB8AC3E}">
        <p14:creationId xmlns:p14="http://schemas.microsoft.com/office/powerpoint/2010/main" val="2357339205"/>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6F47-BAC8-1771-A04E-49DEE5FA82FF}"/>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D5315726-759B-00F8-F626-4ECC1D4C08D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79759252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Fra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861</TotalTime>
  <Words>820</Words>
  <Application>Microsoft Macintosh PowerPoint</Application>
  <PresentationFormat>Widescreen</PresentationFormat>
  <Paragraphs>107</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Corbel</vt:lpstr>
      <vt:lpstr>Wingdings 2</vt:lpstr>
      <vt:lpstr>Frame</vt:lpstr>
      <vt:lpstr>PROFESSIONAL DEVELOPMENT PLAN</vt:lpstr>
      <vt:lpstr>PRESENTATION OVERVIEW</vt:lpstr>
      <vt:lpstr>SELF-EVALUATION</vt:lpstr>
      <vt:lpstr>REFLECTION</vt:lpstr>
      <vt:lpstr>PREFESSIONAL DEVELOPMENT PLAN</vt:lpstr>
      <vt:lpstr>GOAL PROGRESS EVIDENCE</vt:lpstr>
      <vt:lpstr>UNIT 4 TOPIC – BECOMING  A LIFELONG LEARNER</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PLAN</dc:title>
  <dc:creator>Nabilath Daouda (2540515)</dc:creator>
  <cp:lastModifiedBy>Nabilath Daouda (2540515)</cp:lastModifiedBy>
  <cp:revision>1</cp:revision>
  <dcterms:created xsi:type="dcterms:W3CDTF">2026-07-19T09:32:38Z</dcterms:created>
  <dcterms:modified xsi:type="dcterms:W3CDTF">2026-07-20T03:28:20Z</dcterms:modified>
</cp:coreProperties>
</file>