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80" autoAdjust="0"/>
  </p:normalViewPr>
  <p:slideViewPr>
    <p:cSldViewPr>
      <p:cViewPr varScale="1">
        <p:scale>
          <a:sx n="72" d="100"/>
          <a:sy n="72" d="100"/>
        </p:scale>
        <p:origin x="13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783E3F-9539-4973-991D-E939CCA8A938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A515DF-08BC-49BD-9FAA-86B7B600FF54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1</a:t>
            </a:fld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2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3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5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6</a:t>
            </a:fld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7</a:t>
            </a:fld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A515DF-08BC-49BD-9FAA-86B7B600FF54}" type="slidenum">
              <a:rPr lang="en-GB" smtClean="0"/>
              <a:t>8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5276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247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132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974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601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0082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431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0622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964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139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6265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1792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4548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21390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8582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9528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8219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5EFC9CB-A4C6-4B2E-86AF-37007D04B083}" type="datetimeFigureOut">
              <a:rPr lang="en-GB" smtClean="0"/>
              <a:t>04/03/2016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B062348-A2F3-428D-9EB2-AC0566E8BCD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8653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Session 6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RECOVERY FROM SPORT AND PHYSICAL ACTIVITY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IMPORTANT FACTORS</a:t>
            </a:r>
          </a:p>
          <a:p>
            <a:endParaRPr lang="en-GB" dirty="0"/>
          </a:p>
          <a:p>
            <a:r>
              <a:rPr lang="en-GB" dirty="0"/>
              <a:t>DIET</a:t>
            </a:r>
          </a:p>
          <a:p>
            <a:r>
              <a:rPr lang="en-GB" dirty="0"/>
              <a:t>FLUID</a:t>
            </a:r>
          </a:p>
          <a:p>
            <a:r>
              <a:rPr lang="en-GB" dirty="0"/>
              <a:t>SLEEP</a:t>
            </a:r>
          </a:p>
          <a:p>
            <a:r>
              <a:rPr lang="en-GB" dirty="0"/>
              <a:t>TIME BETWEEN EVENTS – ESPECIALLY IN A COMPETION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DIET/FLUID - RECOVERY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A low GI diet post recovery</a:t>
            </a:r>
          </a:p>
          <a:p>
            <a:r>
              <a:rPr lang="en-GB" dirty="0"/>
              <a:t>Aim to eat within 2 hours of finishing exercise when glycogen and protein up take is at its maximum. It can take up to 24 hours to re fuel</a:t>
            </a:r>
          </a:p>
          <a:p>
            <a:r>
              <a:rPr lang="en-GB" dirty="0"/>
              <a:t>Also monitor fluid intake – aim to hydrate as soon as exercise stops </a:t>
            </a:r>
          </a:p>
          <a:p>
            <a:r>
              <a:rPr lang="en-GB" dirty="0"/>
              <a:t>Eat between 50 – 100g CHO and 10 -20g Protein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Ideas for Recovery Snacks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Sandwiches</a:t>
            </a:r>
          </a:p>
          <a:p>
            <a:r>
              <a:rPr lang="en-GB" dirty="0"/>
              <a:t>Beans on Toast</a:t>
            </a:r>
          </a:p>
          <a:p>
            <a:r>
              <a:rPr lang="en-GB" dirty="0"/>
              <a:t>Jacket potato with cheese</a:t>
            </a:r>
          </a:p>
          <a:p>
            <a:r>
              <a:rPr lang="en-GB" dirty="0"/>
              <a:t>Recovery drink</a:t>
            </a:r>
          </a:p>
          <a:p>
            <a:r>
              <a:rPr lang="en-GB" dirty="0"/>
              <a:t>Cereal with milk</a:t>
            </a:r>
          </a:p>
          <a:p>
            <a:r>
              <a:rPr lang="en-GB" dirty="0"/>
              <a:t>Power bar or cereal bars</a:t>
            </a:r>
          </a:p>
          <a:p>
            <a:r>
              <a:rPr lang="en-GB" dirty="0"/>
              <a:t>Followed by usual meal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Coconut Almond Granola Bars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293096"/>
            <a:ext cx="3456384" cy="1545035"/>
          </a:xfrm>
          <a:prstGeom prst="rect">
            <a:avLst/>
          </a:prstGeom>
        </p:spPr>
      </p:pic>
      <p:pic>
        <p:nvPicPr>
          <p:cNvPr id="5" name="Picture 4" descr="Jacket potato lista para servir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988840"/>
            <a:ext cx="2674640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741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SLEEP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dirty="0"/>
              <a:t>Whilst we do not fully understand why we need sleep there is no doubt it is important to athletes</a:t>
            </a:r>
          </a:p>
          <a:p>
            <a:r>
              <a:rPr lang="en-GB" dirty="0"/>
              <a:t>Partial loss of sleep can have effects on motor functions and Reilly and Edwards ( 2007) showed that sustained exercise can be effected.</a:t>
            </a:r>
          </a:p>
          <a:p>
            <a:r>
              <a:rPr lang="en-GB" dirty="0"/>
              <a:t>Studies have also shown that sleep restores the immune and endocrine systems</a:t>
            </a:r>
          </a:p>
          <a:p>
            <a:r>
              <a:rPr lang="en-GB" dirty="0"/>
              <a:t>Also decreases inflammation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Nutrition supplements and sleep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dirty="0"/>
              <a:t>Valerian – flowering plant used to treat insomnia</a:t>
            </a:r>
          </a:p>
          <a:p>
            <a:r>
              <a:rPr lang="en-GB" dirty="0"/>
              <a:t>A systemic review in 2006 showed that it did improve sleep</a:t>
            </a:r>
          </a:p>
          <a:p>
            <a:endParaRPr lang="en-GB" dirty="0"/>
          </a:p>
          <a:p>
            <a:r>
              <a:rPr lang="en-GB" dirty="0"/>
              <a:t>KAVA – a Polynesian plant that is not available everywhere – has been shown to aid sleep but has side effects – too many to mention.</a:t>
            </a:r>
          </a:p>
          <a:p>
            <a:r>
              <a:rPr lang="en-GB" dirty="0"/>
              <a:t>Now banned in the EU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Tryptophan – essential amino acid that has been to show sleep improvement.</a:t>
            </a:r>
          </a:p>
          <a:p>
            <a:r>
              <a:rPr lang="en-GB" dirty="0"/>
              <a:t>Tryptophan is found in milk, meat, poultry, eggs, beans, peanuts, cheese, green leafy vegetables</a:t>
            </a:r>
          </a:p>
          <a:p>
            <a:r>
              <a:rPr lang="en-GB" dirty="0"/>
              <a:t>Melatonin – produced from tryptophan. Some studies have shown it increases sleep length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Factors that may decrease sleep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Caffeine – stimulates the central nervous system . Aim not have more than 100mg pre sleep. May be a negative effect for athletes that use high doses of caffeine</a:t>
            </a:r>
          </a:p>
          <a:p>
            <a:endParaRPr lang="en-GB" dirty="0"/>
          </a:p>
          <a:p>
            <a:r>
              <a:rPr lang="en-GB" dirty="0"/>
              <a:t>Hyper hydration – drinking too much gets you out of bed more often!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417638"/>
            <a:ext cx="7715200" cy="4737125"/>
          </a:xfrm>
        </p:spPr>
        <p:txBody>
          <a:bodyPr/>
          <a:lstStyle/>
          <a:p>
            <a:r>
              <a:rPr lang="en-GB" dirty="0"/>
              <a:t>Athletes need to plan ahead</a:t>
            </a:r>
          </a:p>
          <a:p>
            <a:r>
              <a:rPr lang="en-GB" dirty="0"/>
              <a:t>Take adequate snacks and fluids with them – keep a stock in the kit bag</a:t>
            </a:r>
          </a:p>
        </p:txBody>
      </p:sp>
      <p:pic>
        <p:nvPicPr>
          <p:cNvPr id="4" name="Picture 3" descr="Healthy Snacks for Kids - Frugalissa Find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212976"/>
            <a:ext cx="2448272" cy="2016224"/>
          </a:xfrm>
          <a:prstGeom prst="rect">
            <a:avLst/>
          </a:prstGeom>
        </p:spPr>
      </p:pic>
      <p:pic>
        <p:nvPicPr>
          <p:cNvPr id="5" name="Picture 4" descr="sports-drinks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924945"/>
            <a:ext cx="4156732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802768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193</TotalTime>
  <Words>351</Words>
  <Application>Microsoft Office PowerPoint</Application>
  <PresentationFormat>On-screen Show (4:3)</PresentationFormat>
  <Paragraphs>51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 Cen MT</vt:lpstr>
      <vt:lpstr>Droplet</vt:lpstr>
      <vt:lpstr>Session 6 </vt:lpstr>
      <vt:lpstr>RECOVERY</vt:lpstr>
      <vt:lpstr>DIET/FLUID - RECOVERY</vt:lpstr>
      <vt:lpstr>Ideas for Recovery Snacks</vt:lpstr>
      <vt:lpstr>SLEEP</vt:lpstr>
      <vt:lpstr>Nutrition supplements and sleep</vt:lpstr>
      <vt:lpstr>PowerPoint Presentation</vt:lpstr>
      <vt:lpstr>Factors that may decrease sleep</vt:lpstr>
      <vt:lpstr>Planning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Session 9/10</dc:title>
  <dc:creator>Windows User</dc:creator>
  <cp:lastModifiedBy>Owner</cp:lastModifiedBy>
  <cp:revision>8</cp:revision>
  <dcterms:created xsi:type="dcterms:W3CDTF">2012-03-19T15:02:37Z</dcterms:created>
  <dcterms:modified xsi:type="dcterms:W3CDTF">2016-03-04T15:10:18Z</dcterms:modified>
</cp:coreProperties>
</file>