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49" autoAdjust="0"/>
  </p:normalViewPr>
  <p:slideViewPr>
    <p:cSldViewPr snapToGrid="0">
      <p:cViewPr varScale="1">
        <p:scale>
          <a:sx n="49" d="100"/>
          <a:sy n="49" d="100"/>
        </p:scale>
        <p:origin x="144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ndsay Rees" userId="0d66cfc7a5939c00" providerId="LiveId" clId="{116B3B05-936C-4276-A60B-63125BE41324}"/>
    <pc:docChg chg="undo custSel addSld delSld modSld modMainMaster">
      <pc:chgData name="Lyndsay Rees" userId="0d66cfc7a5939c00" providerId="LiveId" clId="{116B3B05-936C-4276-A60B-63125BE41324}" dt="2018-03-04T21:43:02.448" v="1331" actId="14100"/>
      <pc:docMkLst>
        <pc:docMk/>
      </pc:docMkLst>
      <pc:sldChg chg="addSp delSp modSp">
        <pc:chgData name="Lyndsay Rees" userId="0d66cfc7a5939c00" providerId="LiveId" clId="{116B3B05-936C-4276-A60B-63125BE41324}" dt="2018-03-04T21:43:02.448" v="1331" actId="14100"/>
        <pc:sldMkLst>
          <pc:docMk/>
          <pc:sldMk cId="1487439909" sldId="256"/>
        </pc:sldMkLst>
        <pc:spChg chg="add mod">
          <ac:chgData name="Lyndsay Rees" userId="0d66cfc7a5939c00" providerId="LiveId" clId="{116B3B05-936C-4276-A60B-63125BE41324}" dt="2018-03-04T21:42:56.799" v="1329" actId="1076"/>
          <ac:spMkLst>
            <pc:docMk/>
            <pc:sldMk cId="1487439909" sldId="256"/>
            <ac:spMk id="2" creationId="{FA3D428A-C926-445C-80D4-2F5372DE7007}"/>
          </ac:spMkLst>
        </pc:spChg>
        <pc:spChg chg="mod">
          <ac:chgData name="Lyndsay Rees" userId="0d66cfc7a5939c00" providerId="LiveId" clId="{116B3B05-936C-4276-A60B-63125BE41324}" dt="2018-03-04T21:25:05.537" v="1224" actId="1076"/>
          <ac:spMkLst>
            <pc:docMk/>
            <pc:sldMk cId="1487439909" sldId="256"/>
            <ac:spMk id="4" creationId="{DBFA59AB-B255-40EA-AB2C-25B3FDD1A14F}"/>
          </ac:spMkLst>
        </pc:spChg>
        <pc:spChg chg="mod">
          <ac:chgData name="Lyndsay Rees" userId="0d66cfc7a5939c00" providerId="LiveId" clId="{116B3B05-936C-4276-A60B-63125BE41324}" dt="2018-03-04T21:40:49.044" v="1320" actId="1076"/>
          <ac:spMkLst>
            <pc:docMk/>
            <pc:sldMk cId="1487439909" sldId="256"/>
            <ac:spMk id="5" creationId="{46EB13FC-3D66-40D8-BE7B-FCF4A9BC5F71}"/>
          </ac:spMkLst>
        </pc:spChg>
        <pc:spChg chg="mod">
          <ac:chgData name="Lyndsay Rees" userId="0d66cfc7a5939c00" providerId="LiveId" clId="{116B3B05-936C-4276-A60B-63125BE41324}" dt="2018-03-04T21:38:49.236" v="1308" actId="2711"/>
          <ac:spMkLst>
            <pc:docMk/>
            <pc:sldMk cId="1487439909" sldId="256"/>
            <ac:spMk id="6" creationId="{99406E87-EEF7-46E3-9468-3076B32E2141}"/>
          </ac:spMkLst>
        </pc:spChg>
        <pc:spChg chg="add mod">
          <ac:chgData name="Lyndsay Rees" userId="0d66cfc7a5939c00" providerId="LiveId" clId="{116B3B05-936C-4276-A60B-63125BE41324}" dt="2018-03-04T21:42:22.880" v="1325" actId="1076"/>
          <ac:spMkLst>
            <pc:docMk/>
            <pc:sldMk cId="1487439909" sldId="256"/>
            <ac:spMk id="7" creationId="{B5BDDE24-F278-4F57-B279-23F918BB2088}"/>
          </ac:spMkLst>
        </pc:spChg>
        <pc:spChg chg="add mod">
          <ac:chgData name="Lyndsay Rees" userId="0d66cfc7a5939c00" providerId="LiveId" clId="{116B3B05-936C-4276-A60B-63125BE41324}" dt="2018-03-04T21:42:52.941" v="1328" actId="1076"/>
          <ac:spMkLst>
            <pc:docMk/>
            <pc:sldMk cId="1487439909" sldId="256"/>
            <ac:spMk id="8" creationId="{F0AD8577-50AC-4D9A-B890-32364946575E}"/>
          </ac:spMkLst>
        </pc:spChg>
        <pc:spChg chg="add mod">
          <ac:chgData name="Lyndsay Rees" userId="0d66cfc7a5939c00" providerId="LiveId" clId="{116B3B05-936C-4276-A60B-63125BE41324}" dt="2018-03-04T21:38:33.627" v="1306" actId="2711"/>
          <ac:spMkLst>
            <pc:docMk/>
            <pc:sldMk cId="1487439909" sldId="256"/>
            <ac:spMk id="9" creationId="{F60E0BA3-9B3E-435A-819F-B82125387CE0}"/>
          </ac:spMkLst>
        </pc:spChg>
        <pc:spChg chg="add del mod">
          <ac:chgData name="Lyndsay Rees" userId="0d66cfc7a5939c00" providerId="LiveId" clId="{116B3B05-936C-4276-A60B-63125BE41324}" dt="2018-03-04T21:14:15.168" v="1215"/>
          <ac:spMkLst>
            <pc:docMk/>
            <pc:sldMk cId="1487439909" sldId="256"/>
            <ac:spMk id="18" creationId="{E944ABBA-FDCB-458F-A2EF-9C25AB4277BB}"/>
          </ac:spMkLst>
        </pc:spChg>
        <pc:picChg chg="add mod">
          <ac:chgData name="Lyndsay Rees" userId="0d66cfc7a5939c00" providerId="LiveId" clId="{116B3B05-936C-4276-A60B-63125BE41324}" dt="2018-03-04T21:43:02.448" v="1331" actId="14100"/>
          <ac:picMkLst>
            <pc:docMk/>
            <pc:sldMk cId="1487439909" sldId="256"/>
            <ac:picMk id="3" creationId="{A93280E1-9D57-4BA1-9692-56DA537F4525}"/>
          </ac:picMkLst>
        </pc:picChg>
        <pc:picChg chg="add mod">
          <ac:chgData name="Lyndsay Rees" userId="0d66cfc7a5939c00" providerId="LiveId" clId="{116B3B05-936C-4276-A60B-63125BE41324}" dt="2018-03-04T21:40:52.029" v="1321" actId="1076"/>
          <ac:picMkLst>
            <pc:docMk/>
            <pc:sldMk cId="1487439909" sldId="256"/>
            <ac:picMk id="11" creationId="{BFCA23BE-4C5E-4F20-A1C1-A94E4B640843}"/>
          </ac:picMkLst>
        </pc:picChg>
        <pc:picChg chg="add mod">
          <ac:chgData name="Lyndsay Rees" userId="0d66cfc7a5939c00" providerId="LiveId" clId="{116B3B05-936C-4276-A60B-63125BE41324}" dt="2018-03-04T21:41:05.186" v="1323" actId="1076"/>
          <ac:picMkLst>
            <pc:docMk/>
            <pc:sldMk cId="1487439909" sldId="256"/>
            <ac:picMk id="13" creationId="{4E9314BC-D2AE-4DFB-8B03-F0151F32D46D}"/>
          </ac:picMkLst>
        </pc:picChg>
        <pc:picChg chg="add del mod">
          <ac:chgData name="Lyndsay Rees" userId="0d66cfc7a5939c00" providerId="LiveId" clId="{116B3B05-936C-4276-A60B-63125BE41324}" dt="2018-03-04T20:53:16.339" v="1195"/>
          <ac:picMkLst>
            <pc:docMk/>
            <pc:sldMk cId="1487439909" sldId="256"/>
            <ac:picMk id="15" creationId="{4E48378F-5885-48C1-B771-6F349E55B9A5}"/>
          </ac:picMkLst>
        </pc:picChg>
        <pc:picChg chg="add mod">
          <ac:chgData name="Lyndsay Rees" userId="0d66cfc7a5939c00" providerId="LiveId" clId="{116B3B05-936C-4276-A60B-63125BE41324}" dt="2018-03-04T21:31:28.731" v="1269" actId="1076"/>
          <ac:picMkLst>
            <pc:docMk/>
            <pc:sldMk cId="1487439909" sldId="256"/>
            <ac:picMk id="17" creationId="{2B1D52ED-34BB-4B24-BDE7-F24EAF874A79}"/>
          </ac:picMkLst>
        </pc:picChg>
      </pc:sldChg>
      <pc:sldChg chg="add del">
        <pc:chgData name="Lyndsay Rees" userId="0d66cfc7a5939c00" providerId="LiveId" clId="{116B3B05-936C-4276-A60B-63125BE41324}" dt="2018-03-04T19:16:17.864" v="1065" actId="2696"/>
        <pc:sldMkLst>
          <pc:docMk/>
          <pc:sldMk cId="3455164110" sldId="257"/>
        </pc:sldMkLst>
      </pc:sldChg>
      <pc:sldChg chg="addSp modSp add">
        <pc:chgData name="Lyndsay Rees" userId="0d66cfc7a5939c00" providerId="LiveId" clId="{116B3B05-936C-4276-A60B-63125BE41324}" dt="2018-03-04T21:40:10.400" v="1317" actId="14100"/>
        <pc:sldMkLst>
          <pc:docMk/>
          <pc:sldMk cId="3727683346" sldId="257"/>
        </pc:sldMkLst>
        <pc:spChg chg="add mod">
          <ac:chgData name="Lyndsay Rees" userId="0d66cfc7a5939c00" providerId="LiveId" clId="{116B3B05-936C-4276-A60B-63125BE41324}" dt="2018-03-04T21:40:10.400" v="1317" actId="14100"/>
          <ac:spMkLst>
            <pc:docMk/>
            <pc:sldMk cId="3727683346" sldId="257"/>
            <ac:spMk id="2" creationId="{8A7A73E3-AF87-42DE-85CB-E56AEF560F27}"/>
          </ac:spMkLst>
        </pc:spChg>
      </pc:sldChg>
      <pc:sldMasterChg chg="modSp modSldLayout">
        <pc:chgData name="Lyndsay Rees" userId="0d66cfc7a5939c00" providerId="LiveId" clId="{116B3B05-936C-4276-A60B-63125BE41324}" dt="2018-03-04T21:14:20.902" v="1220"/>
        <pc:sldMasterMkLst>
          <pc:docMk/>
          <pc:sldMasterMk cId="0" sldId="2147483648"/>
        </pc:sldMasterMkLst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2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3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4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5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6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9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10" creationId="{00000000-0000-0000-0000-000000000000}"/>
          </ac:spMkLst>
        </pc:spChg>
        <pc:spChg chg="mod">
          <ac:chgData name="Lyndsay Rees" userId="0d66cfc7a5939c00" providerId="LiveId" clId="{116B3B05-936C-4276-A60B-63125BE41324}" dt="2018-03-04T21:14:20.902" v="1220"/>
          <ac:spMkLst>
            <pc:docMk/>
            <pc:sldMasterMk cId="0" sldId="2147483648"/>
            <ac:spMk id="11" creationId="{00000000-0000-0000-0000-000000000000}"/>
          </ac:spMkLst>
        </pc:sp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49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49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49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49"/>
              <ac:spMk id="4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49"/>
              <ac:spMk id="5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49"/>
              <ac:spMk id="6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49"/>
              <ac:spMk id="7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0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0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0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0"/>
              <ac:spMk id="6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0"/>
              <ac:spMk id="7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1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1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1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1"/>
              <ac:spMk id="8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2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2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2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2"/>
              <ac:spMk id="4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2"/>
              <ac:spMk id="8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3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3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3"/>
              <ac:spMk id="4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3"/>
              <ac:spMk id="5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3"/>
              <ac:spMk id="6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3"/>
              <ac:spMk id="11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3"/>
              <ac:spMk id="12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4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4"/>
              <ac:spMk id="7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4"/>
              <ac:spMk id="8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6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6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6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6"/>
              <ac:spMk id="4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6"/>
              <ac:spMk id="9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7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7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7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7"/>
              <ac:spMk id="4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8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8"/>
              <ac:spMk id="8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8"/>
              <ac:spMk id="9" creationId="{00000000-0000-0000-0000-000000000000}"/>
            </ac:spMkLst>
          </pc:spChg>
        </pc:sldLayoutChg>
        <pc:sldLayoutChg chg="modSp">
          <pc:chgData name="Lyndsay Rees" userId="0d66cfc7a5939c00" providerId="LiveId" clId="{116B3B05-936C-4276-A60B-63125BE41324}" dt="2018-03-04T21:14:20.902" v="1220"/>
          <pc:sldLayoutMkLst>
            <pc:docMk/>
            <pc:sldMasterMk cId="0" sldId="2147483648"/>
            <pc:sldLayoutMk cId="0" sldId="2147483659"/>
          </pc:sldLayoutMkLst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9"/>
              <ac:spMk id="2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9"/>
              <ac:spMk id="3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9"/>
              <ac:spMk id="4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9"/>
              <ac:spMk id="5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9"/>
              <ac:spMk id="6" creationId="{00000000-0000-0000-0000-000000000000}"/>
            </ac:spMkLst>
          </pc:spChg>
          <pc:spChg chg="mod">
            <ac:chgData name="Lyndsay Rees" userId="0d66cfc7a5939c00" providerId="LiveId" clId="{116B3B05-936C-4276-A60B-63125BE41324}" dt="2018-03-04T21:14:20.902" v="1220"/>
            <ac:spMkLst>
              <pc:docMk/>
              <pc:sldMasterMk cId="0" sldId="2147483648"/>
              <pc:sldLayoutMk cId="0" sldId="2147483659"/>
              <ac:spMk id="7" creationId="{00000000-0000-0000-0000-000000000000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27328" y="4320071"/>
            <a:ext cx="11536151" cy="462672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3669" y="1386840"/>
            <a:ext cx="11185653" cy="2106782"/>
          </a:xfrm>
          <a:effectLst/>
        </p:spPr>
        <p:txBody>
          <a:bodyPr anchor="b">
            <a:normAutofit/>
          </a:bodyPr>
          <a:lstStyle>
            <a:lvl1pPr>
              <a:defRPr sz="504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3669" y="3493623"/>
            <a:ext cx="11185653" cy="826449"/>
          </a:xfrm>
        </p:spPr>
        <p:txBody>
          <a:bodyPr anchor="t">
            <a:normAutofit/>
          </a:bodyPr>
          <a:lstStyle>
            <a:lvl1pPr marL="0" indent="0" algn="l">
              <a:buNone/>
              <a:defRPr sz="2240" cap="all">
                <a:solidFill>
                  <a:schemeClr val="accent2"/>
                </a:solidFill>
              </a:defRPr>
            </a:lvl1pPr>
            <a:lvl2pPr marL="6400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801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56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48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1206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951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27329" y="839616"/>
            <a:ext cx="11534190" cy="176235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3669" y="3119205"/>
            <a:ext cx="11185653" cy="50831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500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633705" y="7198763"/>
            <a:ext cx="11534190" cy="176235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671" y="4251202"/>
            <a:ext cx="11185651" cy="2106782"/>
          </a:xfrm>
        </p:spPr>
        <p:txBody>
          <a:bodyPr anchor="b">
            <a:normAutofit/>
          </a:bodyPr>
          <a:lstStyle>
            <a:lvl1pPr algn="l">
              <a:defRPr sz="504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3671" y="6357984"/>
            <a:ext cx="11185651" cy="840778"/>
          </a:xfrm>
        </p:spPr>
        <p:txBody>
          <a:bodyPr anchor="t">
            <a:normAutofit/>
          </a:bodyPr>
          <a:lstStyle>
            <a:lvl1pPr marL="0" indent="0" algn="l">
              <a:buNone/>
              <a:defRPr sz="2520" cap="all">
                <a:solidFill>
                  <a:schemeClr val="accent2"/>
                </a:solidFill>
              </a:defRPr>
            </a:lvl1pPr>
            <a:lvl2pPr marL="64008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19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316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627329" y="839616"/>
            <a:ext cx="11534190" cy="176235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3669" y="3119203"/>
            <a:ext cx="5459338" cy="5086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8595" y="3119205"/>
            <a:ext cx="5470727" cy="5086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88298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>
            <a:spLocks noChangeAspect="1"/>
          </p:cNvSpPr>
          <p:nvPr/>
        </p:nvSpPr>
        <p:spPr>
          <a:xfrm>
            <a:off x="627329" y="839616"/>
            <a:ext cx="11534190" cy="176235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42107" y="3119204"/>
            <a:ext cx="5030900" cy="806767"/>
          </a:xfrm>
        </p:spPr>
        <p:txBody>
          <a:bodyPr anchor="b">
            <a:noAutofit/>
          </a:bodyPr>
          <a:lstStyle>
            <a:lvl1pPr marL="0" indent="0">
              <a:buNone/>
              <a:defRPr sz="3080" b="0">
                <a:solidFill>
                  <a:schemeClr val="accent2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3669" y="4096472"/>
            <a:ext cx="5459338" cy="4108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57032" y="3119204"/>
            <a:ext cx="5042289" cy="806767"/>
          </a:xfrm>
        </p:spPr>
        <p:txBody>
          <a:bodyPr anchor="b">
            <a:noAutofit/>
          </a:bodyPr>
          <a:lstStyle>
            <a:lvl1pPr marL="0" indent="0">
              <a:buNone/>
              <a:defRPr sz="3080" b="0">
                <a:solidFill>
                  <a:schemeClr val="accent2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8595" y="4096472"/>
            <a:ext cx="5470727" cy="4108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7948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>
            <a:spLocks noChangeAspect="1"/>
          </p:cNvSpPr>
          <p:nvPr/>
        </p:nvSpPr>
        <p:spPr>
          <a:xfrm>
            <a:off x="627329" y="839616"/>
            <a:ext cx="11534190" cy="176235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3891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0676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633705" y="7198762"/>
            <a:ext cx="11534190" cy="178458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894" y="7367214"/>
            <a:ext cx="4951275" cy="965320"/>
          </a:xfrm>
        </p:spPr>
        <p:txBody>
          <a:bodyPr anchor="ctr"/>
          <a:lstStyle>
            <a:lvl1pPr algn="l">
              <a:defRPr sz="28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4959" y="841680"/>
            <a:ext cx="11536560" cy="588672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2"/>
                </a:solidFill>
              </a:defRPr>
            </a:lvl1pPr>
            <a:lvl2pPr>
              <a:defRPr sz="2520">
                <a:solidFill>
                  <a:schemeClr val="tx2"/>
                </a:solidFill>
              </a:defRPr>
            </a:lvl2pPr>
            <a:lvl3pPr>
              <a:defRPr sz="2240">
                <a:solidFill>
                  <a:schemeClr val="tx2"/>
                </a:solidFill>
              </a:defRPr>
            </a:lvl3pPr>
            <a:lvl4pPr>
              <a:defRPr sz="1960">
                <a:solidFill>
                  <a:schemeClr val="tx2"/>
                </a:solidFill>
              </a:defRPr>
            </a:lvl4pPr>
            <a:lvl5pPr>
              <a:defRPr sz="1960">
                <a:solidFill>
                  <a:schemeClr val="tx2"/>
                </a:solidFill>
              </a:defRPr>
            </a:lvl5pPr>
            <a:lvl6pPr>
              <a:defRPr sz="1960">
                <a:solidFill>
                  <a:schemeClr val="tx2"/>
                </a:solidFill>
              </a:defRPr>
            </a:lvl6pPr>
            <a:lvl7pPr>
              <a:defRPr sz="1960">
                <a:solidFill>
                  <a:schemeClr val="tx2"/>
                </a:solidFill>
              </a:defRPr>
            </a:lvl7pPr>
            <a:lvl8pPr>
              <a:defRPr sz="1960">
                <a:solidFill>
                  <a:schemeClr val="tx2"/>
                </a:solidFill>
              </a:defRPr>
            </a:lvl8pPr>
            <a:lvl9pPr>
              <a:defRPr sz="196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27864" y="7367214"/>
            <a:ext cx="5971458" cy="965321"/>
          </a:xfrm>
        </p:spPr>
        <p:txBody>
          <a:bodyPr anchor="ctr">
            <a:normAutofit/>
          </a:bodyPr>
          <a:lstStyle>
            <a:lvl1pPr marL="0" indent="0" algn="r">
              <a:buNone/>
              <a:defRPr sz="1540">
                <a:solidFill>
                  <a:schemeClr val="bg1"/>
                </a:solidFill>
              </a:defRPr>
            </a:lvl1pPr>
            <a:lvl2pPr marL="640080" indent="0">
              <a:buNone/>
              <a:defRPr sz="154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6207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669" y="6570745"/>
            <a:ext cx="11185653" cy="793433"/>
          </a:xfrm>
        </p:spPr>
        <p:txBody>
          <a:bodyPr anchor="b">
            <a:normAutofit/>
          </a:bodyPr>
          <a:lstStyle>
            <a:lvl1pPr algn="l">
              <a:defRPr sz="336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7330" y="839615"/>
            <a:ext cx="11534188" cy="4980153"/>
          </a:xfrm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3669" y="7364177"/>
            <a:ext cx="11185653" cy="838139"/>
          </a:xfrm>
        </p:spPr>
        <p:txBody>
          <a:bodyPr>
            <a:normAutofit/>
          </a:bodyPr>
          <a:lstStyle>
            <a:lvl1pPr marL="0" indent="0">
              <a:buNone/>
              <a:defRPr sz="168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2095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627329" y="839616"/>
            <a:ext cx="11534190" cy="176235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293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9281161" y="839615"/>
            <a:ext cx="2880359" cy="814373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81161" y="946016"/>
            <a:ext cx="2104372" cy="725630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3669" y="946016"/>
            <a:ext cx="8291093" cy="725630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443357" y="8338591"/>
            <a:ext cx="1326741" cy="51117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3669" y="8332535"/>
            <a:ext cx="8291093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6705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3669" y="962464"/>
            <a:ext cx="11185653" cy="151666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3669" y="3119204"/>
            <a:ext cx="11185653" cy="50831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83058" y="8338591"/>
            <a:ext cx="29870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3670" y="8332535"/>
            <a:ext cx="6818819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20667" y="8338591"/>
            <a:ext cx="1078655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627328" y="617855"/>
            <a:ext cx="3807873" cy="151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366401" y="617855"/>
            <a:ext cx="3795120" cy="15120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503241" y="617855"/>
            <a:ext cx="3795120" cy="1512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7126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40080" rtl="0" eaLnBrk="1" latinLnBrk="0" hangingPunct="1">
        <a:spcBef>
          <a:spcPct val="0"/>
        </a:spcBef>
        <a:buNone/>
        <a:defRPr sz="392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428400" indent="-42840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2520" kern="1200">
          <a:solidFill>
            <a:schemeClr val="tx2"/>
          </a:solidFill>
          <a:latin typeface="+mn-lt"/>
          <a:ea typeface="+mn-ea"/>
          <a:cs typeface="+mn-cs"/>
        </a:defRPr>
      </a:lvl1pPr>
      <a:lvl2pPr marL="882000" indent="-42840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2240" kern="1200">
          <a:solidFill>
            <a:schemeClr val="tx2"/>
          </a:solidFill>
          <a:latin typeface="+mn-lt"/>
          <a:ea typeface="+mn-ea"/>
          <a:cs typeface="+mn-cs"/>
        </a:defRPr>
      </a:lvl2pPr>
      <a:lvl3pPr marL="1260000" indent="-37800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960" kern="1200">
          <a:solidFill>
            <a:schemeClr val="tx2"/>
          </a:solidFill>
          <a:latin typeface="+mn-lt"/>
          <a:ea typeface="+mn-ea"/>
          <a:cs typeface="+mn-cs"/>
        </a:defRPr>
      </a:lvl3pPr>
      <a:lvl4pPr marL="1738800" indent="-32760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80" kern="1200">
          <a:solidFill>
            <a:schemeClr val="tx2"/>
          </a:solidFill>
          <a:latin typeface="+mn-lt"/>
          <a:ea typeface="+mn-ea"/>
          <a:cs typeface="+mn-cs"/>
        </a:defRPr>
      </a:lvl4pPr>
      <a:lvl5pPr marL="2242800" indent="-32760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80" kern="1200">
          <a:solidFill>
            <a:schemeClr val="tx2"/>
          </a:solidFill>
          <a:latin typeface="+mn-lt"/>
          <a:ea typeface="+mn-ea"/>
          <a:cs typeface="+mn-cs"/>
        </a:defRPr>
      </a:lvl5pPr>
      <a:lvl6pPr marL="26600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80" kern="1200">
          <a:solidFill>
            <a:schemeClr val="tx2"/>
          </a:solidFill>
          <a:latin typeface="+mn-lt"/>
          <a:ea typeface="+mn-ea"/>
          <a:cs typeface="+mn-cs"/>
        </a:defRPr>
      </a:lvl6pPr>
      <a:lvl7pPr marL="30800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80" kern="1200">
          <a:solidFill>
            <a:schemeClr val="tx2"/>
          </a:solidFill>
          <a:latin typeface="+mn-lt"/>
          <a:ea typeface="+mn-ea"/>
          <a:cs typeface="+mn-cs"/>
        </a:defRPr>
      </a:lvl7pPr>
      <a:lvl8pPr marL="35000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80" kern="1200">
          <a:solidFill>
            <a:schemeClr val="tx2"/>
          </a:solidFill>
          <a:latin typeface="+mn-lt"/>
          <a:ea typeface="+mn-ea"/>
          <a:cs typeface="+mn-cs"/>
        </a:defRPr>
      </a:lvl8pPr>
      <a:lvl9pPr marL="3920000" indent="-320040" algn="l" defTabSz="640080" rtl="0" eaLnBrk="1" latinLnBrk="0" hangingPunct="1">
        <a:spcBef>
          <a:spcPct val="20000"/>
        </a:spcBef>
        <a:spcAft>
          <a:spcPts val="84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8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64008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journals.sagepub.com.ezproxy.uwtsd.ac.uk/doi/full/10.1177/0020872813475689" TargetMode="External"/><Relationship Id="rId2" Type="http://schemas.openxmlformats.org/officeDocument/2006/relationships/hyperlink" Target="https://search-proquest-com.ezproxy.uwtsd.ac.uk/docview/1034108634?accountid=130472&amp;rfr_id=info%3Axri%2Fsid%3Aprimo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recoveryanswers.org/resource/twelve-step-facilitation-ts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BFA59AB-B255-40EA-AB2C-25B3FDD1A14F}"/>
              </a:ext>
            </a:extLst>
          </p:cNvPr>
          <p:cNvSpPr txBox="1"/>
          <p:nvPr/>
        </p:nvSpPr>
        <p:spPr>
          <a:xfrm>
            <a:off x="3451350" y="-103542"/>
            <a:ext cx="667684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12-Step Facilitation Therapy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EB13FC-3D66-40D8-BE7B-FCF4A9BC5F71}"/>
              </a:ext>
            </a:extLst>
          </p:cNvPr>
          <p:cNvSpPr txBox="1"/>
          <p:nvPr/>
        </p:nvSpPr>
        <p:spPr>
          <a:xfrm>
            <a:off x="5576590" y="742815"/>
            <a:ext cx="34465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approach offers continuous mutual peer support, usually in the form of self-help groups run by Alcoholics Anonymous. Participation is free of charge. Participants need to “surrender to a higher power” to facilitate change.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406E87-EEF7-46E3-9468-3076B32E2141}"/>
              </a:ext>
            </a:extLst>
          </p:cNvPr>
          <p:cNvSpPr txBox="1"/>
          <p:nvPr/>
        </p:nvSpPr>
        <p:spPr>
          <a:xfrm>
            <a:off x="9332221" y="765684"/>
            <a:ext cx="3051935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main goals-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Facilitate “acceptance”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Facilitate “surrender”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Facilitate active involvement in 12-Step meeting and related activities 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(Project Match, 1989)</a:t>
            </a:r>
          </a:p>
        </p:txBody>
      </p:sp>
      <p:pic>
        <p:nvPicPr>
          <p:cNvPr id="3" name="Picture 2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A93280E1-9D57-4BA1-9692-56DA537F45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48872" y="4313023"/>
            <a:ext cx="3979084" cy="35702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5BDDE24-F278-4F57-B279-23F918BB2088}"/>
              </a:ext>
            </a:extLst>
          </p:cNvPr>
          <p:cNvSpPr txBox="1"/>
          <p:nvPr/>
        </p:nvSpPr>
        <p:spPr>
          <a:xfrm>
            <a:off x="7823818" y="4374362"/>
            <a:ext cx="4448586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consider 12-Step Facilitation Therapy?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Applicable to various users of different backgrounds and severity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12-Step self help groups reduce costs and health care utilization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Continuous and early involvement leads to better abstinence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Successfully used for other addictions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Group/peer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opportunity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3D428A-C926-445C-80D4-2F5372DE7007}"/>
              </a:ext>
            </a:extLst>
          </p:cNvPr>
          <p:cNvSpPr txBox="1"/>
          <p:nvPr/>
        </p:nvSpPr>
        <p:spPr>
          <a:xfrm>
            <a:off x="656370" y="4269865"/>
            <a:ext cx="3369987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meant by ‘higher power’?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Spiritual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better you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Nature of life transformation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AD8577-50AC-4D9A-B890-32364946575E}"/>
              </a:ext>
            </a:extLst>
          </p:cNvPr>
          <p:cNvSpPr txBox="1"/>
          <p:nvPr/>
        </p:nvSpPr>
        <p:spPr>
          <a:xfrm>
            <a:off x="656370" y="6753388"/>
            <a:ext cx="39790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Religious outlook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 not appeal to non-Christians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 workers/doctors may not suggest it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60E0BA3-9B3E-435A-819F-B82125387CE0}"/>
              </a:ext>
            </a:extLst>
          </p:cNvPr>
          <p:cNvSpPr txBox="1"/>
          <p:nvPr/>
        </p:nvSpPr>
        <p:spPr>
          <a:xfrm>
            <a:off x="597071" y="742815"/>
            <a:ext cx="473102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is Alcohol Use Disorder?</a:t>
            </a:r>
          </a:p>
          <a:p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“Problem drinking that becomes severe is given the medical diagnosis of “alcohol use disorder” or AUD.  AUD is a chronic relapsing brain disease characterized by compulsive alcohol use, loss of control over alcohol intake, and a negative emotional state when not using.” (National Institute  on Alcohol Abuse and Alcoholism)</a:t>
            </a:r>
          </a:p>
        </p:txBody>
      </p:sp>
      <p:pic>
        <p:nvPicPr>
          <p:cNvPr id="11" name="Graphic 10" descr="Bottle">
            <a:extLst>
              <a:ext uri="{FF2B5EF4-FFF2-40B4-BE49-F238E27FC236}">
                <a16:creationId xmlns:a16="http://schemas.microsoft.com/office/drawing/2014/main" id="{BFCA23BE-4C5E-4F20-A1C1-A94E4B6408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870897" y="2312475"/>
            <a:ext cx="914400" cy="914400"/>
          </a:xfrm>
          <a:prstGeom prst="rect">
            <a:avLst/>
          </a:prstGeom>
        </p:spPr>
      </p:pic>
      <p:pic>
        <p:nvPicPr>
          <p:cNvPr id="13" name="Graphic 12" descr="Dance">
            <a:extLst>
              <a:ext uri="{FF2B5EF4-FFF2-40B4-BE49-F238E27FC236}">
                <a16:creationId xmlns:a16="http://schemas.microsoft.com/office/drawing/2014/main" id="{4E9314BC-D2AE-4DFB-8B03-F0151F32D46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814423" y="2841182"/>
            <a:ext cx="914400" cy="914400"/>
          </a:xfrm>
          <a:prstGeom prst="rect">
            <a:avLst/>
          </a:prstGeom>
        </p:spPr>
      </p:pic>
      <p:pic>
        <p:nvPicPr>
          <p:cNvPr id="17" name="Graphic 16" descr="Podium">
            <a:extLst>
              <a:ext uri="{FF2B5EF4-FFF2-40B4-BE49-F238E27FC236}">
                <a16:creationId xmlns:a16="http://schemas.microsoft.com/office/drawing/2014/main" id="{2B1D52ED-34BB-4B24-BDE7-F24EAF874A7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45301" y="780207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43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A7A73E3-AF87-42DE-85CB-E56AEF560F27}"/>
              </a:ext>
            </a:extLst>
          </p:cNvPr>
          <p:cNvSpPr txBox="1"/>
          <p:nvPr/>
        </p:nvSpPr>
        <p:spPr>
          <a:xfrm>
            <a:off x="0" y="778213"/>
            <a:ext cx="12587591" cy="8268510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0000" indent="-457200">
              <a:lnSpc>
                <a:spcPct val="150000"/>
              </a:lnSpc>
            </a:pPr>
            <a:r>
              <a:rPr lang="en-GB" sz="2000" i="1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Brown, C. (2012). Can 12 step fellowship and cognitive behaviour therapy work together? A hypothesis on an integrated treatment approach for mild dual diagnosis (pp. 115-121). Chiang Mai, Thailand: Emerald Group Publishing Limited 2012. Retrieved from </a:t>
            </a:r>
            <a:r>
              <a:rPr lang="en-GB" sz="2000" i="1" spc="15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https://search-proquest-com.ezproxy.uwtsd.ac.uk/docview/1034108634?accountid=130472&amp;rfr_id=info%3Axri%2Fsid%3Aprimo</a:t>
            </a:r>
            <a:endParaRPr lang="en-GB" sz="2000" i="1" spc="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0000" indent="-457200">
              <a:lnSpc>
                <a:spcPct val="150000"/>
              </a:lnSpc>
            </a:pPr>
            <a:r>
              <a:rPr lang="en-GB" sz="2000" i="1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Donovan, D. (2008). Evidence for 12-Step Facilitation. Presentation, NIDA Blending Conference, “Blending Addiction Science &amp; Treatment: The Impact of Evidence-Based Practices on Individuals, Families, and Communities.” Cincinnati, OH. Retrieved from http://ctndisseminationlibrary.org/PDF/274a.pdf </a:t>
            </a:r>
          </a:p>
          <a:p>
            <a:pPr marL="540000" indent="-457200">
              <a:lnSpc>
                <a:spcPct val="150000"/>
              </a:lnSpc>
            </a:pPr>
            <a:r>
              <a:rPr lang="en-GB" sz="2000" spc="1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Dossett</a:t>
            </a: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 (2013). </a:t>
            </a:r>
            <a:r>
              <a:rPr lang="en-GB" sz="2000" i="1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Addiction, spirituality and 12-step programmes </a:t>
            </a: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(pp. Volume: 56 issue: 3, page(s): 369-383). Chester. Retrieved from </a:t>
            </a: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http://journals.sagepub.com.ezproxy.uwtsd.ac.uk/doi/full/10.1177/0020872813475689</a:t>
            </a: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540000" indent="-457200">
              <a:lnSpc>
                <a:spcPct val="150000"/>
              </a:lnSpc>
            </a:pP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12 Steps of AA. (2018). Alcoholics Anonymous (Great Britain) Ltd. Retrieved from https://www.alcoholics-anonymous.org.uk/About-AA/The-12-Steps-of-AA</a:t>
            </a:r>
          </a:p>
          <a:p>
            <a:pPr marL="540000" indent="-457200">
              <a:lnSpc>
                <a:spcPct val="150000"/>
              </a:lnSpc>
            </a:pPr>
            <a:r>
              <a:rPr lang="en-GB" sz="2000" i="1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Twelve-Step Facilitation (TSF) - Recovery Research Institute. </a:t>
            </a: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Retrieved from </a:t>
            </a:r>
            <a:r>
              <a:rPr lang="en-GB" sz="2000" spc="15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https://www.recoveryanswers.org/resource/twelve-step-facilitation-tsf/</a:t>
            </a:r>
            <a:endParaRPr lang="en-GB" sz="2000" spc="1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7683346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Dividend</Template>
  <TotalTime>392</TotalTime>
  <Words>455</Words>
  <Application>Microsoft Office PowerPoint</Application>
  <PresentationFormat>A3 Paper (297x420 mm)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Gill Sans MT</vt:lpstr>
      <vt:lpstr>Times New Roman</vt:lpstr>
      <vt:lpstr>Wingdings 2</vt:lpstr>
      <vt:lpstr>Dividend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Lyndsay Rees</dc:creator>
  <cp:lastModifiedBy>Lyndsay Rees</cp:lastModifiedBy>
  <cp:revision>4</cp:revision>
  <dcterms:created xsi:type="dcterms:W3CDTF">2018-03-02T12:08:24Z</dcterms:created>
  <dcterms:modified xsi:type="dcterms:W3CDTF">2018-03-04T21:43:11Z</dcterms:modified>
</cp:coreProperties>
</file>