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0"/>
  </p:notesMasterIdLst>
  <p:handoutMasterIdLst>
    <p:handoutMasterId r:id="rId31"/>
  </p:handoutMasterIdLst>
  <p:sldIdLst>
    <p:sldId id="277" r:id="rId5"/>
    <p:sldId id="331" r:id="rId6"/>
    <p:sldId id="364" r:id="rId7"/>
    <p:sldId id="365" r:id="rId8"/>
    <p:sldId id="373" r:id="rId9"/>
    <p:sldId id="368" r:id="rId10"/>
    <p:sldId id="369" r:id="rId11"/>
    <p:sldId id="370" r:id="rId12"/>
    <p:sldId id="371" r:id="rId13"/>
    <p:sldId id="375" r:id="rId14"/>
    <p:sldId id="329" r:id="rId15"/>
    <p:sldId id="330" r:id="rId16"/>
    <p:sldId id="363" r:id="rId17"/>
    <p:sldId id="376" r:id="rId18"/>
    <p:sldId id="332" r:id="rId19"/>
    <p:sldId id="333" r:id="rId20"/>
    <p:sldId id="334" r:id="rId21"/>
    <p:sldId id="335" r:id="rId22"/>
    <p:sldId id="340" r:id="rId23"/>
    <p:sldId id="336" r:id="rId24"/>
    <p:sldId id="337" r:id="rId25"/>
    <p:sldId id="372" r:id="rId26"/>
    <p:sldId id="374" r:id="rId27"/>
    <p:sldId id="366" r:id="rId28"/>
    <p:sldId id="367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93BCA8-EF0A-4DDF-8FA1-7DA8ED684903}" v="506" dt="2024-07-16T14:41:00.9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1" autoAdjust="0"/>
    <p:restoredTop sz="94576" autoAdjust="0"/>
  </p:normalViewPr>
  <p:slideViewPr>
    <p:cSldViewPr>
      <p:cViewPr varScale="1">
        <p:scale>
          <a:sx n="85" d="100"/>
          <a:sy n="85" d="100"/>
        </p:scale>
        <p:origin x="94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C593BCA8-EF0A-4DDF-8FA1-7DA8ED684903}"/>
    <pc:docChg chg="addSld modSld sldOrd">
      <pc:chgData name="Naomi Doerge" userId="c2ba5b26-9392-4f76-82ca-966719aba79f" providerId="ADAL" clId="{C593BCA8-EF0A-4DDF-8FA1-7DA8ED684903}" dt="2024-07-16T14:41:32.830" v="768" actId="207"/>
      <pc:docMkLst>
        <pc:docMk/>
      </pc:docMkLst>
      <pc:sldChg chg="modSp modAnim">
        <pc:chgData name="Naomi Doerge" userId="c2ba5b26-9392-4f76-82ca-966719aba79f" providerId="ADAL" clId="{C593BCA8-EF0A-4DDF-8FA1-7DA8ED684903}" dt="2024-07-16T14:08:44.928" v="204" actId="207"/>
        <pc:sldMkLst>
          <pc:docMk/>
          <pc:sldMk cId="0" sldId="329"/>
        </pc:sldMkLst>
        <pc:spChg chg="mod">
          <ac:chgData name="Naomi Doerge" userId="c2ba5b26-9392-4f76-82ca-966719aba79f" providerId="ADAL" clId="{C593BCA8-EF0A-4DDF-8FA1-7DA8ED684903}" dt="2024-07-16T14:08:44.928" v="204" actId="207"/>
          <ac:spMkLst>
            <pc:docMk/>
            <pc:sldMk cId="0" sldId="329"/>
            <ac:spMk id="4099" creationId="{3A373344-C26D-4128-B24E-59A2E8ACF6C5}"/>
          </ac:spMkLst>
        </pc:spChg>
      </pc:sldChg>
      <pc:sldChg chg="modSp ord">
        <pc:chgData name="Naomi Doerge" userId="c2ba5b26-9392-4f76-82ca-966719aba79f" providerId="ADAL" clId="{C593BCA8-EF0A-4DDF-8FA1-7DA8ED684903}" dt="2024-07-16T14:37:33.751" v="595"/>
        <pc:sldMkLst>
          <pc:docMk/>
          <pc:sldMk cId="0" sldId="332"/>
        </pc:sldMkLst>
        <pc:spChg chg="mod">
          <ac:chgData name="Naomi Doerge" userId="c2ba5b26-9392-4f76-82ca-966719aba79f" providerId="ADAL" clId="{C593BCA8-EF0A-4DDF-8FA1-7DA8ED684903}" dt="2024-07-16T14:32:42.370" v="458" actId="20577"/>
          <ac:spMkLst>
            <pc:docMk/>
            <pc:sldMk cId="0" sldId="332"/>
            <ac:spMk id="7171" creationId="{0658CD27-A461-4416-A1FA-E226FE94EDE4}"/>
          </ac:spMkLst>
        </pc:spChg>
      </pc:sldChg>
      <pc:sldChg chg="modSp modAnim">
        <pc:chgData name="Naomi Doerge" userId="c2ba5b26-9392-4f76-82ca-966719aba79f" providerId="ADAL" clId="{C593BCA8-EF0A-4DDF-8FA1-7DA8ED684903}" dt="2024-07-16T14:32:53.046" v="473" actId="5793"/>
        <pc:sldMkLst>
          <pc:docMk/>
          <pc:sldMk cId="0" sldId="333"/>
        </pc:sldMkLst>
        <pc:spChg chg="mod">
          <ac:chgData name="Naomi Doerge" userId="c2ba5b26-9392-4f76-82ca-966719aba79f" providerId="ADAL" clId="{C593BCA8-EF0A-4DDF-8FA1-7DA8ED684903}" dt="2024-07-16T14:32:53.046" v="473" actId="5793"/>
          <ac:spMkLst>
            <pc:docMk/>
            <pc:sldMk cId="0" sldId="333"/>
            <ac:spMk id="8195" creationId="{909B9C8C-523A-4CD2-A83C-E1E43F7ED48F}"/>
          </ac:spMkLst>
        </pc:spChg>
      </pc:sldChg>
      <pc:sldChg chg="modSp modAnim">
        <pc:chgData name="Naomi Doerge" userId="c2ba5b26-9392-4f76-82ca-966719aba79f" providerId="ADAL" clId="{C593BCA8-EF0A-4DDF-8FA1-7DA8ED684903}" dt="2024-07-16T14:41:00.948" v="765" actId="20577"/>
        <pc:sldMkLst>
          <pc:docMk/>
          <pc:sldMk cId="0" sldId="334"/>
        </pc:sldMkLst>
        <pc:spChg chg="mod">
          <ac:chgData name="Naomi Doerge" userId="c2ba5b26-9392-4f76-82ca-966719aba79f" providerId="ADAL" clId="{C593BCA8-EF0A-4DDF-8FA1-7DA8ED684903}" dt="2024-07-16T14:41:00.948" v="765" actId="20577"/>
          <ac:spMkLst>
            <pc:docMk/>
            <pc:sldMk cId="0" sldId="334"/>
            <ac:spMk id="9219" creationId="{C3DA9110-3826-4800-B566-B751AF756299}"/>
          </ac:spMkLst>
        </pc:spChg>
      </pc:sldChg>
      <pc:sldChg chg="modSp modAnim">
        <pc:chgData name="Naomi Doerge" userId="c2ba5b26-9392-4f76-82ca-966719aba79f" providerId="ADAL" clId="{C593BCA8-EF0A-4DDF-8FA1-7DA8ED684903}" dt="2024-07-16T14:32:18" v="379" actId="255"/>
        <pc:sldMkLst>
          <pc:docMk/>
          <pc:sldMk cId="0" sldId="363"/>
        </pc:sldMkLst>
        <pc:spChg chg="mod">
          <ac:chgData name="Naomi Doerge" userId="c2ba5b26-9392-4f76-82ca-966719aba79f" providerId="ADAL" clId="{C593BCA8-EF0A-4DDF-8FA1-7DA8ED684903}" dt="2024-07-16T14:32:18" v="379" actId="255"/>
          <ac:spMkLst>
            <pc:docMk/>
            <pc:sldMk cId="0" sldId="363"/>
            <ac:spMk id="6147" creationId="{5012FCFE-7F14-44E5-B4F7-0B028A5BBDBE}"/>
          </ac:spMkLst>
        </pc:spChg>
        <pc:spChg chg="mod">
          <ac:chgData name="Naomi Doerge" userId="c2ba5b26-9392-4f76-82ca-966719aba79f" providerId="ADAL" clId="{C593BCA8-EF0A-4DDF-8FA1-7DA8ED684903}" dt="2024-07-16T14:31:58.241" v="335" actId="1076"/>
          <ac:spMkLst>
            <pc:docMk/>
            <pc:sldMk cId="0" sldId="363"/>
            <ac:spMk id="8194" creationId="{4CE79DCF-48B5-403F-B159-87F1F458B966}"/>
          </ac:spMkLst>
        </pc:spChg>
      </pc:sldChg>
      <pc:sldChg chg="modSp mod">
        <pc:chgData name="Naomi Doerge" userId="c2ba5b26-9392-4f76-82ca-966719aba79f" providerId="ADAL" clId="{C593BCA8-EF0A-4DDF-8FA1-7DA8ED684903}" dt="2024-07-16T14:04:57.637" v="35" actId="20577"/>
        <pc:sldMkLst>
          <pc:docMk/>
          <pc:sldMk cId="3057750455" sldId="368"/>
        </pc:sldMkLst>
        <pc:spChg chg="mod">
          <ac:chgData name="Naomi Doerge" userId="c2ba5b26-9392-4f76-82ca-966719aba79f" providerId="ADAL" clId="{C593BCA8-EF0A-4DDF-8FA1-7DA8ED684903}" dt="2024-07-16T14:04:50.754" v="23" actId="20577"/>
          <ac:spMkLst>
            <pc:docMk/>
            <pc:sldMk cId="3057750455" sldId="368"/>
            <ac:spMk id="2" creationId="{03840B04-90F3-8F64-B302-EE448900A3ED}"/>
          </ac:spMkLst>
        </pc:spChg>
        <pc:spChg chg="mod">
          <ac:chgData name="Naomi Doerge" userId="c2ba5b26-9392-4f76-82ca-966719aba79f" providerId="ADAL" clId="{C593BCA8-EF0A-4DDF-8FA1-7DA8ED684903}" dt="2024-07-16T14:04:57.637" v="35" actId="20577"/>
          <ac:spMkLst>
            <pc:docMk/>
            <pc:sldMk cId="3057750455" sldId="368"/>
            <ac:spMk id="13" creationId="{4A3988A8-F0AE-A7B6-4E09-90EFCD7F363C}"/>
          </ac:spMkLst>
        </pc:spChg>
      </pc:sldChg>
      <pc:sldChg chg="modSp mod">
        <pc:chgData name="Naomi Doerge" userId="c2ba5b26-9392-4f76-82ca-966719aba79f" providerId="ADAL" clId="{C593BCA8-EF0A-4DDF-8FA1-7DA8ED684903}" dt="2024-07-16T14:05:35.577" v="52" actId="5793"/>
        <pc:sldMkLst>
          <pc:docMk/>
          <pc:sldMk cId="3423457423" sldId="370"/>
        </pc:sldMkLst>
        <pc:spChg chg="mod">
          <ac:chgData name="Naomi Doerge" userId="c2ba5b26-9392-4f76-82ca-966719aba79f" providerId="ADAL" clId="{C593BCA8-EF0A-4DDF-8FA1-7DA8ED684903}" dt="2024-07-16T14:05:35.577" v="52" actId="5793"/>
          <ac:spMkLst>
            <pc:docMk/>
            <pc:sldMk cId="3423457423" sldId="370"/>
            <ac:spMk id="3" creationId="{FE131BFE-DAE3-2C4B-1260-AA5663525970}"/>
          </ac:spMkLst>
        </pc:spChg>
      </pc:sldChg>
      <pc:sldChg chg="modSp mod">
        <pc:chgData name="Naomi Doerge" userId="c2ba5b26-9392-4f76-82ca-966719aba79f" providerId="ADAL" clId="{C593BCA8-EF0A-4DDF-8FA1-7DA8ED684903}" dt="2024-07-16T14:41:32.830" v="768" actId="207"/>
        <pc:sldMkLst>
          <pc:docMk/>
          <pc:sldMk cId="824909090" sldId="372"/>
        </pc:sldMkLst>
        <pc:spChg chg="mod">
          <ac:chgData name="Naomi Doerge" userId="c2ba5b26-9392-4f76-82ca-966719aba79f" providerId="ADAL" clId="{C593BCA8-EF0A-4DDF-8FA1-7DA8ED684903}" dt="2024-07-16T14:41:32.830" v="768" actId="207"/>
          <ac:spMkLst>
            <pc:docMk/>
            <pc:sldMk cId="824909090" sldId="372"/>
            <ac:spMk id="2" creationId="{D26DD5CC-2BCF-D758-C7A7-9027C42F4F8C}"/>
          </ac:spMkLst>
        </pc:spChg>
      </pc:sldChg>
      <pc:sldChg chg="delSp modSp new mod">
        <pc:chgData name="Naomi Doerge" userId="c2ba5b26-9392-4f76-82ca-966719aba79f" providerId="ADAL" clId="{C593BCA8-EF0A-4DDF-8FA1-7DA8ED684903}" dt="2024-07-16T14:06:41.309" v="140" actId="207"/>
        <pc:sldMkLst>
          <pc:docMk/>
          <pc:sldMk cId="2791208783" sldId="375"/>
        </pc:sldMkLst>
        <pc:spChg chg="mod">
          <ac:chgData name="Naomi Doerge" userId="c2ba5b26-9392-4f76-82ca-966719aba79f" providerId="ADAL" clId="{C593BCA8-EF0A-4DDF-8FA1-7DA8ED684903}" dt="2024-07-16T14:05:57.475" v="65" actId="207"/>
          <ac:spMkLst>
            <pc:docMk/>
            <pc:sldMk cId="2791208783" sldId="375"/>
            <ac:spMk id="2" creationId="{53A9D706-AF4B-775D-8AC0-C964A6E02E45}"/>
          </ac:spMkLst>
        </pc:spChg>
        <pc:spChg chg="del">
          <ac:chgData name="Naomi Doerge" userId="c2ba5b26-9392-4f76-82ca-966719aba79f" providerId="ADAL" clId="{C593BCA8-EF0A-4DDF-8FA1-7DA8ED684903}" dt="2024-07-16T14:06:03.538" v="66" actId="478"/>
          <ac:spMkLst>
            <pc:docMk/>
            <pc:sldMk cId="2791208783" sldId="375"/>
            <ac:spMk id="3" creationId="{AEE9B002-E2C4-4722-E270-03A23FFB00EF}"/>
          </ac:spMkLst>
        </pc:spChg>
        <pc:spChg chg="mod">
          <ac:chgData name="Naomi Doerge" userId="c2ba5b26-9392-4f76-82ca-966719aba79f" providerId="ADAL" clId="{C593BCA8-EF0A-4DDF-8FA1-7DA8ED684903}" dt="2024-07-16T14:06:41.309" v="140" actId="207"/>
          <ac:spMkLst>
            <pc:docMk/>
            <pc:sldMk cId="2791208783" sldId="375"/>
            <ac:spMk id="4" creationId="{C8F3E6AC-402E-527C-1366-15EEBF15ADEC}"/>
          </ac:spMkLst>
        </pc:spChg>
      </pc:sldChg>
      <pc:sldChg chg="modSp new mod">
        <pc:chgData name="Naomi Doerge" userId="c2ba5b26-9392-4f76-82ca-966719aba79f" providerId="ADAL" clId="{C593BCA8-EF0A-4DDF-8FA1-7DA8ED684903}" dt="2024-07-16T14:37:26.801" v="593" actId="20577"/>
        <pc:sldMkLst>
          <pc:docMk/>
          <pc:sldMk cId="1358417779" sldId="376"/>
        </pc:sldMkLst>
        <pc:spChg chg="mod">
          <ac:chgData name="Naomi Doerge" userId="c2ba5b26-9392-4f76-82ca-966719aba79f" providerId="ADAL" clId="{C593BCA8-EF0A-4DDF-8FA1-7DA8ED684903}" dt="2024-07-16T14:33:04.832" v="486" actId="113"/>
          <ac:spMkLst>
            <pc:docMk/>
            <pc:sldMk cId="1358417779" sldId="376"/>
            <ac:spMk id="2" creationId="{40F68357-F36D-F09E-A6DB-9FB24F25285D}"/>
          </ac:spMkLst>
        </pc:spChg>
        <pc:spChg chg="mod">
          <ac:chgData name="Naomi Doerge" userId="c2ba5b26-9392-4f76-82ca-966719aba79f" providerId="ADAL" clId="{C593BCA8-EF0A-4DDF-8FA1-7DA8ED684903}" dt="2024-07-16T14:37:26.801" v="593" actId="20577"/>
          <ac:spMkLst>
            <pc:docMk/>
            <pc:sldMk cId="1358417779" sldId="376"/>
            <ac:spMk id="3" creationId="{9A75DF58-FA60-6170-76C8-ADDF0436683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15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20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TfY8dvbuF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utoLhjUuAI?feature=oemb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249000" cy="3660437"/>
          </a:xfrm>
        </p:spPr>
        <p:txBody>
          <a:bodyPr/>
          <a:lstStyle/>
          <a:p>
            <a:pPr algn="just" eaLnBrk="1" hangingPunct="1"/>
            <a:r>
              <a:rPr lang="en-GB" alt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   Week 6 </a:t>
            </a: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PowerPoint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5313A-CBD4-CE82-F8F7-32AC490E1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structure of an academic presentation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overall presentation and slide design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key elements of an effective presentation</a:t>
            </a:r>
          </a:p>
        </p:txBody>
      </p:sp>
      <p:sp>
        <p:nvSpPr>
          <p:cNvPr id="7181" name="Date Placeholder 6">
            <a:extLst>
              <a:ext uri="{FF2B5EF4-FFF2-40B4-BE49-F238E27FC236}">
                <a16:creationId xmlns:a16="http://schemas.microsoft.com/office/drawing/2014/main" id="{6D89DF4D-CFC2-168B-73CB-76E8F428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16/07/2024</a:t>
            </a:fld>
            <a:endParaRPr lang="en-GB" altLang="en-US" sz="900"/>
          </a:p>
        </p:txBody>
      </p:sp>
      <p:sp>
        <p:nvSpPr>
          <p:cNvPr id="7183" name="Slide Number Placeholder 7">
            <a:extLst>
              <a:ext uri="{FF2B5EF4-FFF2-40B4-BE49-F238E27FC236}">
                <a16:creationId xmlns:a16="http://schemas.microsoft.com/office/drawing/2014/main" id="{6E4FCAE6-A6E7-298A-9605-E17E08CB9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cs typeface="Calibri" panose="020F0502020204030204" pitchFamily="34" charset="0"/>
              </a:rPr>
              <a:t>Have you ever given a presentation before? If so, what was it for and how did it go?</a:t>
            </a:r>
          </a:p>
          <a:p>
            <a:r>
              <a:rPr lang="en-GB" dirty="0">
                <a:cs typeface="Calibri" panose="020F0502020204030204" pitchFamily="34" charset="0"/>
              </a:rPr>
              <a:t>Do you like speaking in front of people? Why or why not?</a:t>
            </a:r>
          </a:p>
          <a:p>
            <a:r>
              <a:rPr lang="en-GB" dirty="0">
                <a:cs typeface="Calibri" panose="020F0502020204030204" pitchFamily="34" charset="0"/>
              </a:rPr>
              <a:t>What makes a presentation good? How about bad? </a:t>
            </a:r>
          </a:p>
          <a:p>
            <a:endParaRPr lang="en-GB" dirty="0">
              <a:cs typeface="Calibri" panose="020F0502020204030204" pitchFamily="34" charset="0"/>
            </a:endParaRP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00FF"/>
                </a:solidFill>
                <a:cs typeface="Calibri" panose="020F0502020204030204" pitchFamily="34" charset="0"/>
              </a:rPr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3600" dirty="0">
                <a:latin typeface="+mj-lt"/>
                <a:cs typeface="Calibri" panose="020F0502020204030204" pitchFamily="34" charset="0"/>
              </a:rPr>
              <a:t>Watch the following presentation and spot all the mistakes. What should students avoid when giving presentations? Take notes on the Week 6 Worksheet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bad presentation - spot the mistakes">
            <a:hlinkClick r:id="" action="ppaction://media"/>
            <a:extLst>
              <a:ext uri="{FF2B5EF4-FFF2-40B4-BE49-F238E27FC236}">
                <a16:creationId xmlns:a16="http://schemas.microsoft.com/office/drawing/2014/main" id="{BD620367-E038-AB8F-6F0C-274896BDFB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16333" r="8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364F2A3-E66E-49C4-A8B9-E4C9B81F9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F610618-2B08-9410-8177-A209AD4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69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Structuring Your Presentation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summarize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16/07/2024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A18B-B9CF-5F31-1875-7ADC3B9A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Beginning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7E264FD-5C79-02AF-FCE9-51EDA827BC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322562"/>
            <a:ext cx="4038600" cy="2544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898C3-EF79-3DD7-6001-B203B839C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 dirty="0"/>
              <a:t>You need to clearly provide the structure of your presentations (e.g., include an outline slide)</a:t>
            </a:r>
          </a:p>
          <a:p>
            <a:r>
              <a:rPr lang="en-GB" sz="2600" dirty="0"/>
              <a:t>You need to start with the general picture and then focus on the exact topic of your presentation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74544-A02C-DF79-49BC-3E1FE05A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CC23A-9351-E662-6EBD-651FC72D18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334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C861-62B8-445B-C060-B6D9A9896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Middle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1BFE-DAE3-2C4B-1260-AA5663525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This part should include the key topics of your presentation.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0C5421-1E27-1E43-9307-F656CCF8C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69208"/>
            <a:ext cx="4038600" cy="185102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AF8E4-2A4C-81AC-5C34-59160F2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0D5E0-2041-5CFC-23F1-51C037DAAE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57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F759-650B-5358-C1EB-FE800246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8" y="136525"/>
            <a:ext cx="8229600" cy="1143000"/>
          </a:xfrm>
        </p:spPr>
        <p:txBody>
          <a:bodyPr/>
          <a:lstStyle/>
          <a:p>
            <a:r>
              <a:rPr lang="en-GB" b="1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4AFA-153E-5F88-E3D8-9B6CC8348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690864" cy="3989040"/>
          </a:xfrm>
        </p:spPr>
        <p:txBody>
          <a:bodyPr/>
          <a:lstStyle/>
          <a:p>
            <a:r>
              <a:rPr lang="en-GB" dirty="0"/>
              <a:t>You should summarize the key points of your presentation. </a:t>
            </a:r>
          </a:p>
          <a:p>
            <a:endParaRPr lang="en-GB" dirty="0"/>
          </a:p>
          <a:p>
            <a:r>
              <a:rPr lang="en-GB" dirty="0"/>
              <a:t>Include a “Questions” slide and invite your audience to ask questions.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F09790-FDF3-3795-35B6-9C624ABB4E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988840"/>
            <a:ext cx="3594875" cy="20882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E9FA6-1D69-CF37-ECA6-429A6B7E5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138F-451C-578F-B3A0-80559EE23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87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9D706-AF4B-775D-8AC0-C964A6E02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F3E6AC-402E-527C-1366-15EEBF15A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368" y="1434480"/>
            <a:ext cx="8209431" cy="3989040"/>
          </a:xfrm>
        </p:spPr>
        <p:txBody>
          <a:bodyPr/>
          <a:lstStyle/>
          <a:p>
            <a:r>
              <a:rPr lang="en-GB" sz="3200" dirty="0"/>
              <a:t>Go to the worksheet and complete </a:t>
            </a:r>
            <a:r>
              <a:rPr lang="en-GB" sz="3200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E4F29-E336-473C-21E1-FE214C80E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005F4-0B09-F8FD-37F3-D0C292CB27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1208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Before anything else, </a:t>
            </a:r>
            <a:r>
              <a:rPr lang="en-US" altLang="en-US" b="1" i="1" dirty="0">
                <a:solidFill>
                  <a:srgbClr val="0000FF"/>
                </a:solidFill>
                <a:cs typeface="Calibri" panose="020F0502020204030204" pitchFamily="34" charset="0"/>
              </a:rPr>
              <a:t>preparation </a:t>
            </a: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is the key to success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Arrive a few minutes early to set up and test the equipment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Dress appropriately for your audience and the situation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099595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Consider if you really need to use them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Many disadvantages: 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Audience will read ahead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Distraction (not listening to you)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Printouts won’t show any animations, might look boring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Waste of paper – encourage the audience to take notes</a:t>
            </a:r>
          </a:p>
          <a:p>
            <a:pPr marL="457200" lvl="1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If using them, make about 10% more handouts than you expect to use as extra people may turn up to listen to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996" y="836712"/>
            <a:ext cx="8229600" cy="3917032"/>
          </a:xfrm>
        </p:spPr>
        <p:txBody>
          <a:bodyPr/>
          <a:lstStyle/>
          <a:p>
            <a:r>
              <a:rPr lang="en-US" altLang="en-US" sz="2700" dirty="0"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</a:t>
            </a:r>
            <a:r>
              <a:rPr lang="en-US" altLang="en-US" sz="2700" dirty="0" err="1">
                <a:cs typeface="Calibri" panose="020F0502020204030204" pitchFamily="34" charset="0"/>
              </a:rPr>
              <a:t>summarise</a:t>
            </a:r>
            <a:r>
              <a:rPr lang="en-US" altLang="en-US" sz="2700" dirty="0"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Don't improvise at the last moment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If you are VERY nervous, always open with some basic information about yourself (e.g. name, degree, title of the presentation) </a:t>
            </a:r>
            <a:r>
              <a:rPr lang="en-US" altLang="en-US" sz="2700" b="1" dirty="0">
                <a:solidFill>
                  <a:srgbClr val="0000FF"/>
                </a:solidFill>
                <a:cs typeface="Calibri" panose="020F0502020204030204" pitchFamily="34" charset="0"/>
              </a:rPr>
              <a:t>(Why do you think this is recommended?!)</a:t>
            </a:r>
            <a:endParaRPr lang="en-US" altLang="en-US" sz="2700" dirty="0">
              <a:cs typeface="Calibri" panose="020F0502020204030204" pitchFamily="34" charset="0"/>
            </a:endParaRP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68357-F36D-F09E-A6DB-9FB24F252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5DF58-FA60-6170-76C8-ADDF04366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the worksheet and complete activity 3 about Presentation body language and speaking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7A65E-9207-C567-1ED5-A26E3F0EE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4DA1B-43FD-7EC8-193A-EF3A36FCE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8417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Don’t read the slides aloud-USE NOTES! (but don’t read straight off of these either!)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possible, use a remote devise for advancing your slides</a:t>
            </a: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Don’t take questions during the talk (unless you are very experienced). Why?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Always leave time for a few questions at the end of the talk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you can’t answer a question, say so.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Brainstorm a few questions you might be asked before your presentation and have some thoughts on what you might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32" y="1844824"/>
            <a:ext cx="8748464" cy="2803450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8.  </a:t>
            </a:r>
            <a:r>
              <a:rPr lang="en-US" altLang="en-US" b="1" dirty="0" err="1">
                <a:latin typeface="+mn-lt"/>
                <a:cs typeface="Calibri" panose="020F0502020204030204" pitchFamily="34" charset="0"/>
              </a:rPr>
              <a:t>Behaviour</a:t>
            </a:r>
            <a:endParaRPr lang="en-US" altLang="en-US" b="1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Show some enthusiasm, but don’t overdo it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Involve your audience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Ask questions, make eye contact, use humor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Don’t get distracted by noises or audience movements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DD5CC-2BCF-D758-C7A7-9027C42F4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44" y="373734"/>
            <a:ext cx="4330824" cy="219075"/>
          </a:xfrm>
        </p:spPr>
        <p:txBody>
          <a:bodyPr/>
          <a:lstStyle/>
          <a:p>
            <a:r>
              <a:rPr lang="en-US" b="1" dirty="0">
                <a:solidFill>
                  <a:srgbClr val="0000FF"/>
                </a:solidFill>
              </a:rPr>
              <a:t>Activity 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C1FB7-3583-F5BE-A82B-27FEFAAFC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A99E3-125E-954F-C448-14C21C611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9F3395-D639-184F-2E23-59EF9568B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GB" sz="3200" dirty="0">
                <a:latin typeface="+mj-lt"/>
                <a:cs typeface="Calibri" panose="020F0502020204030204" pitchFamily="34" charset="0"/>
              </a:rPr>
              <a:t>Watch the following presentation and spot all the things the presenter does </a:t>
            </a:r>
            <a:r>
              <a:rPr lang="en-GB" sz="3200" b="1" dirty="0">
                <a:latin typeface="+mj-lt"/>
                <a:cs typeface="Calibri" panose="020F0502020204030204" pitchFamily="34" charset="0"/>
              </a:rPr>
              <a:t>right</a:t>
            </a:r>
            <a:r>
              <a:rPr lang="en-GB" sz="3200" dirty="0">
                <a:latin typeface="+mj-lt"/>
                <a:cs typeface="Calibri" panose="020F0502020204030204" pitchFamily="34" charset="0"/>
              </a:rPr>
              <a:t>. Did the presenter do all the suggested things from this lesson? What did she miss (if anything)?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909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good presentation - identify the good techniques">
            <a:hlinkClick r:id="" action="ppaction://media"/>
            <a:extLst>
              <a:ext uri="{FF2B5EF4-FFF2-40B4-BE49-F238E27FC236}">
                <a16:creationId xmlns:a16="http://schemas.microsoft.com/office/drawing/2014/main" id="{EDA6D4FD-AF54-3336-CAC7-0D4A9A2E2B5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20208" r="445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E07032C-34E6-BF47-5E61-9524E719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FD535ED8-5CA8-4A58-F538-981E6745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196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4A9907-4155-4245-9769-5F0A4DB94B77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656cee4-eeba-45fa-a761-9e0ba90d158e"/>
    <ds:schemaRef ds:uri="http://www.w3.org/XML/1998/namespace"/>
    <ds:schemaRef ds:uri="http://schemas.microsoft.com/office/infopath/2007/PartnerControls"/>
    <ds:schemaRef ds:uri="3deaaa82-f5a2-45b4-bb96-651ce2c0e4b2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848</Words>
  <Application>Microsoft Office PowerPoint</Application>
  <PresentationFormat>On-screen Show (4:3)</PresentationFormat>
  <Paragraphs>134</Paragraphs>
  <Slides>25</Slides>
  <Notes>11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Myriad Pro</vt:lpstr>
      <vt:lpstr>华文细黑</vt:lpstr>
      <vt:lpstr>Arial</vt:lpstr>
      <vt:lpstr>Calibri</vt:lpstr>
      <vt:lpstr>Verdana</vt:lpstr>
      <vt:lpstr>Wingdings</vt:lpstr>
      <vt:lpstr>20140311PresentationUWTSDTemplate</vt:lpstr>
      <vt:lpstr>  LCHS4001</vt:lpstr>
      <vt:lpstr>Lesson Aims</vt:lpstr>
      <vt:lpstr>Discuss </vt:lpstr>
      <vt:lpstr>Activity 1 </vt:lpstr>
      <vt:lpstr>PowerPoint Presentation</vt:lpstr>
      <vt:lpstr>Structuring Your Presentation</vt:lpstr>
      <vt:lpstr>The Beginning </vt:lpstr>
      <vt:lpstr>The Middle</vt:lpstr>
      <vt:lpstr>The End </vt:lpstr>
      <vt:lpstr>Activity 2</vt:lpstr>
      <vt:lpstr>1.  Pre-talk Preparation</vt:lpstr>
      <vt:lpstr>2.  Handouts</vt:lpstr>
      <vt:lpstr>3.  Opening</vt:lpstr>
      <vt:lpstr>Activity 3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Activity 4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Naomi Doerge</cp:lastModifiedBy>
  <cp:revision>21</cp:revision>
  <dcterms:created xsi:type="dcterms:W3CDTF">2020-03-25T19:49:57Z</dcterms:created>
  <dcterms:modified xsi:type="dcterms:W3CDTF">2024-07-16T14:41:37Z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  <property fmtid="{D5CDD505-2E9C-101B-9397-08002B2CF9AE}" pid="3" name="MSIP_Label_9762d7e7-4474-4a67-9ef6-3d4dc52b0ea7_Enabled">
    <vt:lpwstr>true</vt:lpwstr>
  </property>
  <property fmtid="{D5CDD505-2E9C-101B-9397-08002B2CF9AE}" pid="4" name="MSIP_Label_9762d7e7-4474-4a67-9ef6-3d4dc52b0ea7_SetDate">
    <vt:lpwstr>2024-05-22T09:58:38Z</vt:lpwstr>
  </property>
  <property fmtid="{D5CDD505-2E9C-101B-9397-08002B2CF9AE}" pid="5" name="MSIP_Label_9762d7e7-4474-4a67-9ef6-3d4dc52b0ea7_Method">
    <vt:lpwstr>Privileged</vt:lpwstr>
  </property>
  <property fmtid="{D5CDD505-2E9C-101B-9397-08002B2CF9AE}" pid="6" name="MSIP_Label_9762d7e7-4474-4a67-9ef6-3d4dc52b0ea7_Name">
    <vt:lpwstr>Internal</vt:lpwstr>
  </property>
  <property fmtid="{D5CDD505-2E9C-101B-9397-08002B2CF9AE}" pid="7" name="MSIP_Label_9762d7e7-4474-4a67-9ef6-3d4dc52b0ea7_SiteId">
    <vt:lpwstr>057daf85-b1d5-44cd-ab7b-0a4ce1b29eae</vt:lpwstr>
  </property>
  <property fmtid="{D5CDD505-2E9C-101B-9397-08002B2CF9AE}" pid="8" name="MSIP_Label_9762d7e7-4474-4a67-9ef6-3d4dc52b0ea7_ActionId">
    <vt:lpwstr>32e1ac87-4b6c-4fd6-980f-309cdf040817</vt:lpwstr>
  </property>
  <property fmtid="{D5CDD505-2E9C-101B-9397-08002B2CF9AE}" pid="9" name="MSIP_Label_9762d7e7-4474-4a67-9ef6-3d4dc52b0ea7_ContentBits">
    <vt:lpwstr>0</vt:lpwstr>
  </property>
</Properties>
</file>