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D459DD2-6466-4C7F-BE8A-3BE9836649EF}">
          <p14:sldIdLst>
            <p14:sldId id="256"/>
            <p14:sldId id="257"/>
            <p14:sldId id="258"/>
            <p14:sldId id="259"/>
            <p14:sldId id="260"/>
          </p14:sldIdLst>
        </p14:section>
        <p14:section name="Untitled Section" id="{2CA415A0-1855-42FA-A4D6-365E76216E58}">
          <p14:sldIdLst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</p14:sldIdLst>
        </p14:section>
      </p14:section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a Maria Ioana" initials="AMI" lastIdx="1" clrIdx="0">
    <p:extLst>
      <p:ext uri="{19B8F6BF-5375-455C-9EA6-DF929625EA0E}">
        <p15:presenceInfo xmlns:p15="http://schemas.microsoft.com/office/powerpoint/2012/main" userId="921d10058ff9d17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3300"/>
    <a:srgbClr val="FF0066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93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925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941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982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997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374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780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247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532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33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4663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91435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4398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9698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4345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0656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539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97C5E1-3843-439A-BB34-142BBF0BF90C}" type="datetimeFigureOut">
              <a:rPr lang="en-GB" smtClean="0"/>
              <a:t>03/07/2022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FBEBEF-109C-440D-9D9A-D6A5B98BA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08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  <p:sldLayoutId id="214748374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9BBD8-8D74-4337-A136-6E3BCAE977B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Group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1C924C-ACA7-4B3D-9026-DF2A1EE000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741420"/>
            <a:ext cx="9432524" cy="1034766"/>
          </a:xfrm>
        </p:spPr>
        <p:txBody>
          <a:bodyPr>
            <a:normAutofit fontScale="25000" lnSpcReduction="20000"/>
          </a:bodyPr>
          <a:lstStyle/>
          <a:p>
            <a:pPr algn="ctr"/>
            <a:r>
              <a:rPr lang="en-GB" sz="8000" dirty="0"/>
              <a:t>RESEARCH PROPOSAL </a:t>
            </a:r>
          </a:p>
          <a:p>
            <a:pPr algn="ctr"/>
            <a:r>
              <a:rPr lang="en-GB" sz="8000" dirty="0"/>
              <a:t>  </a:t>
            </a:r>
          </a:p>
          <a:p>
            <a:pPr algn="r"/>
            <a:r>
              <a:rPr lang="en-GB" sz="8000" dirty="0"/>
              <a:t>Module: Digital skills and Research Methods</a:t>
            </a:r>
          </a:p>
          <a:p>
            <a:pPr algn="r"/>
            <a:r>
              <a:rPr lang="en-GB" sz="8000" dirty="0"/>
              <a:t>(BMSW4003_BIRM) </a:t>
            </a:r>
          </a:p>
          <a:p>
            <a:pPr algn="r"/>
            <a:r>
              <a:rPr lang="en-GB" sz="8000" dirty="0"/>
              <a:t>Lecturer : Abdi Rahman </a:t>
            </a:r>
          </a:p>
          <a:p>
            <a:pPr algn="r"/>
            <a:r>
              <a:rPr lang="en-GB" sz="8000" dirty="0"/>
              <a:t>  </a:t>
            </a:r>
          </a:p>
          <a:p>
            <a:pPr algn="r"/>
            <a:r>
              <a:rPr lang="en-GB" sz="8000" dirty="0"/>
              <a:t>          Student 1: Irina Ioana- 2130080</a:t>
            </a:r>
          </a:p>
          <a:p>
            <a:pPr algn="r"/>
            <a:r>
              <a:rPr lang="en-GB" sz="8000" dirty="0"/>
              <a:t>Student 2: Ana-Maria Ioana- 2130078 </a:t>
            </a:r>
          </a:p>
          <a:p>
            <a:pPr algn="r"/>
            <a:endParaRPr lang="en-GB" sz="8000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;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16612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B9388-C838-479D-AFEF-6177474F4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312421"/>
            <a:ext cx="7589520" cy="7612379"/>
          </a:xfrm>
        </p:spPr>
        <p:txBody>
          <a:bodyPr>
            <a:normAutofit/>
          </a:bodyPr>
          <a:lstStyle/>
          <a:p>
            <a:pPr algn="ctr"/>
            <a:r>
              <a:rPr lang="en-GB" sz="6000" cap="none" dirty="0">
                <a:latin typeface="+mn-lt"/>
              </a:rPr>
              <a:t>How do students use technology to collaborate at </a:t>
            </a:r>
            <a:r>
              <a:rPr lang="en-GB" sz="6000" dirty="0">
                <a:latin typeface="+mn-lt"/>
              </a:rPr>
              <a:t>UWTSD ?</a:t>
            </a:r>
          </a:p>
        </p:txBody>
      </p:sp>
      <p:pic>
        <p:nvPicPr>
          <p:cNvPr id="15" name="Content Placeholder 14" descr="Text&#10;&#10;Description automatically generated">
            <a:extLst>
              <a:ext uri="{FF2B5EF4-FFF2-40B4-BE49-F238E27FC236}">
                <a16:creationId xmlns:a16="http://schemas.microsoft.com/office/drawing/2014/main" id="{58CFCF5E-83D4-4419-88CF-B4FBDF1825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12885" y="64770"/>
            <a:ext cx="2753109" cy="1235710"/>
          </a:xfr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8107814-B351-4108-9E07-BCAAECE92763}"/>
              </a:ext>
            </a:extLst>
          </p:cNvPr>
          <p:cNvSpPr txBox="1"/>
          <p:nvPr/>
        </p:nvSpPr>
        <p:spPr>
          <a:xfrm>
            <a:off x="8112885" y="1169824"/>
            <a:ext cx="2753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8138834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C648-4885-4E1A-B1CD-4790EED265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330961"/>
            <a:ext cx="10241280" cy="1097279"/>
          </a:xfrm>
        </p:spPr>
        <p:txBody>
          <a:bodyPr>
            <a:normAutofit/>
          </a:bodyPr>
          <a:lstStyle/>
          <a:p>
            <a:r>
              <a:rPr lang="en-GB" sz="3600" b="1" dirty="0"/>
              <a:t>                  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1CDAC9-C1AC-4E31-9A8B-9ED24E73CB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129280"/>
            <a:ext cx="9316720" cy="2397759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This presentation is made by Irina Ioana and Ana-Maria Ioana and we </a:t>
            </a:r>
            <a:r>
              <a:rPr lang="en-GB" dirty="0" err="1"/>
              <a:t>gonna</a:t>
            </a:r>
            <a:r>
              <a:rPr lang="en-GB" dirty="0"/>
              <a:t> talk about our chosen research question which is:  “Which digital tool is more used by students at UWTSD to collaborate together?” based on our research.   </a:t>
            </a:r>
          </a:p>
          <a:p>
            <a:r>
              <a:rPr lang="en-GB" dirty="0"/>
              <a:t>This research was made on 22.06.2022.</a:t>
            </a:r>
          </a:p>
        </p:txBody>
      </p:sp>
    </p:spTree>
    <p:extLst>
      <p:ext uri="{BB962C8B-B14F-4D97-AF65-F5344CB8AC3E}">
        <p14:creationId xmlns:p14="http://schemas.microsoft.com/office/powerpoint/2010/main" val="3405924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A7379-C6D4-49A0-ABE7-AB06B1AB22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Student digital skills    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A938A7-1EB2-42DF-AD39-01D0B88BABA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pPr algn="l"/>
            <a:r>
              <a:rPr lang="en-GB" b="0" i="0" dirty="0">
                <a:solidFill>
                  <a:srgbClr val="2A2A2A"/>
                </a:solidFill>
                <a:effectLst/>
                <a:latin typeface="Open Sans"/>
              </a:rPr>
              <a:t>Digital skills are part and parcel of higher education, and an important part of life for university students. Learning these key aspects of the 21st-century technology that surrounds us can only benefit students in their pursuit of knowledge.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863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BEEAE-B8A7-46F1-B60F-CE1318EB4B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848355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Online collaboration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AF1B02-05AA-49A6-85FE-29A83683AD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058160"/>
            <a:ext cx="9448800" cy="1554480"/>
          </a:xfrm>
        </p:spPr>
        <p:txBody>
          <a:bodyPr>
            <a:normAutofit lnSpcReduction="10000"/>
          </a:bodyPr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Microsoft Teams is </a:t>
            </a:r>
            <a:r>
              <a:rPr lang="en-GB" sz="1900" i="0" dirty="0">
                <a:effectLst/>
                <a:latin typeface="arial" panose="020B0604020202020204" pitchFamily="34" charset="0"/>
              </a:rPr>
              <a:t>a centralised hub for communication and collaboration within a team, department or student group allowing you to share content and access other apps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 Teams combines video and audio calls, meetings, chat, notes and files.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Microsoft Teams continues to grow as one of the top collaboration and productivity tools available for organizations of all sizes.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650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DFDEF-2879-4613-A8BD-FC6A3B32A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Ethical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D173D-3DF2-4782-A9EC-A995B67AE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33600"/>
            <a:ext cx="10896600" cy="408508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 Ethics helps us decide what we should do and why” ,Barrett et al.(2016,p7) </a:t>
            </a:r>
          </a:p>
          <a:p>
            <a:pPr marL="0" indent="0">
              <a:buNone/>
            </a:pPr>
            <a:r>
              <a:rPr lang="en-GB" dirty="0"/>
              <a:t>In research, as in life ,just because we can do something it does not mean that we should. In the past researchers have conducted experiments and studies that caused harm to </a:t>
            </a:r>
            <a:r>
              <a:rPr lang="en-GB" dirty="0" err="1"/>
              <a:t>otheir</a:t>
            </a:r>
            <a:r>
              <a:rPr lang="en-GB" dirty="0"/>
              <a:t> participants, lacked consent and at times </a:t>
            </a:r>
            <a:r>
              <a:rPr lang="en-GB" dirty="0" err="1"/>
              <a:t>putthe</a:t>
            </a:r>
            <a:r>
              <a:rPr lang="en-GB" dirty="0"/>
              <a:t> researchers at risk. </a:t>
            </a:r>
            <a:r>
              <a:rPr lang="en-GB" dirty="0" err="1"/>
              <a:t>Ehical</a:t>
            </a:r>
            <a:r>
              <a:rPr lang="en-GB" dirty="0"/>
              <a:t> guidelines have been developed to prevent unethical research studies from going ahead. </a:t>
            </a:r>
          </a:p>
          <a:p>
            <a:pPr marL="0" indent="0">
              <a:buNone/>
            </a:pPr>
            <a:r>
              <a:rPr lang="en-GB" dirty="0"/>
              <a:t>    Key ethical principals that any researchers need to be aware of , the first six principles apply to working with the participants outlined by Saunders et al(2019).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53A3E0-9CA7-4A1D-95F2-F737CB162F4E}"/>
              </a:ext>
            </a:extLst>
          </p:cNvPr>
          <p:cNvSpPr txBox="1"/>
          <p:nvPr/>
        </p:nvSpPr>
        <p:spPr>
          <a:xfrm>
            <a:off x="883920" y="5181599"/>
            <a:ext cx="4023360" cy="646331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Integrity, fairness and open-mindedness.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5F1C19-E31F-46C3-B6F5-D22530E1BF89}"/>
              </a:ext>
            </a:extLst>
          </p:cNvPr>
          <p:cNvSpPr txBox="1"/>
          <p:nvPr/>
        </p:nvSpPr>
        <p:spPr>
          <a:xfrm>
            <a:off x="5318760" y="5320098"/>
            <a:ext cx="2651760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Respect for others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12E2D41-F6C4-4BA6-BC2F-16348E882CC0}"/>
              </a:ext>
            </a:extLst>
          </p:cNvPr>
          <p:cNvSpPr txBox="1"/>
          <p:nvPr/>
        </p:nvSpPr>
        <p:spPr>
          <a:xfrm>
            <a:off x="8976360" y="5332808"/>
            <a:ext cx="252984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Avoidance of harm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944EFF-88AC-45B5-B24B-DC6E72BFE1C9}"/>
              </a:ext>
            </a:extLst>
          </p:cNvPr>
          <p:cNvSpPr txBox="1"/>
          <p:nvPr/>
        </p:nvSpPr>
        <p:spPr>
          <a:xfrm>
            <a:off x="685800" y="6229396"/>
            <a:ext cx="3484880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Privacy of those taking apart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FB1331-324E-4299-B39A-0117CA7FAB1F}"/>
              </a:ext>
            </a:extLst>
          </p:cNvPr>
          <p:cNvSpPr txBox="1"/>
          <p:nvPr/>
        </p:nvSpPr>
        <p:spPr>
          <a:xfrm>
            <a:off x="4907280" y="5996887"/>
            <a:ext cx="3556000" cy="646331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Voluntary nature of participation and right to withdraw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7ACE25D-D802-460D-9C6B-37E8C8BE088C}"/>
              </a:ext>
            </a:extLst>
          </p:cNvPr>
          <p:cNvSpPr txBox="1"/>
          <p:nvPr/>
        </p:nvSpPr>
        <p:spPr>
          <a:xfrm>
            <a:off x="8742680" y="5912697"/>
            <a:ext cx="3093720" cy="646331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Informed consent of those taking part</a:t>
            </a:r>
          </a:p>
        </p:txBody>
      </p:sp>
    </p:spTree>
    <p:extLst>
      <p:ext uri="{BB962C8B-B14F-4D97-AF65-F5344CB8AC3E}">
        <p14:creationId xmlns:p14="http://schemas.microsoft.com/office/powerpoint/2010/main" val="3837418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41643-4025-4A48-AE02-17BBF21A15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4480" y="1803405"/>
            <a:ext cx="10535920" cy="858515"/>
          </a:xfrm>
        </p:spPr>
        <p:txBody>
          <a:bodyPr>
            <a:normAutofit/>
          </a:bodyPr>
          <a:lstStyle/>
          <a:p>
            <a:r>
              <a:rPr lang="en-GB" sz="4000" dirty="0"/>
              <a:t>Conducting ethical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BA0E39-B02A-4B6D-BB3A-7306AD3FF8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040" y="2743200"/>
            <a:ext cx="10373360" cy="1574801"/>
          </a:xfrm>
        </p:spPr>
        <p:txBody>
          <a:bodyPr/>
          <a:lstStyle/>
          <a:p>
            <a:r>
              <a:rPr lang="en-GB" dirty="0"/>
              <a:t>Three of ten principals outlined by Saunders et al(2019) apply to how data is stored and analysed.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74D888-AD44-4E43-ABA3-34708EC98A92}"/>
              </a:ext>
            </a:extLst>
          </p:cNvPr>
          <p:cNvSpPr txBox="1"/>
          <p:nvPr/>
        </p:nvSpPr>
        <p:spPr>
          <a:xfrm>
            <a:off x="802640" y="3891280"/>
            <a:ext cx="3180080" cy="646331"/>
          </a:xfrm>
          <a:prstGeom prst="rect">
            <a:avLst/>
          </a:prstGeom>
          <a:solidFill>
            <a:srgbClr val="FF00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Ensuring confidentiality of data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8C2BFB-4B61-4B9E-B754-87BF90571F2C}"/>
              </a:ext>
            </a:extLst>
          </p:cNvPr>
          <p:cNvSpPr txBox="1"/>
          <p:nvPr/>
        </p:nvSpPr>
        <p:spPr>
          <a:xfrm>
            <a:off x="4653280" y="3891280"/>
            <a:ext cx="2743200" cy="646331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Accurate analysis and reporting of data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00B4F6-2D84-4497-AEAC-BBDC5A7AF72F}"/>
              </a:ext>
            </a:extLst>
          </p:cNvPr>
          <p:cNvSpPr txBox="1"/>
          <p:nvPr/>
        </p:nvSpPr>
        <p:spPr>
          <a:xfrm>
            <a:off x="8737600" y="3891280"/>
            <a:ext cx="256032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Uphold data protection laws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C5646D-8845-45C3-826F-0BF323783C1A}"/>
              </a:ext>
            </a:extLst>
          </p:cNvPr>
          <p:cNvSpPr txBox="1"/>
          <p:nvPr/>
        </p:nvSpPr>
        <p:spPr>
          <a:xfrm>
            <a:off x="1259840" y="5455920"/>
            <a:ext cx="2458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final principle is: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7B2893-EAA7-4B1E-BA34-F493A394672B}"/>
              </a:ext>
            </a:extLst>
          </p:cNvPr>
          <p:cNvSpPr txBox="1"/>
          <p:nvPr/>
        </p:nvSpPr>
        <p:spPr>
          <a:xfrm>
            <a:off x="4165600" y="5364480"/>
            <a:ext cx="4775200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Ensure the safety of the researcher</a:t>
            </a:r>
          </a:p>
        </p:txBody>
      </p:sp>
    </p:spTree>
    <p:extLst>
      <p:ext uri="{BB962C8B-B14F-4D97-AF65-F5344CB8AC3E}">
        <p14:creationId xmlns:p14="http://schemas.microsoft.com/office/powerpoint/2010/main" val="1569702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C5FFC-37CB-4027-94FD-B4D2DD179D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13556"/>
          </a:xfrm>
        </p:spPr>
        <p:txBody>
          <a:bodyPr>
            <a:normAutofit/>
          </a:bodyPr>
          <a:lstStyle/>
          <a:p>
            <a:r>
              <a:rPr lang="en-GB" sz="4000" dirty="0"/>
              <a:t> PROPOSED method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2E869-094A-494E-86CA-49C4AA6697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0400" y="4460240"/>
            <a:ext cx="9448800" cy="3779519"/>
          </a:xfrm>
        </p:spPr>
        <p:txBody>
          <a:bodyPr>
            <a:normAutofit/>
          </a:bodyPr>
          <a:lstStyle/>
          <a:p>
            <a:r>
              <a:rPr lang="en-GB" sz="1600" dirty="0"/>
              <a:t>We are going to use the QUANTITATIVE METHOD.</a:t>
            </a:r>
          </a:p>
          <a:p>
            <a:r>
              <a:rPr lang="en-GB" sz="1600" dirty="0"/>
              <a:t> </a:t>
            </a: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830220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DF9FB-C9FC-4F8C-8152-590F76B289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760" y="-594355"/>
            <a:ext cx="9448800" cy="182509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6CC6B9-72E7-46E5-9556-333D172ED5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8800" y="2348341"/>
            <a:ext cx="9448800" cy="5281819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We are going to ask the audience the following questions: 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CLOSED QUESTIONS  (YES OR NO) 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Do you use MS Teams more than other digital tools to work with your peers?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Do you use the OneDrive more than other digital tools to collaborate with your peers  ?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Do you use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WhatApp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more than other digital tools to collaborate with your peers?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When collaborating with peers do you use one digital tool more than others ?   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7320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E9BF6-7950-4E54-AA48-7D5797FBC1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238755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Rank order questions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AD302-64B7-46F2-9F37-29877734EB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720" y="2042160"/>
            <a:ext cx="10647680" cy="4815840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RANK ORDER QUESTIONS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HOW FREQUENTLY YOU USE THEM TO COLLABORATE WITH OTHERS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  MS Teams                         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OneDrive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MS Word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WhatApp</a:t>
            </a:r>
            <a:endParaRPr kumimoji="0" lang="en-GB" sz="19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Moodle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 </a:t>
            </a: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HOW FREQUENTLY YOU USE THEM TO COLLABORATE WITH OTHERS ON THE OneDrive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400" dirty="0">
                <a:solidFill>
                  <a:prstClr val="black"/>
                </a:solidFill>
                <a:latin typeface="Arial" panose="020B0604020202020204"/>
              </a:rPr>
              <a:t>MS Power Point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MS Word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400" dirty="0">
                <a:solidFill>
                  <a:prstClr val="black"/>
                </a:solidFill>
                <a:latin typeface="Arial" panose="020B0604020202020204"/>
              </a:rPr>
              <a:t>MS Excel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MS Streams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400" dirty="0">
                <a:solidFill>
                  <a:prstClr val="black"/>
                </a:solidFill>
                <a:latin typeface="Arial" panose="020B0604020202020204"/>
              </a:rPr>
              <a:t>MS Forms</a:t>
            </a:r>
            <a:endParaRPr kumimoji="0" lang="en-GB" sz="1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973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8F5FF-4039-432F-9743-5C1F516ADF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9120" y="172721"/>
            <a:ext cx="10241280" cy="1005839"/>
          </a:xfrm>
        </p:spPr>
        <p:txBody>
          <a:bodyPr>
            <a:normAutofit fontScale="90000"/>
          </a:bodyPr>
          <a:lstStyle/>
          <a:p>
            <a:r>
              <a:rPr lang="en-GB" dirty="0"/>
              <a:t>Likert  scale questions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8ABF26-F611-4552-B952-6C48B344B0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560" y="1554479"/>
            <a:ext cx="10576560" cy="530352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 use MS Teams most frequently to collaborate with others.</a:t>
            </a:r>
          </a:p>
          <a:p>
            <a:r>
              <a:rPr lang="en-GB" sz="1200" b="1" dirty="0"/>
              <a:t>                               Strongly Agree……….Agree……Disagree…..Strongly Disagree</a:t>
            </a:r>
          </a:p>
          <a:p>
            <a:r>
              <a:rPr lang="en-GB" b="1" dirty="0"/>
              <a:t> </a:t>
            </a:r>
            <a:r>
              <a:rPr lang="en-GB" dirty="0"/>
              <a:t>I use the OneDrive more than I use MS Teams to collaborate with others.</a:t>
            </a:r>
          </a:p>
          <a:p>
            <a:r>
              <a:rPr lang="en-GB" b="1" dirty="0"/>
              <a:t>                  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Strongly Agree……….Agree……Disagree…..Strongly Disagree</a:t>
            </a:r>
          </a:p>
          <a:p>
            <a:r>
              <a:rPr lang="en-GB" dirty="0"/>
              <a:t>I use </a:t>
            </a:r>
            <a:r>
              <a:rPr lang="en-GB" dirty="0" err="1"/>
              <a:t>WhatApp</a:t>
            </a:r>
            <a:r>
              <a:rPr lang="en-GB" dirty="0"/>
              <a:t> more than I use MS Teams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to collaborate with others.</a:t>
            </a:r>
          </a:p>
          <a:p>
            <a:r>
              <a:rPr lang="en-GB" dirty="0">
                <a:solidFill>
                  <a:prstClr val="black"/>
                </a:solidFill>
                <a:latin typeface="Arial" panose="020B0604020202020204"/>
              </a:rPr>
              <a:t>                   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Strongly Agree……….Agree……Disagree…..Strongly Disagree</a:t>
            </a:r>
          </a:p>
          <a:p>
            <a:r>
              <a:rPr lang="en-GB" dirty="0"/>
              <a:t>I do not use any digital tools to collaborate with peers .</a:t>
            </a:r>
          </a:p>
          <a:p>
            <a:r>
              <a:rPr lang="en-GB" dirty="0"/>
              <a:t>                   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Strongly Agree……….Agree……Disagree…..Strongly Disagree </a:t>
            </a:r>
          </a:p>
          <a:p>
            <a:r>
              <a:rPr lang="en-GB" dirty="0"/>
              <a:t>I use a range of different digital tools to collaborate.</a:t>
            </a:r>
          </a:p>
          <a:p>
            <a:r>
              <a:rPr lang="en-GB" dirty="0"/>
              <a:t>                   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Strongly Agree……….Agree……Disagree…..Strongly Disagree</a:t>
            </a:r>
          </a:p>
          <a:p>
            <a:r>
              <a:rPr lang="en-GB" sz="2200" dirty="0"/>
              <a:t>There is no digital tool that I use more frequently than others.</a:t>
            </a:r>
          </a:p>
          <a:p>
            <a:r>
              <a:rPr lang="en-GB" dirty="0"/>
              <a:t>                    </a:t>
            </a: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Strongly Agree……….Agree……Disagree…..Strongly Disagree</a:t>
            </a:r>
          </a:p>
          <a:p>
            <a:r>
              <a:rPr lang="en-GB" dirty="0"/>
              <a:t>I use both MS Teams and the OneDrive equally often when working with others .</a:t>
            </a:r>
          </a:p>
          <a:p>
            <a:r>
              <a:rPr lang="en-GB" dirty="0"/>
              <a:t>                     </a:t>
            </a: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Strongly Agree……….Agree……Disagree…..Strongly Disagree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2462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8E649-D164-4243-85EA-1811157BBD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051555"/>
          </a:xfrm>
        </p:spPr>
        <p:txBody>
          <a:bodyPr/>
          <a:lstStyle/>
          <a:p>
            <a:r>
              <a:rPr lang="en-GB" dirty="0"/>
              <a:t>hypothesis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739542-8C82-483D-870D-E4B7D5EEDA8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From my point of view and my experience as student that  </a:t>
            </a:r>
            <a:r>
              <a:rPr lang="en-GB" dirty="0" err="1"/>
              <a:t>WhatApp</a:t>
            </a:r>
            <a:r>
              <a:rPr lang="en-GB" dirty="0"/>
              <a:t> is the most used digital tool to collaborate than any other tool and I think that’s what I’m </a:t>
            </a:r>
            <a:r>
              <a:rPr lang="en-GB" dirty="0" err="1"/>
              <a:t>gonna</a:t>
            </a:r>
            <a:r>
              <a:rPr lang="en-GB" dirty="0"/>
              <a:t> find out from the questions I am going to put to my audience . Also I think MS Teams is used for some students to communicate and collaborate .</a:t>
            </a:r>
          </a:p>
        </p:txBody>
      </p:sp>
    </p:spTree>
    <p:extLst>
      <p:ext uri="{BB962C8B-B14F-4D97-AF65-F5344CB8AC3E}">
        <p14:creationId xmlns:p14="http://schemas.microsoft.com/office/powerpoint/2010/main" val="36418942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C8522-EDAE-49E8-9EFD-E18FE75A97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680" y="1356361"/>
            <a:ext cx="9448800" cy="685799"/>
          </a:xfrm>
        </p:spPr>
        <p:txBody>
          <a:bodyPr>
            <a:normAutofit/>
          </a:bodyPr>
          <a:lstStyle/>
          <a:p>
            <a:r>
              <a:rPr lang="en-GB" sz="3200" dirty="0"/>
              <a:t>Reference list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4F57A7-CAD9-423B-AE34-75512C444E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" y="2159001"/>
            <a:ext cx="9448800" cy="2453639"/>
          </a:xfrm>
        </p:spPr>
        <p:txBody>
          <a:bodyPr>
            <a:normAutofit fontScale="925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prstClr val="black">
                  <a:lumMod val="85000"/>
                  <a:lumOff val="15000"/>
                </a:prstClr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Barrett, D. et al. (2016)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Public Health Ethics: Cases Spanning the Globe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1st ed.  Cham: Springer International Publishing. doi:10.1007/978-3-319-23847-0.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3A3A3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Krupat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E. (2022) ‘When I say … Likert item’, </a:t>
            </a:r>
            <a:r>
              <a:rPr kumimoji="0" lang="en-US" altLang="en-US" sz="2000" b="0" i="1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Medical education</a:t>
            </a: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56(2), pp. 149–150. doi:10.1111/medu.14660.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3A3A3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3A3A3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Saunders, M.N.K., Lewis, P. and Thornhill, A. (2019)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 methods for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business students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8th edition. Harlow: Pearson</a:t>
            </a:r>
            <a:r>
              <a:rPr kumimoji="0" lang="en-GB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F0302020204030204"/>
                <a:ea typeface="+mn-ea"/>
                <a:cs typeface="+mn-cs"/>
              </a:rPr>
              <a:t>.</a:t>
            </a:r>
          </a:p>
          <a:p>
            <a:pPr marL="182880" marR="0" lvl="0" indent="-182880" algn="l" defTabSz="914400" rtl="0" eaLnBrk="1" fontAlgn="auto" latinLnBrk="0" hangingPunct="1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prstClr val="black">
                  <a:lumMod val="85000"/>
                  <a:lumOff val="15000"/>
                </a:prstClr>
              </a:buClr>
              <a:buSzTx/>
              <a:buFont typeface="Garamond" pitchFamily="18" charset="0"/>
              <a:buChar char="◦"/>
              <a:tabLst/>
              <a:defRPr/>
            </a:pPr>
            <a:endParaRPr kumimoji="0" lang="en-GB" sz="1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25570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0</TotalTime>
  <Words>871</Words>
  <Application>Microsoft Office PowerPoint</Application>
  <PresentationFormat>Widescreen</PresentationFormat>
  <Paragraphs>97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</vt:lpstr>
      <vt:lpstr>Century Gothic</vt:lpstr>
      <vt:lpstr>Garamond</vt:lpstr>
      <vt:lpstr>Open Sans</vt:lpstr>
      <vt:lpstr>Vapor Trail</vt:lpstr>
      <vt:lpstr>Group presentation</vt:lpstr>
      <vt:lpstr>How do students use technology to collaborate at UWTSD ?</vt:lpstr>
      <vt:lpstr>                   INTRODUCTION</vt:lpstr>
      <vt:lpstr>Student digital skills     </vt:lpstr>
      <vt:lpstr>Online collaboration</vt:lpstr>
      <vt:lpstr>Ethical considerations </vt:lpstr>
      <vt:lpstr>Conducting ethical research</vt:lpstr>
      <vt:lpstr> PROPOSED method</vt:lpstr>
      <vt:lpstr>PowerPoint Presentation</vt:lpstr>
      <vt:lpstr>Rank order questions</vt:lpstr>
      <vt:lpstr>Likert  scale questions</vt:lpstr>
      <vt:lpstr>hypothesis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dc:creator>Ana Maria Ioana</dc:creator>
  <cp:lastModifiedBy>Ana Maria Ioana</cp:lastModifiedBy>
  <cp:revision>1</cp:revision>
  <dcterms:created xsi:type="dcterms:W3CDTF">2022-07-03T09:23:08Z</dcterms:created>
  <dcterms:modified xsi:type="dcterms:W3CDTF">2022-07-03T14:55:26Z</dcterms:modified>
</cp:coreProperties>
</file>