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70" r:id="rId9"/>
    <p:sldId id="262" r:id="rId10"/>
    <p:sldId id="263" r:id="rId11"/>
    <p:sldId id="264" r:id="rId12"/>
    <p:sldId id="271" r:id="rId13"/>
    <p:sldId id="265" r:id="rId14"/>
    <p:sldId id="266" r:id="rId15"/>
    <p:sldId id="267" r:id="rId16"/>
    <p:sldId id="268" r:id="rId17"/>
    <p:sldId id="274" r:id="rId18"/>
    <p:sldId id="269" r:id="rId19"/>
    <p:sldId id="27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1330" y="317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E4DD92-C287-434E-8932-75D9E54E310C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3B7D59-5AE4-4CB8-BAAF-B1BC94400AFF}">
      <dgm:prSet/>
      <dgm:spPr/>
      <dgm:t>
        <a:bodyPr/>
        <a:lstStyle/>
        <a:p>
          <a:r>
            <a:rPr lang="en-US"/>
            <a:t>Identify</a:t>
          </a:r>
        </a:p>
      </dgm:t>
    </dgm:pt>
    <dgm:pt modelId="{475E6A6F-3F2F-4981-939A-9C99BB90BEA2}" type="parTrans" cxnId="{6DBF96B2-00FC-4BEC-AAF2-FF18DF6F1205}">
      <dgm:prSet/>
      <dgm:spPr/>
      <dgm:t>
        <a:bodyPr/>
        <a:lstStyle/>
        <a:p>
          <a:endParaRPr lang="en-US"/>
        </a:p>
      </dgm:t>
    </dgm:pt>
    <dgm:pt modelId="{84D3CBFD-7343-4A98-9559-688C72B54EB4}" type="sibTrans" cxnId="{6DBF96B2-00FC-4BEC-AAF2-FF18DF6F1205}">
      <dgm:prSet/>
      <dgm:spPr/>
      <dgm:t>
        <a:bodyPr/>
        <a:lstStyle/>
        <a:p>
          <a:endParaRPr lang="en-US"/>
        </a:p>
      </dgm:t>
    </dgm:pt>
    <dgm:pt modelId="{939593D1-9F87-4642-91E5-18E3E10CEBB4}">
      <dgm:prSet/>
      <dgm:spPr/>
      <dgm:t>
        <a:bodyPr/>
        <a:lstStyle/>
        <a:p>
          <a:r>
            <a:rPr lang="en-US"/>
            <a:t>Identify who accessed the patent data</a:t>
          </a:r>
        </a:p>
      </dgm:t>
    </dgm:pt>
    <dgm:pt modelId="{7F5C2130-B392-4B21-B8C3-3E8D398BA927}" type="parTrans" cxnId="{2AE893B5-BD9A-4720-A26C-B39A1F04EEF4}">
      <dgm:prSet/>
      <dgm:spPr/>
      <dgm:t>
        <a:bodyPr/>
        <a:lstStyle/>
        <a:p>
          <a:endParaRPr lang="en-US"/>
        </a:p>
      </dgm:t>
    </dgm:pt>
    <dgm:pt modelId="{F98AD744-134F-4E65-A606-0CA45E23FA36}" type="sibTrans" cxnId="{2AE893B5-BD9A-4720-A26C-B39A1F04EEF4}">
      <dgm:prSet/>
      <dgm:spPr/>
      <dgm:t>
        <a:bodyPr/>
        <a:lstStyle/>
        <a:p>
          <a:endParaRPr lang="en-US"/>
        </a:p>
      </dgm:t>
    </dgm:pt>
    <dgm:pt modelId="{685FEAEB-93EB-4BBF-8179-0D8DFB854B96}">
      <dgm:prSet/>
      <dgm:spPr/>
      <dgm:t>
        <a:bodyPr/>
        <a:lstStyle/>
        <a:p>
          <a:r>
            <a:rPr lang="en-US"/>
            <a:t>Examine</a:t>
          </a:r>
        </a:p>
      </dgm:t>
    </dgm:pt>
    <dgm:pt modelId="{9005D428-E78F-436C-A267-C850C85BD597}" type="parTrans" cxnId="{FFD22EB5-079F-41FA-944E-0B10AF6CDB2E}">
      <dgm:prSet/>
      <dgm:spPr/>
      <dgm:t>
        <a:bodyPr/>
        <a:lstStyle/>
        <a:p>
          <a:endParaRPr lang="en-US"/>
        </a:p>
      </dgm:t>
    </dgm:pt>
    <dgm:pt modelId="{AE10344D-7991-4A16-957F-1EECF4FA8AAA}" type="sibTrans" cxnId="{FFD22EB5-079F-41FA-944E-0B10AF6CDB2E}">
      <dgm:prSet/>
      <dgm:spPr/>
      <dgm:t>
        <a:bodyPr/>
        <a:lstStyle/>
        <a:p>
          <a:endParaRPr lang="en-US"/>
        </a:p>
      </dgm:t>
    </dgm:pt>
    <dgm:pt modelId="{7D07C2AE-7B0C-430F-9623-4BF0F99D1A89}">
      <dgm:prSet/>
      <dgm:spPr/>
      <dgm:t>
        <a:bodyPr/>
        <a:lstStyle/>
        <a:p>
          <a:r>
            <a:rPr lang="en-US"/>
            <a:t>Examine communication between suspects</a:t>
          </a:r>
        </a:p>
      </dgm:t>
    </dgm:pt>
    <dgm:pt modelId="{8FD6E524-465C-4A6B-B6AF-454F30E7C9A4}" type="parTrans" cxnId="{F1A9F27E-12C5-48EF-A009-3BAB7DF6544C}">
      <dgm:prSet/>
      <dgm:spPr/>
      <dgm:t>
        <a:bodyPr/>
        <a:lstStyle/>
        <a:p>
          <a:endParaRPr lang="en-US"/>
        </a:p>
      </dgm:t>
    </dgm:pt>
    <dgm:pt modelId="{D08C708B-21AF-4F04-B699-FB4FF5887CF6}" type="sibTrans" cxnId="{F1A9F27E-12C5-48EF-A009-3BAB7DF6544C}">
      <dgm:prSet/>
      <dgm:spPr/>
      <dgm:t>
        <a:bodyPr/>
        <a:lstStyle/>
        <a:p>
          <a:endParaRPr lang="en-US"/>
        </a:p>
      </dgm:t>
    </dgm:pt>
    <dgm:pt modelId="{0E275943-DC1D-409A-92C2-BEFD4851701E}">
      <dgm:prSet/>
      <dgm:spPr/>
      <dgm:t>
        <a:bodyPr/>
        <a:lstStyle/>
        <a:p>
          <a:r>
            <a:rPr lang="en-US"/>
            <a:t>Verify</a:t>
          </a:r>
        </a:p>
      </dgm:t>
    </dgm:pt>
    <dgm:pt modelId="{37948D39-2C7E-4D85-B5A7-F4C23739F252}" type="parTrans" cxnId="{1F1E7233-21AC-4AD9-B079-6A1FB38B7545}">
      <dgm:prSet/>
      <dgm:spPr/>
      <dgm:t>
        <a:bodyPr/>
        <a:lstStyle/>
        <a:p>
          <a:endParaRPr lang="en-US"/>
        </a:p>
      </dgm:t>
    </dgm:pt>
    <dgm:pt modelId="{F900BB03-3AB0-422C-91F5-45DA86BC8CFD}" type="sibTrans" cxnId="{1F1E7233-21AC-4AD9-B079-6A1FB38B7545}">
      <dgm:prSet/>
      <dgm:spPr/>
      <dgm:t>
        <a:bodyPr/>
        <a:lstStyle/>
        <a:p>
          <a:endParaRPr lang="en-US"/>
        </a:p>
      </dgm:t>
    </dgm:pt>
    <dgm:pt modelId="{A68D4862-733B-4251-A4F6-41DC172DA012}">
      <dgm:prSet/>
      <dgm:spPr/>
      <dgm:t>
        <a:bodyPr/>
        <a:lstStyle/>
        <a:p>
          <a:r>
            <a:rPr lang="en-US"/>
            <a:t>Verify reliability of forensic evidence</a:t>
          </a:r>
        </a:p>
      </dgm:t>
    </dgm:pt>
    <dgm:pt modelId="{D1605A15-150F-460C-9442-D30471ECF160}" type="parTrans" cxnId="{AE7616F9-CA0B-48E3-B5E8-26F96B6B06AB}">
      <dgm:prSet/>
      <dgm:spPr/>
      <dgm:t>
        <a:bodyPr/>
        <a:lstStyle/>
        <a:p>
          <a:endParaRPr lang="en-US"/>
        </a:p>
      </dgm:t>
    </dgm:pt>
    <dgm:pt modelId="{217836EB-750E-4841-9B0D-DBCA5B86CBC4}" type="sibTrans" cxnId="{AE7616F9-CA0B-48E3-B5E8-26F96B6B06AB}">
      <dgm:prSet/>
      <dgm:spPr/>
      <dgm:t>
        <a:bodyPr/>
        <a:lstStyle/>
        <a:p>
          <a:endParaRPr lang="en-US"/>
        </a:p>
      </dgm:t>
    </dgm:pt>
    <dgm:pt modelId="{8B4A8000-C9DC-41F8-8A58-F54B21DED686}">
      <dgm:prSet/>
      <dgm:spPr/>
      <dgm:t>
        <a:bodyPr/>
        <a:lstStyle/>
        <a:p>
          <a:r>
            <a:rPr lang="en-US"/>
            <a:t>Reconstruct</a:t>
          </a:r>
        </a:p>
      </dgm:t>
    </dgm:pt>
    <dgm:pt modelId="{206BB319-17E9-4934-BF63-5BFF96031655}" type="parTrans" cxnId="{8B91EAB4-157F-4F43-88C9-608B5603CC41}">
      <dgm:prSet/>
      <dgm:spPr/>
      <dgm:t>
        <a:bodyPr/>
        <a:lstStyle/>
        <a:p>
          <a:endParaRPr lang="en-US"/>
        </a:p>
      </dgm:t>
    </dgm:pt>
    <dgm:pt modelId="{7F2613B9-01CD-4C6D-8678-60E4A8C8C867}" type="sibTrans" cxnId="{8B91EAB4-157F-4F43-88C9-608B5603CC41}">
      <dgm:prSet/>
      <dgm:spPr/>
      <dgm:t>
        <a:bodyPr/>
        <a:lstStyle/>
        <a:p>
          <a:endParaRPr lang="en-US"/>
        </a:p>
      </dgm:t>
    </dgm:pt>
    <dgm:pt modelId="{45578EBF-CC29-4EB2-BC91-FA032E9A9281}">
      <dgm:prSet/>
      <dgm:spPr/>
      <dgm:t>
        <a:bodyPr/>
        <a:lstStyle/>
        <a:p>
          <a:r>
            <a:rPr lang="en-US"/>
            <a:t>Reconstruct the sequence of events</a:t>
          </a:r>
        </a:p>
      </dgm:t>
    </dgm:pt>
    <dgm:pt modelId="{266CA210-7D58-40F6-B438-784483DA3BC9}" type="parTrans" cxnId="{47CFAD2A-3F26-49A0-B287-ABFF834FACCD}">
      <dgm:prSet/>
      <dgm:spPr/>
      <dgm:t>
        <a:bodyPr/>
        <a:lstStyle/>
        <a:p>
          <a:endParaRPr lang="en-US"/>
        </a:p>
      </dgm:t>
    </dgm:pt>
    <dgm:pt modelId="{BAC5995F-F8EE-473C-BAF3-AD996DAC2190}" type="sibTrans" cxnId="{47CFAD2A-3F26-49A0-B287-ABFF834FACCD}">
      <dgm:prSet/>
      <dgm:spPr/>
      <dgm:t>
        <a:bodyPr/>
        <a:lstStyle/>
        <a:p>
          <a:endParaRPr lang="en-US"/>
        </a:p>
      </dgm:t>
    </dgm:pt>
    <dgm:pt modelId="{C523820D-C9A1-4B5E-B572-3BC0CA2636FB}">
      <dgm:prSet/>
      <dgm:spPr/>
      <dgm:t>
        <a:bodyPr/>
        <a:lstStyle/>
        <a:p>
          <a:r>
            <a:rPr lang="en-US"/>
            <a:t>Recommend</a:t>
          </a:r>
        </a:p>
      </dgm:t>
    </dgm:pt>
    <dgm:pt modelId="{FD5E206B-84CE-485B-A872-E0BDF4D40F94}" type="parTrans" cxnId="{6240EE90-CB34-4994-879E-C0EB9C3B07FE}">
      <dgm:prSet/>
      <dgm:spPr/>
      <dgm:t>
        <a:bodyPr/>
        <a:lstStyle/>
        <a:p>
          <a:endParaRPr lang="en-US"/>
        </a:p>
      </dgm:t>
    </dgm:pt>
    <dgm:pt modelId="{1E169956-311B-4C39-8C7D-A64CD198FB1E}" type="sibTrans" cxnId="{6240EE90-CB34-4994-879E-C0EB9C3B07FE}">
      <dgm:prSet/>
      <dgm:spPr/>
      <dgm:t>
        <a:bodyPr/>
        <a:lstStyle/>
        <a:p>
          <a:endParaRPr lang="en-US"/>
        </a:p>
      </dgm:t>
    </dgm:pt>
    <dgm:pt modelId="{74ED9B14-DF03-4D6E-87EA-129C3F3CE256}">
      <dgm:prSet/>
      <dgm:spPr/>
      <dgm:t>
        <a:bodyPr/>
        <a:lstStyle/>
        <a:p>
          <a:r>
            <a:rPr lang="en-US"/>
            <a:t>Recommend next investigative actions</a:t>
          </a:r>
        </a:p>
      </dgm:t>
    </dgm:pt>
    <dgm:pt modelId="{727BB0E4-9BEE-42AB-A2ED-49A5132F800E}" type="parTrans" cxnId="{3DA8343A-74FA-4554-8F5D-7CBC5DC89B12}">
      <dgm:prSet/>
      <dgm:spPr/>
      <dgm:t>
        <a:bodyPr/>
        <a:lstStyle/>
        <a:p>
          <a:endParaRPr lang="en-US"/>
        </a:p>
      </dgm:t>
    </dgm:pt>
    <dgm:pt modelId="{009A59C1-B5A3-4EAC-8297-7E4E74257D0D}" type="sibTrans" cxnId="{3DA8343A-74FA-4554-8F5D-7CBC5DC89B12}">
      <dgm:prSet/>
      <dgm:spPr/>
      <dgm:t>
        <a:bodyPr/>
        <a:lstStyle/>
        <a:p>
          <a:endParaRPr lang="en-US"/>
        </a:p>
      </dgm:t>
    </dgm:pt>
    <dgm:pt modelId="{5DC2B33B-D225-43F6-94A5-A375BA158AF0}" type="pres">
      <dgm:prSet presAssocID="{48E4DD92-C287-434E-8932-75D9E54E310C}" presName="Name0" presStyleCnt="0">
        <dgm:presLayoutVars>
          <dgm:dir/>
          <dgm:animLvl val="lvl"/>
          <dgm:resizeHandles val="exact"/>
        </dgm:presLayoutVars>
      </dgm:prSet>
      <dgm:spPr/>
    </dgm:pt>
    <dgm:pt modelId="{56D0FDDB-C994-456C-9AEE-5888B9E9426F}" type="pres">
      <dgm:prSet presAssocID="{103B7D59-5AE4-4CB8-BAAF-B1BC94400AFF}" presName="linNode" presStyleCnt="0"/>
      <dgm:spPr/>
    </dgm:pt>
    <dgm:pt modelId="{262A61FF-C6D6-49D6-88FA-55479863B181}" type="pres">
      <dgm:prSet presAssocID="{103B7D59-5AE4-4CB8-BAAF-B1BC94400AFF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D2ACC542-A081-4BB6-AD8F-7EB619E4597C}" type="pres">
      <dgm:prSet presAssocID="{103B7D59-5AE4-4CB8-BAAF-B1BC94400AFF}" presName="descendantText" presStyleLbl="alignAccFollowNode1" presStyleIdx="0" presStyleCnt="5">
        <dgm:presLayoutVars>
          <dgm:bulletEnabled/>
        </dgm:presLayoutVars>
      </dgm:prSet>
      <dgm:spPr/>
    </dgm:pt>
    <dgm:pt modelId="{67676954-9633-4FFD-B7B9-93B6896C5D35}" type="pres">
      <dgm:prSet presAssocID="{84D3CBFD-7343-4A98-9559-688C72B54EB4}" presName="sp" presStyleCnt="0"/>
      <dgm:spPr/>
    </dgm:pt>
    <dgm:pt modelId="{7ABD90DA-1726-4727-AB66-4E2AEDA1E52D}" type="pres">
      <dgm:prSet presAssocID="{685FEAEB-93EB-4BBF-8179-0D8DFB854B96}" presName="linNode" presStyleCnt="0"/>
      <dgm:spPr/>
    </dgm:pt>
    <dgm:pt modelId="{A34D974C-7978-4BAD-BB4C-4DB32CDB0946}" type="pres">
      <dgm:prSet presAssocID="{685FEAEB-93EB-4BBF-8179-0D8DFB854B96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13596111-65B1-4BD1-B5BD-19237D16BA1B}" type="pres">
      <dgm:prSet presAssocID="{685FEAEB-93EB-4BBF-8179-0D8DFB854B96}" presName="descendantText" presStyleLbl="alignAccFollowNode1" presStyleIdx="1" presStyleCnt="5">
        <dgm:presLayoutVars>
          <dgm:bulletEnabled/>
        </dgm:presLayoutVars>
      </dgm:prSet>
      <dgm:spPr/>
    </dgm:pt>
    <dgm:pt modelId="{C51A89B0-6024-4ACB-B4FF-9970CD954D6A}" type="pres">
      <dgm:prSet presAssocID="{AE10344D-7991-4A16-957F-1EECF4FA8AAA}" presName="sp" presStyleCnt="0"/>
      <dgm:spPr/>
    </dgm:pt>
    <dgm:pt modelId="{0401A4AA-FB39-4F71-B0D0-21627FA71A4C}" type="pres">
      <dgm:prSet presAssocID="{0E275943-DC1D-409A-92C2-BEFD4851701E}" presName="linNode" presStyleCnt="0"/>
      <dgm:spPr/>
    </dgm:pt>
    <dgm:pt modelId="{6912CF05-F94C-4F19-BF38-518B0864F5D2}" type="pres">
      <dgm:prSet presAssocID="{0E275943-DC1D-409A-92C2-BEFD4851701E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29602987-0A3E-49E3-851B-F6EE06DCFDFD}" type="pres">
      <dgm:prSet presAssocID="{0E275943-DC1D-409A-92C2-BEFD4851701E}" presName="descendantText" presStyleLbl="alignAccFollowNode1" presStyleIdx="2" presStyleCnt="5">
        <dgm:presLayoutVars>
          <dgm:bulletEnabled/>
        </dgm:presLayoutVars>
      </dgm:prSet>
      <dgm:spPr/>
    </dgm:pt>
    <dgm:pt modelId="{B107070F-8549-4384-81F0-8F1596588A61}" type="pres">
      <dgm:prSet presAssocID="{F900BB03-3AB0-422C-91F5-45DA86BC8CFD}" presName="sp" presStyleCnt="0"/>
      <dgm:spPr/>
    </dgm:pt>
    <dgm:pt modelId="{F1BAA0AE-DD3B-4D68-97F2-B794E6FF0B67}" type="pres">
      <dgm:prSet presAssocID="{8B4A8000-C9DC-41F8-8A58-F54B21DED686}" presName="linNode" presStyleCnt="0"/>
      <dgm:spPr/>
    </dgm:pt>
    <dgm:pt modelId="{0B322732-714F-47EE-A367-FEFA3FAB761A}" type="pres">
      <dgm:prSet presAssocID="{8B4A8000-C9DC-41F8-8A58-F54B21DED686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DA1646B0-27DC-49A8-9DE5-91A923D10CFC}" type="pres">
      <dgm:prSet presAssocID="{8B4A8000-C9DC-41F8-8A58-F54B21DED686}" presName="descendantText" presStyleLbl="alignAccFollowNode1" presStyleIdx="3" presStyleCnt="5">
        <dgm:presLayoutVars>
          <dgm:bulletEnabled/>
        </dgm:presLayoutVars>
      </dgm:prSet>
      <dgm:spPr/>
    </dgm:pt>
    <dgm:pt modelId="{521A056E-5E22-4387-9D28-A1030D4AD387}" type="pres">
      <dgm:prSet presAssocID="{7F2613B9-01CD-4C6D-8678-60E4A8C8C867}" presName="sp" presStyleCnt="0"/>
      <dgm:spPr/>
    </dgm:pt>
    <dgm:pt modelId="{8D1089A8-2FFD-406E-A37C-19F447B2DB6E}" type="pres">
      <dgm:prSet presAssocID="{C523820D-C9A1-4B5E-B572-3BC0CA2636FB}" presName="linNode" presStyleCnt="0"/>
      <dgm:spPr/>
    </dgm:pt>
    <dgm:pt modelId="{59F66B11-01A9-4B7E-AEC8-F8D808FD6EF6}" type="pres">
      <dgm:prSet presAssocID="{C523820D-C9A1-4B5E-B572-3BC0CA2636FB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99A45470-BC72-43F0-9511-60190C7B3CA4}" type="pres">
      <dgm:prSet presAssocID="{C523820D-C9A1-4B5E-B572-3BC0CA2636FB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8D7E960A-3E2F-4A56-85BF-69C1A7FA2B1D}" type="presOf" srcId="{48E4DD92-C287-434E-8932-75D9E54E310C}" destId="{5DC2B33B-D225-43F6-94A5-A375BA158AF0}" srcOrd="0" destOrd="0" presId="urn:microsoft.com/office/officeart/2016/7/layout/VerticalSolidActionList"/>
    <dgm:cxn modelId="{4215E928-9B68-4D6E-82F5-D14F906D68C9}" type="presOf" srcId="{74ED9B14-DF03-4D6E-87EA-129C3F3CE256}" destId="{99A45470-BC72-43F0-9511-60190C7B3CA4}" srcOrd="0" destOrd="0" presId="urn:microsoft.com/office/officeart/2016/7/layout/VerticalSolidActionList"/>
    <dgm:cxn modelId="{47CFAD2A-3F26-49A0-B287-ABFF834FACCD}" srcId="{8B4A8000-C9DC-41F8-8A58-F54B21DED686}" destId="{45578EBF-CC29-4EB2-BC91-FA032E9A9281}" srcOrd="0" destOrd="0" parTransId="{266CA210-7D58-40F6-B438-784483DA3BC9}" sibTransId="{BAC5995F-F8EE-473C-BAF3-AD996DAC2190}"/>
    <dgm:cxn modelId="{1F1E7233-21AC-4AD9-B079-6A1FB38B7545}" srcId="{48E4DD92-C287-434E-8932-75D9E54E310C}" destId="{0E275943-DC1D-409A-92C2-BEFD4851701E}" srcOrd="2" destOrd="0" parTransId="{37948D39-2C7E-4D85-B5A7-F4C23739F252}" sibTransId="{F900BB03-3AB0-422C-91F5-45DA86BC8CFD}"/>
    <dgm:cxn modelId="{3DA8343A-74FA-4554-8F5D-7CBC5DC89B12}" srcId="{C523820D-C9A1-4B5E-B572-3BC0CA2636FB}" destId="{74ED9B14-DF03-4D6E-87EA-129C3F3CE256}" srcOrd="0" destOrd="0" parTransId="{727BB0E4-9BEE-42AB-A2ED-49A5132F800E}" sibTransId="{009A59C1-B5A3-4EAC-8297-7E4E74257D0D}"/>
    <dgm:cxn modelId="{1419195F-866F-4070-9471-423E9BE7EBA1}" type="presOf" srcId="{7D07C2AE-7B0C-430F-9623-4BF0F99D1A89}" destId="{13596111-65B1-4BD1-B5BD-19237D16BA1B}" srcOrd="0" destOrd="0" presId="urn:microsoft.com/office/officeart/2016/7/layout/VerticalSolidActionList"/>
    <dgm:cxn modelId="{A73BFA41-F92A-432F-8649-098316844B47}" type="presOf" srcId="{8B4A8000-C9DC-41F8-8A58-F54B21DED686}" destId="{0B322732-714F-47EE-A367-FEFA3FAB761A}" srcOrd="0" destOrd="0" presId="urn:microsoft.com/office/officeart/2016/7/layout/VerticalSolidActionList"/>
    <dgm:cxn modelId="{9D51C875-1186-4E7C-B137-8E15AD89A16E}" type="presOf" srcId="{C523820D-C9A1-4B5E-B572-3BC0CA2636FB}" destId="{59F66B11-01A9-4B7E-AEC8-F8D808FD6EF6}" srcOrd="0" destOrd="0" presId="urn:microsoft.com/office/officeart/2016/7/layout/VerticalSolidActionList"/>
    <dgm:cxn modelId="{9B79D67D-0B87-4F13-865E-A9B265F9BA45}" type="presOf" srcId="{685FEAEB-93EB-4BBF-8179-0D8DFB854B96}" destId="{A34D974C-7978-4BAD-BB4C-4DB32CDB0946}" srcOrd="0" destOrd="0" presId="urn:microsoft.com/office/officeart/2016/7/layout/VerticalSolidActionList"/>
    <dgm:cxn modelId="{F1A9F27E-12C5-48EF-A009-3BAB7DF6544C}" srcId="{685FEAEB-93EB-4BBF-8179-0D8DFB854B96}" destId="{7D07C2AE-7B0C-430F-9623-4BF0F99D1A89}" srcOrd="0" destOrd="0" parTransId="{8FD6E524-465C-4A6B-B6AF-454F30E7C9A4}" sibTransId="{D08C708B-21AF-4F04-B699-FB4FF5887CF6}"/>
    <dgm:cxn modelId="{3FEA9C8E-04C6-4E42-AB1B-3F6CD866A3B9}" type="presOf" srcId="{0E275943-DC1D-409A-92C2-BEFD4851701E}" destId="{6912CF05-F94C-4F19-BF38-518B0864F5D2}" srcOrd="0" destOrd="0" presId="urn:microsoft.com/office/officeart/2016/7/layout/VerticalSolidActionList"/>
    <dgm:cxn modelId="{AF057190-A71E-42EE-BC14-ADCC3A8F59CB}" type="presOf" srcId="{939593D1-9F87-4642-91E5-18E3E10CEBB4}" destId="{D2ACC542-A081-4BB6-AD8F-7EB619E4597C}" srcOrd="0" destOrd="0" presId="urn:microsoft.com/office/officeart/2016/7/layout/VerticalSolidActionList"/>
    <dgm:cxn modelId="{6240EE90-CB34-4994-879E-C0EB9C3B07FE}" srcId="{48E4DD92-C287-434E-8932-75D9E54E310C}" destId="{C523820D-C9A1-4B5E-B572-3BC0CA2636FB}" srcOrd="4" destOrd="0" parTransId="{FD5E206B-84CE-485B-A872-E0BDF4D40F94}" sibTransId="{1E169956-311B-4C39-8C7D-A64CD198FB1E}"/>
    <dgm:cxn modelId="{DE468D93-10BE-4658-80BE-659920E8E49A}" type="presOf" srcId="{45578EBF-CC29-4EB2-BC91-FA032E9A9281}" destId="{DA1646B0-27DC-49A8-9DE5-91A923D10CFC}" srcOrd="0" destOrd="0" presId="urn:microsoft.com/office/officeart/2016/7/layout/VerticalSolidActionList"/>
    <dgm:cxn modelId="{6DBF96B2-00FC-4BEC-AAF2-FF18DF6F1205}" srcId="{48E4DD92-C287-434E-8932-75D9E54E310C}" destId="{103B7D59-5AE4-4CB8-BAAF-B1BC94400AFF}" srcOrd="0" destOrd="0" parTransId="{475E6A6F-3F2F-4981-939A-9C99BB90BEA2}" sibTransId="{84D3CBFD-7343-4A98-9559-688C72B54EB4}"/>
    <dgm:cxn modelId="{8B91EAB4-157F-4F43-88C9-608B5603CC41}" srcId="{48E4DD92-C287-434E-8932-75D9E54E310C}" destId="{8B4A8000-C9DC-41F8-8A58-F54B21DED686}" srcOrd="3" destOrd="0" parTransId="{206BB319-17E9-4934-BF63-5BFF96031655}" sibTransId="{7F2613B9-01CD-4C6D-8678-60E4A8C8C867}"/>
    <dgm:cxn modelId="{FFD22EB5-079F-41FA-944E-0B10AF6CDB2E}" srcId="{48E4DD92-C287-434E-8932-75D9E54E310C}" destId="{685FEAEB-93EB-4BBF-8179-0D8DFB854B96}" srcOrd="1" destOrd="0" parTransId="{9005D428-E78F-436C-A267-C850C85BD597}" sibTransId="{AE10344D-7991-4A16-957F-1EECF4FA8AAA}"/>
    <dgm:cxn modelId="{2AE893B5-BD9A-4720-A26C-B39A1F04EEF4}" srcId="{103B7D59-5AE4-4CB8-BAAF-B1BC94400AFF}" destId="{939593D1-9F87-4642-91E5-18E3E10CEBB4}" srcOrd="0" destOrd="0" parTransId="{7F5C2130-B392-4B21-B8C3-3E8D398BA927}" sibTransId="{F98AD744-134F-4E65-A606-0CA45E23FA36}"/>
    <dgm:cxn modelId="{8E23BFBC-6592-40F2-A035-E5901ECE1EAF}" type="presOf" srcId="{103B7D59-5AE4-4CB8-BAAF-B1BC94400AFF}" destId="{262A61FF-C6D6-49D6-88FA-55479863B181}" srcOrd="0" destOrd="0" presId="urn:microsoft.com/office/officeart/2016/7/layout/VerticalSolidActionList"/>
    <dgm:cxn modelId="{E8BFD4D6-7FC8-46C0-A33E-D12E9E5A7A41}" type="presOf" srcId="{A68D4862-733B-4251-A4F6-41DC172DA012}" destId="{29602987-0A3E-49E3-851B-F6EE06DCFDFD}" srcOrd="0" destOrd="0" presId="urn:microsoft.com/office/officeart/2016/7/layout/VerticalSolidActionList"/>
    <dgm:cxn modelId="{AE7616F9-CA0B-48E3-B5E8-26F96B6B06AB}" srcId="{0E275943-DC1D-409A-92C2-BEFD4851701E}" destId="{A68D4862-733B-4251-A4F6-41DC172DA012}" srcOrd="0" destOrd="0" parTransId="{D1605A15-150F-460C-9442-D30471ECF160}" sibTransId="{217836EB-750E-4841-9B0D-DBCA5B86CBC4}"/>
    <dgm:cxn modelId="{23DBB7DC-3A12-4141-96F2-1D53B02A62F0}" type="presParOf" srcId="{5DC2B33B-D225-43F6-94A5-A375BA158AF0}" destId="{56D0FDDB-C994-456C-9AEE-5888B9E9426F}" srcOrd="0" destOrd="0" presId="urn:microsoft.com/office/officeart/2016/7/layout/VerticalSolidActionList"/>
    <dgm:cxn modelId="{EADBF91F-67AD-4725-B0C2-80E997D1EFB9}" type="presParOf" srcId="{56D0FDDB-C994-456C-9AEE-5888B9E9426F}" destId="{262A61FF-C6D6-49D6-88FA-55479863B181}" srcOrd="0" destOrd="0" presId="urn:microsoft.com/office/officeart/2016/7/layout/VerticalSolidActionList"/>
    <dgm:cxn modelId="{FF59C3AF-E902-4165-AE8F-2A38EFF54D6F}" type="presParOf" srcId="{56D0FDDB-C994-456C-9AEE-5888B9E9426F}" destId="{D2ACC542-A081-4BB6-AD8F-7EB619E4597C}" srcOrd="1" destOrd="0" presId="urn:microsoft.com/office/officeart/2016/7/layout/VerticalSolidActionList"/>
    <dgm:cxn modelId="{89E823CE-F988-4767-8078-7EF975F862A7}" type="presParOf" srcId="{5DC2B33B-D225-43F6-94A5-A375BA158AF0}" destId="{67676954-9633-4FFD-B7B9-93B6896C5D35}" srcOrd="1" destOrd="0" presId="urn:microsoft.com/office/officeart/2016/7/layout/VerticalSolidActionList"/>
    <dgm:cxn modelId="{8A038C8E-A546-46BE-8AC9-DCD72E90578B}" type="presParOf" srcId="{5DC2B33B-D225-43F6-94A5-A375BA158AF0}" destId="{7ABD90DA-1726-4727-AB66-4E2AEDA1E52D}" srcOrd="2" destOrd="0" presId="urn:microsoft.com/office/officeart/2016/7/layout/VerticalSolidActionList"/>
    <dgm:cxn modelId="{EB01A4AE-2CBB-4A45-BBB6-D865F95166A6}" type="presParOf" srcId="{7ABD90DA-1726-4727-AB66-4E2AEDA1E52D}" destId="{A34D974C-7978-4BAD-BB4C-4DB32CDB0946}" srcOrd="0" destOrd="0" presId="urn:microsoft.com/office/officeart/2016/7/layout/VerticalSolidActionList"/>
    <dgm:cxn modelId="{0A57B599-529E-42A8-8E3E-EE5EFF7D2ED1}" type="presParOf" srcId="{7ABD90DA-1726-4727-AB66-4E2AEDA1E52D}" destId="{13596111-65B1-4BD1-B5BD-19237D16BA1B}" srcOrd="1" destOrd="0" presId="urn:microsoft.com/office/officeart/2016/7/layout/VerticalSolidActionList"/>
    <dgm:cxn modelId="{F55877B5-8B62-4B72-90B7-340A4BC0D9CF}" type="presParOf" srcId="{5DC2B33B-D225-43F6-94A5-A375BA158AF0}" destId="{C51A89B0-6024-4ACB-B4FF-9970CD954D6A}" srcOrd="3" destOrd="0" presId="urn:microsoft.com/office/officeart/2016/7/layout/VerticalSolidActionList"/>
    <dgm:cxn modelId="{007328B0-7366-474B-85ED-F4957B38B063}" type="presParOf" srcId="{5DC2B33B-D225-43F6-94A5-A375BA158AF0}" destId="{0401A4AA-FB39-4F71-B0D0-21627FA71A4C}" srcOrd="4" destOrd="0" presId="urn:microsoft.com/office/officeart/2016/7/layout/VerticalSolidActionList"/>
    <dgm:cxn modelId="{E25BA725-214B-4265-A671-4121B9F1BBB7}" type="presParOf" srcId="{0401A4AA-FB39-4F71-B0D0-21627FA71A4C}" destId="{6912CF05-F94C-4F19-BF38-518B0864F5D2}" srcOrd="0" destOrd="0" presId="urn:microsoft.com/office/officeart/2016/7/layout/VerticalSolidActionList"/>
    <dgm:cxn modelId="{EC0FE713-CF14-4ED5-B776-E446DE88C1F8}" type="presParOf" srcId="{0401A4AA-FB39-4F71-B0D0-21627FA71A4C}" destId="{29602987-0A3E-49E3-851B-F6EE06DCFDFD}" srcOrd="1" destOrd="0" presId="urn:microsoft.com/office/officeart/2016/7/layout/VerticalSolidActionList"/>
    <dgm:cxn modelId="{424793B1-3F2F-482A-8DD4-1A31139F57DD}" type="presParOf" srcId="{5DC2B33B-D225-43F6-94A5-A375BA158AF0}" destId="{B107070F-8549-4384-81F0-8F1596588A61}" srcOrd="5" destOrd="0" presId="urn:microsoft.com/office/officeart/2016/7/layout/VerticalSolidActionList"/>
    <dgm:cxn modelId="{5413D015-7F06-4D2E-BC3F-57477315F693}" type="presParOf" srcId="{5DC2B33B-D225-43F6-94A5-A375BA158AF0}" destId="{F1BAA0AE-DD3B-4D68-97F2-B794E6FF0B67}" srcOrd="6" destOrd="0" presId="urn:microsoft.com/office/officeart/2016/7/layout/VerticalSolidActionList"/>
    <dgm:cxn modelId="{EBDBA8DD-58F3-486C-A7F0-208AEE8376DF}" type="presParOf" srcId="{F1BAA0AE-DD3B-4D68-97F2-B794E6FF0B67}" destId="{0B322732-714F-47EE-A367-FEFA3FAB761A}" srcOrd="0" destOrd="0" presId="urn:microsoft.com/office/officeart/2016/7/layout/VerticalSolidActionList"/>
    <dgm:cxn modelId="{60762A8D-D177-4774-BCA4-E01B5ADBF45A}" type="presParOf" srcId="{F1BAA0AE-DD3B-4D68-97F2-B794E6FF0B67}" destId="{DA1646B0-27DC-49A8-9DE5-91A923D10CFC}" srcOrd="1" destOrd="0" presId="urn:microsoft.com/office/officeart/2016/7/layout/VerticalSolidActionList"/>
    <dgm:cxn modelId="{79F6F209-7F49-4273-8A21-C4C8A7F6FE45}" type="presParOf" srcId="{5DC2B33B-D225-43F6-94A5-A375BA158AF0}" destId="{521A056E-5E22-4387-9D28-A1030D4AD387}" srcOrd="7" destOrd="0" presId="urn:microsoft.com/office/officeart/2016/7/layout/VerticalSolidActionList"/>
    <dgm:cxn modelId="{0FE3B252-53EB-43FC-BC4C-DDC05B8CEAC0}" type="presParOf" srcId="{5DC2B33B-D225-43F6-94A5-A375BA158AF0}" destId="{8D1089A8-2FFD-406E-A37C-19F447B2DB6E}" srcOrd="8" destOrd="0" presId="urn:microsoft.com/office/officeart/2016/7/layout/VerticalSolidActionList"/>
    <dgm:cxn modelId="{1BCD5428-A1BF-469F-8606-56352B068789}" type="presParOf" srcId="{8D1089A8-2FFD-406E-A37C-19F447B2DB6E}" destId="{59F66B11-01A9-4B7E-AEC8-F8D808FD6EF6}" srcOrd="0" destOrd="0" presId="urn:microsoft.com/office/officeart/2016/7/layout/VerticalSolidActionList"/>
    <dgm:cxn modelId="{62900DD7-4D3F-42B4-B679-1D8ECA7B50D6}" type="presParOf" srcId="{8D1089A8-2FFD-406E-A37C-19F447B2DB6E}" destId="{99A45470-BC72-43F0-9511-60190C7B3CA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5E11C5-4BFF-4505-AF68-BF7ADBAE47B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B780005-8553-4EF8-A703-326E8F98AD94}">
      <dgm:prSet/>
      <dgm:spPr/>
      <dgm:t>
        <a:bodyPr/>
        <a:lstStyle/>
        <a:p>
          <a:r>
            <a:rPr lang="en-US"/>
            <a:t>Quantum Tech detected unauthorised access to patent QT-AI-2025</a:t>
          </a:r>
        </a:p>
      </dgm:t>
    </dgm:pt>
    <dgm:pt modelId="{20D0A964-3D6A-41EE-9F76-C6F7D5E6A6FF}" type="parTrans" cxnId="{1471AFF9-0AF3-4C0F-915D-FB6654872EC5}">
      <dgm:prSet/>
      <dgm:spPr/>
      <dgm:t>
        <a:bodyPr/>
        <a:lstStyle/>
        <a:p>
          <a:endParaRPr lang="en-US"/>
        </a:p>
      </dgm:t>
    </dgm:pt>
    <dgm:pt modelId="{94F19F85-A505-44E2-80F5-43DF8437EE50}" type="sibTrans" cxnId="{1471AFF9-0AF3-4C0F-915D-FB6654872EC5}">
      <dgm:prSet/>
      <dgm:spPr/>
      <dgm:t>
        <a:bodyPr/>
        <a:lstStyle/>
        <a:p>
          <a:endParaRPr lang="en-US"/>
        </a:p>
      </dgm:t>
    </dgm:pt>
    <dgm:pt modelId="{6A31D981-3724-47BA-80BE-830DF168AA81}">
      <dgm:prSet/>
      <dgm:spPr/>
      <dgm:t>
        <a:bodyPr/>
        <a:lstStyle/>
        <a:p>
          <a:r>
            <a:rPr lang="en-US"/>
            <a:t>Three suspects were identified</a:t>
          </a:r>
        </a:p>
      </dgm:t>
    </dgm:pt>
    <dgm:pt modelId="{DA1CDB74-A1BC-48E4-8876-583AC77BF6DE}" type="parTrans" cxnId="{0D256828-1AA3-4729-B0ED-BFFE6942041B}">
      <dgm:prSet/>
      <dgm:spPr/>
      <dgm:t>
        <a:bodyPr/>
        <a:lstStyle/>
        <a:p>
          <a:endParaRPr lang="en-US"/>
        </a:p>
      </dgm:t>
    </dgm:pt>
    <dgm:pt modelId="{68415373-ADE7-4FA0-B1AF-55ADF9F4B088}" type="sibTrans" cxnId="{0D256828-1AA3-4729-B0ED-BFFE6942041B}">
      <dgm:prSet/>
      <dgm:spPr/>
      <dgm:t>
        <a:bodyPr/>
        <a:lstStyle/>
        <a:p>
          <a:endParaRPr lang="en-US"/>
        </a:p>
      </dgm:t>
    </dgm:pt>
    <dgm:pt modelId="{A277C228-E33E-4259-9DA9-2B40647EEE7C}">
      <dgm:prSet/>
      <dgm:spPr/>
      <dgm:t>
        <a:bodyPr/>
        <a:lstStyle/>
        <a:p>
          <a:r>
            <a:rPr lang="en-US"/>
            <a:t>Emma had internal access Joe acted as intermediary</a:t>
          </a:r>
        </a:p>
      </dgm:t>
    </dgm:pt>
    <dgm:pt modelId="{D691251E-5903-4ECA-BDED-8314F0E5631F}" type="parTrans" cxnId="{9EE0A4DF-DB7B-4A5A-9B3D-118337FCB6B9}">
      <dgm:prSet/>
      <dgm:spPr/>
      <dgm:t>
        <a:bodyPr/>
        <a:lstStyle/>
        <a:p>
          <a:endParaRPr lang="en-US"/>
        </a:p>
      </dgm:t>
    </dgm:pt>
    <dgm:pt modelId="{1EDD0A89-E175-4F1E-A570-E401BB3EAA9B}" type="sibTrans" cxnId="{9EE0A4DF-DB7B-4A5A-9B3D-118337FCB6B9}">
      <dgm:prSet/>
      <dgm:spPr/>
      <dgm:t>
        <a:bodyPr/>
        <a:lstStyle/>
        <a:p>
          <a:endParaRPr lang="en-US"/>
        </a:p>
      </dgm:t>
    </dgm:pt>
    <dgm:pt modelId="{C9E042BD-55F8-422F-970B-22C8E9127B9F}">
      <dgm:prSet/>
      <dgm:spPr/>
      <dgm:t>
        <a:bodyPr/>
        <a:lstStyle/>
        <a:p>
          <a:r>
            <a:rPr lang="en-US"/>
            <a:t>Norman was linked as buyer</a:t>
          </a:r>
        </a:p>
      </dgm:t>
    </dgm:pt>
    <dgm:pt modelId="{67F51804-043E-46AE-8E55-90649748FF6F}" type="parTrans" cxnId="{06157A5C-DDC1-4A8B-A5F9-FC7E77EB9473}">
      <dgm:prSet/>
      <dgm:spPr/>
      <dgm:t>
        <a:bodyPr/>
        <a:lstStyle/>
        <a:p>
          <a:endParaRPr lang="en-US"/>
        </a:p>
      </dgm:t>
    </dgm:pt>
    <dgm:pt modelId="{08733CE4-293F-451A-848B-BA35BAD21634}" type="sibTrans" cxnId="{06157A5C-DDC1-4A8B-A5F9-FC7E77EB9473}">
      <dgm:prSet/>
      <dgm:spPr/>
      <dgm:t>
        <a:bodyPr/>
        <a:lstStyle/>
        <a:p>
          <a:endParaRPr lang="en-US"/>
        </a:p>
      </dgm:t>
    </dgm:pt>
    <dgm:pt modelId="{4E584F95-2758-4B01-906B-7EB6F1251797}" type="pres">
      <dgm:prSet presAssocID="{885E11C5-4BFF-4505-AF68-BF7ADBAE47BE}" presName="linear" presStyleCnt="0">
        <dgm:presLayoutVars>
          <dgm:animLvl val="lvl"/>
          <dgm:resizeHandles val="exact"/>
        </dgm:presLayoutVars>
      </dgm:prSet>
      <dgm:spPr/>
    </dgm:pt>
    <dgm:pt modelId="{40B71DAA-1A26-4616-B2E6-0D67157DE2D6}" type="pres">
      <dgm:prSet presAssocID="{0B780005-8553-4EF8-A703-326E8F98AD9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0346369-AECE-4837-8D8F-29C5B81DB0E3}" type="pres">
      <dgm:prSet presAssocID="{94F19F85-A505-44E2-80F5-43DF8437EE50}" presName="spacer" presStyleCnt="0"/>
      <dgm:spPr/>
    </dgm:pt>
    <dgm:pt modelId="{5727E565-726A-4E7A-8248-7A68F64D2201}" type="pres">
      <dgm:prSet presAssocID="{6A31D981-3724-47BA-80BE-830DF168AA8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F331A97-EFAB-4491-B757-25C995F8EACF}" type="pres">
      <dgm:prSet presAssocID="{68415373-ADE7-4FA0-B1AF-55ADF9F4B088}" presName="spacer" presStyleCnt="0"/>
      <dgm:spPr/>
    </dgm:pt>
    <dgm:pt modelId="{6F45CE01-DB3C-4FDD-9E95-973322B45684}" type="pres">
      <dgm:prSet presAssocID="{A277C228-E33E-4259-9DA9-2B40647EEE7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6A71819-8180-487F-B47F-2A06544BB815}" type="pres">
      <dgm:prSet presAssocID="{1EDD0A89-E175-4F1E-A570-E401BB3EAA9B}" presName="spacer" presStyleCnt="0"/>
      <dgm:spPr/>
    </dgm:pt>
    <dgm:pt modelId="{C4A73ED8-65EB-414A-BD70-6F5B291FD5B5}" type="pres">
      <dgm:prSet presAssocID="{C9E042BD-55F8-422F-970B-22C8E9127B9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D256828-1AA3-4729-B0ED-BFFE6942041B}" srcId="{885E11C5-4BFF-4505-AF68-BF7ADBAE47BE}" destId="{6A31D981-3724-47BA-80BE-830DF168AA81}" srcOrd="1" destOrd="0" parTransId="{DA1CDB74-A1BC-48E4-8876-583AC77BF6DE}" sibTransId="{68415373-ADE7-4FA0-B1AF-55ADF9F4B088}"/>
    <dgm:cxn modelId="{239EE339-8966-467E-BC37-0F45171302AC}" type="presOf" srcId="{6A31D981-3724-47BA-80BE-830DF168AA81}" destId="{5727E565-726A-4E7A-8248-7A68F64D2201}" srcOrd="0" destOrd="0" presId="urn:microsoft.com/office/officeart/2005/8/layout/vList2"/>
    <dgm:cxn modelId="{1D8C9B3F-199C-471A-8EC3-638D84FA01C3}" type="presOf" srcId="{C9E042BD-55F8-422F-970B-22C8E9127B9F}" destId="{C4A73ED8-65EB-414A-BD70-6F5B291FD5B5}" srcOrd="0" destOrd="0" presId="urn:microsoft.com/office/officeart/2005/8/layout/vList2"/>
    <dgm:cxn modelId="{06157A5C-DDC1-4A8B-A5F9-FC7E77EB9473}" srcId="{885E11C5-4BFF-4505-AF68-BF7ADBAE47BE}" destId="{C9E042BD-55F8-422F-970B-22C8E9127B9F}" srcOrd="3" destOrd="0" parTransId="{67F51804-043E-46AE-8E55-90649748FF6F}" sibTransId="{08733CE4-293F-451A-848B-BA35BAD21634}"/>
    <dgm:cxn modelId="{1BF19F8A-B252-4941-9D71-9432298B3545}" type="presOf" srcId="{0B780005-8553-4EF8-A703-326E8F98AD94}" destId="{40B71DAA-1A26-4616-B2E6-0D67157DE2D6}" srcOrd="0" destOrd="0" presId="urn:microsoft.com/office/officeart/2005/8/layout/vList2"/>
    <dgm:cxn modelId="{4810C694-1CA8-4C96-A408-14BF2B2E0B5A}" type="presOf" srcId="{885E11C5-4BFF-4505-AF68-BF7ADBAE47BE}" destId="{4E584F95-2758-4B01-906B-7EB6F1251797}" srcOrd="0" destOrd="0" presId="urn:microsoft.com/office/officeart/2005/8/layout/vList2"/>
    <dgm:cxn modelId="{9EE0A4DF-DB7B-4A5A-9B3D-118337FCB6B9}" srcId="{885E11C5-4BFF-4505-AF68-BF7ADBAE47BE}" destId="{A277C228-E33E-4259-9DA9-2B40647EEE7C}" srcOrd="2" destOrd="0" parTransId="{D691251E-5903-4ECA-BDED-8314F0E5631F}" sibTransId="{1EDD0A89-E175-4F1E-A570-E401BB3EAA9B}"/>
    <dgm:cxn modelId="{5ECC40E6-BB86-413D-B4B1-F504895D220C}" type="presOf" srcId="{A277C228-E33E-4259-9DA9-2B40647EEE7C}" destId="{6F45CE01-DB3C-4FDD-9E95-973322B45684}" srcOrd="0" destOrd="0" presId="urn:microsoft.com/office/officeart/2005/8/layout/vList2"/>
    <dgm:cxn modelId="{1471AFF9-0AF3-4C0F-915D-FB6654872EC5}" srcId="{885E11C5-4BFF-4505-AF68-BF7ADBAE47BE}" destId="{0B780005-8553-4EF8-A703-326E8F98AD94}" srcOrd="0" destOrd="0" parTransId="{20D0A964-3D6A-41EE-9F76-C6F7D5E6A6FF}" sibTransId="{94F19F85-A505-44E2-80F5-43DF8437EE50}"/>
    <dgm:cxn modelId="{014B1391-9EE8-4A6A-9B62-3FE7926D1A58}" type="presParOf" srcId="{4E584F95-2758-4B01-906B-7EB6F1251797}" destId="{40B71DAA-1A26-4616-B2E6-0D67157DE2D6}" srcOrd="0" destOrd="0" presId="urn:microsoft.com/office/officeart/2005/8/layout/vList2"/>
    <dgm:cxn modelId="{BD5ECF30-0D16-42DC-B0D4-5B6DFA17DA4F}" type="presParOf" srcId="{4E584F95-2758-4B01-906B-7EB6F1251797}" destId="{60346369-AECE-4837-8D8F-29C5B81DB0E3}" srcOrd="1" destOrd="0" presId="urn:microsoft.com/office/officeart/2005/8/layout/vList2"/>
    <dgm:cxn modelId="{D84B6D37-43C1-4923-9A02-443D2718843E}" type="presParOf" srcId="{4E584F95-2758-4B01-906B-7EB6F1251797}" destId="{5727E565-726A-4E7A-8248-7A68F64D2201}" srcOrd="2" destOrd="0" presId="urn:microsoft.com/office/officeart/2005/8/layout/vList2"/>
    <dgm:cxn modelId="{875DA2E0-0908-40D0-BEEE-F0F58CC2E0EA}" type="presParOf" srcId="{4E584F95-2758-4B01-906B-7EB6F1251797}" destId="{9F331A97-EFAB-4491-B757-25C995F8EACF}" srcOrd="3" destOrd="0" presId="urn:microsoft.com/office/officeart/2005/8/layout/vList2"/>
    <dgm:cxn modelId="{72C7F98C-1FA6-4755-826B-A266CD5CA526}" type="presParOf" srcId="{4E584F95-2758-4B01-906B-7EB6F1251797}" destId="{6F45CE01-DB3C-4FDD-9E95-973322B45684}" srcOrd="4" destOrd="0" presId="urn:microsoft.com/office/officeart/2005/8/layout/vList2"/>
    <dgm:cxn modelId="{96BD66B4-77C6-421C-8522-594649A1717E}" type="presParOf" srcId="{4E584F95-2758-4B01-906B-7EB6F1251797}" destId="{66A71819-8180-487F-B47F-2A06544BB815}" srcOrd="5" destOrd="0" presId="urn:microsoft.com/office/officeart/2005/8/layout/vList2"/>
    <dgm:cxn modelId="{D6CD6127-0064-4D8B-86F4-675F3805237F}" type="presParOf" srcId="{4E584F95-2758-4B01-906B-7EB6F1251797}" destId="{C4A73ED8-65EB-414A-BD70-6F5B291FD5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035855-AED6-43CF-9E30-726DB5D73BE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9BB8B38-4EE3-4DE7-B6D3-65650666D787}">
      <dgm:prSet/>
      <dgm:spPr/>
      <dgm:t>
        <a:bodyPr/>
        <a:lstStyle/>
        <a:p>
          <a:r>
            <a:rPr lang="en-US"/>
            <a:t>Devices reviewed in two stages</a:t>
          </a:r>
        </a:p>
      </dgm:t>
    </dgm:pt>
    <dgm:pt modelId="{73DAAD41-1518-4BE2-9769-6AC2E9C4884B}" type="parTrans" cxnId="{56FDF2CD-4E5A-4D97-BBD8-0E4826A411DE}">
      <dgm:prSet/>
      <dgm:spPr/>
      <dgm:t>
        <a:bodyPr/>
        <a:lstStyle/>
        <a:p>
          <a:endParaRPr lang="en-US"/>
        </a:p>
      </dgm:t>
    </dgm:pt>
    <dgm:pt modelId="{529A8757-15FD-4C3D-A5B5-4C0B72CE6490}" type="sibTrans" cxnId="{56FDF2CD-4E5A-4D97-BBD8-0E4826A411DE}">
      <dgm:prSet/>
      <dgm:spPr/>
      <dgm:t>
        <a:bodyPr/>
        <a:lstStyle/>
        <a:p>
          <a:endParaRPr lang="en-US"/>
        </a:p>
      </dgm:t>
    </dgm:pt>
    <dgm:pt modelId="{E99A258A-E525-4BD4-87D8-B9E36B2E0EE9}">
      <dgm:prSet/>
      <dgm:spPr/>
      <dgm:t>
        <a:bodyPr/>
        <a:lstStyle/>
        <a:p>
          <a:r>
            <a:rPr lang="en-US"/>
            <a:t>Stage 1: separate device analysis</a:t>
          </a:r>
        </a:p>
      </dgm:t>
    </dgm:pt>
    <dgm:pt modelId="{E264CB57-3588-47A4-80AE-EBEEF0335BA7}" type="parTrans" cxnId="{E7C79E6A-7630-403C-A763-53CCC184413D}">
      <dgm:prSet/>
      <dgm:spPr/>
      <dgm:t>
        <a:bodyPr/>
        <a:lstStyle/>
        <a:p>
          <a:endParaRPr lang="en-US"/>
        </a:p>
      </dgm:t>
    </dgm:pt>
    <dgm:pt modelId="{03326AD6-FFEB-40AD-A22C-09D2DBCF0FE7}" type="sibTrans" cxnId="{E7C79E6A-7630-403C-A763-53CCC184413D}">
      <dgm:prSet/>
      <dgm:spPr/>
      <dgm:t>
        <a:bodyPr/>
        <a:lstStyle/>
        <a:p>
          <a:endParaRPr lang="en-US"/>
        </a:p>
      </dgm:t>
    </dgm:pt>
    <dgm:pt modelId="{4346D9AF-9931-4BC7-8805-BA4DCA6085C4}">
      <dgm:prSet/>
      <dgm:spPr/>
      <dgm:t>
        <a:bodyPr/>
        <a:lstStyle/>
        <a:p>
          <a:r>
            <a:rPr lang="en-US"/>
            <a:t>Stage 2: combined project analysis</a:t>
          </a:r>
        </a:p>
      </dgm:t>
    </dgm:pt>
    <dgm:pt modelId="{349D35BA-0477-4718-B53C-FF1BEF15FEBE}" type="parTrans" cxnId="{D2C8C4DA-67BE-4357-9988-A4C53EAF1D7D}">
      <dgm:prSet/>
      <dgm:spPr/>
      <dgm:t>
        <a:bodyPr/>
        <a:lstStyle/>
        <a:p>
          <a:endParaRPr lang="en-US"/>
        </a:p>
      </dgm:t>
    </dgm:pt>
    <dgm:pt modelId="{DB9177E9-1F35-4C60-A8E5-D6202677131C}" type="sibTrans" cxnId="{D2C8C4DA-67BE-4357-9988-A4C53EAF1D7D}">
      <dgm:prSet/>
      <dgm:spPr/>
      <dgm:t>
        <a:bodyPr/>
        <a:lstStyle/>
        <a:p>
          <a:endParaRPr lang="en-US"/>
        </a:p>
      </dgm:t>
    </dgm:pt>
    <dgm:pt modelId="{643CD69C-5F13-4032-BDB8-FBF3A6287FEA}">
      <dgm:prSet/>
      <dgm:spPr/>
      <dgm:t>
        <a:bodyPr/>
        <a:lstStyle/>
        <a:p>
          <a:r>
            <a:rPr lang="en-US"/>
            <a:t>Hash verification completed</a:t>
          </a:r>
        </a:p>
      </dgm:t>
    </dgm:pt>
    <dgm:pt modelId="{D4E248D4-EA55-4AAC-A1DA-81AD50BF1827}" type="parTrans" cxnId="{04EB3877-3051-45C4-BBAD-704AF5A77009}">
      <dgm:prSet/>
      <dgm:spPr/>
      <dgm:t>
        <a:bodyPr/>
        <a:lstStyle/>
        <a:p>
          <a:endParaRPr lang="en-US"/>
        </a:p>
      </dgm:t>
    </dgm:pt>
    <dgm:pt modelId="{31B5FB6E-A846-494D-92DA-C6C945862565}" type="sibTrans" cxnId="{04EB3877-3051-45C4-BBAD-704AF5A77009}">
      <dgm:prSet/>
      <dgm:spPr/>
      <dgm:t>
        <a:bodyPr/>
        <a:lstStyle/>
        <a:p>
          <a:endParaRPr lang="en-US"/>
        </a:p>
      </dgm:t>
    </dgm:pt>
    <dgm:pt modelId="{E3C51579-A42C-4C09-AB5C-192F11F43209}">
      <dgm:prSet/>
      <dgm:spPr/>
      <dgm:t>
        <a:bodyPr/>
        <a:lstStyle/>
        <a:p>
          <a:r>
            <a:rPr lang="en-US"/>
            <a:t>Cross-device communication examined</a:t>
          </a:r>
        </a:p>
      </dgm:t>
    </dgm:pt>
    <dgm:pt modelId="{91D14F7B-7DAB-4602-98BE-674F494B2ED4}" type="parTrans" cxnId="{F9D5651E-9DE7-4260-987F-226C23B93BEE}">
      <dgm:prSet/>
      <dgm:spPr/>
      <dgm:t>
        <a:bodyPr/>
        <a:lstStyle/>
        <a:p>
          <a:endParaRPr lang="en-US"/>
        </a:p>
      </dgm:t>
    </dgm:pt>
    <dgm:pt modelId="{563D82C5-14C6-4840-88BD-01FB5A4B8B8C}" type="sibTrans" cxnId="{F9D5651E-9DE7-4260-987F-226C23B93BEE}">
      <dgm:prSet/>
      <dgm:spPr/>
      <dgm:t>
        <a:bodyPr/>
        <a:lstStyle/>
        <a:p>
          <a:endParaRPr lang="en-US"/>
        </a:p>
      </dgm:t>
    </dgm:pt>
    <dgm:pt modelId="{12F38277-1C61-40DE-BEFB-AAEA5687E1BA}" type="pres">
      <dgm:prSet presAssocID="{A3035855-AED6-43CF-9E30-726DB5D73BE5}" presName="linear" presStyleCnt="0">
        <dgm:presLayoutVars>
          <dgm:animLvl val="lvl"/>
          <dgm:resizeHandles val="exact"/>
        </dgm:presLayoutVars>
      </dgm:prSet>
      <dgm:spPr/>
    </dgm:pt>
    <dgm:pt modelId="{E653431E-907C-4495-839E-6C8C604F9478}" type="pres">
      <dgm:prSet presAssocID="{09BB8B38-4EE3-4DE7-B6D3-65650666D787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86D2FA4-72A1-4387-AFC9-A26DA2487D05}" type="pres">
      <dgm:prSet presAssocID="{09BB8B38-4EE3-4DE7-B6D3-65650666D78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ECC8601-0C71-4991-92AA-E507219BB561}" type="presOf" srcId="{E99A258A-E525-4BD4-87D8-B9E36B2E0EE9}" destId="{D86D2FA4-72A1-4387-AFC9-A26DA2487D05}" srcOrd="0" destOrd="0" presId="urn:microsoft.com/office/officeart/2005/8/layout/vList2"/>
    <dgm:cxn modelId="{F9D5651E-9DE7-4260-987F-226C23B93BEE}" srcId="{09BB8B38-4EE3-4DE7-B6D3-65650666D787}" destId="{E3C51579-A42C-4C09-AB5C-192F11F43209}" srcOrd="3" destOrd="0" parTransId="{91D14F7B-7DAB-4602-98BE-674F494B2ED4}" sibTransId="{563D82C5-14C6-4840-88BD-01FB5A4B8B8C}"/>
    <dgm:cxn modelId="{C490AE36-5925-4D0B-8B9C-2628D6E24DC4}" type="presOf" srcId="{4346D9AF-9931-4BC7-8805-BA4DCA6085C4}" destId="{D86D2FA4-72A1-4387-AFC9-A26DA2487D05}" srcOrd="0" destOrd="1" presId="urn:microsoft.com/office/officeart/2005/8/layout/vList2"/>
    <dgm:cxn modelId="{E7C79E6A-7630-403C-A763-53CCC184413D}" srcId="{09BB8B38-4EE3-4DE7-B6D3-65650666D787}" destId="{E99A258A-E525-4BD4-87D8-B9E36B2E0EE9}" srcOrd="0" destOrd="0" parTransId="{E264CB57-3588-47A4-80AE-EBEEF0335BA7}" sibTransId="{03326AD6-FFEB-40AD-A22C-09D2DBCF0FE7}"/>
    <dgm:cxn modelId="{F296614E-CF83-4C21-9EDA-900B6136BD69}" type="presOf" srcId="{09BB8B38-4EE3-4DE7-B6D3-65650666D787}" destId="{E653431E-907C-4495-839E-6C8C604F9478}" srcOrd="0" destOrd="0" presId="urn:microsoft.com/office/officeart/2005/8/layout/vList2"/>
    <dgm:cxn modelId="{AC19556E-C588-4965-9846-EE3F7B669703}" type="presOf" srcId="{E3C51579-A42C-4C09-AB5C-192F11F43209}" destId="{D86D2FA4-72A1-4387-AFC9-A26DA2487D05}" srcOrd="0" destOrd="3" presId="urn:microsoft.com/office/officeart/2005/8/layout/vList2"/>
    <dgm:cxn modelId="{04EB3877-3051-45C4-BBAD-704AF5A77009}" srcId="{09BB8B38-4EE3-4DE7-B6D3-65650666D787}" destId="{643CD69C-5F13-4032-BDB8-FBF3A6287FEA}" srcOrd="2" destOrd="0" parTransId="{D4E248D4-EA55-4AAC-A1DA-81AD50BF1827}" sibTransId="{31B5FB6E-A846-494D-92DA-C6C945862565}"/>
    <dgm:cxn modelId="{E5589CAE-75E8-4BF0-AA6E-B2151B80BBBD}" type="presOf" srcId="{643CD69C-5F13-4032-BDB8-FBF3A6287FEA}" destId="{D86D2FA4-72A1-4387-AFC9-A26DA2487D05}" srcOrd="0" destOrd="2" presId="urn:microsoft.com/office/officeart/2005/8/layout/vList2"/>
    <dgm:cxn modelId="{56FDF2CD-4E5A-4D97-BBD8-0E4826A411DE}" srcId="{A3035855-AED6-43CF-9E30-726DB5D73BE5}" destId="{09BB8B38-4EE3-4DE7-B6D3-65650666D787}" srcOrd="0" destOrd="0" parTransId="{73DAAD41-1518-4BE2-9769-6AC2E9C4884B}" sibTransId="{529A8757-15FD-4C3D-A5B5-4C0B72CE6490}"/>
    <dgm:cxn modelId="{D2C8C4DA-67BE-4357-9988-A4C53EAF1D7D}" srcId="{09BB8B38-4EE3-4DE7-B6D3-65650666D787}" destId="{4346D9AF-9931-4BC7-8805-BA4DCA6085C4}" srcOrd="1" destOrd="0" parTransId="{349D35BA-0477-4718-B53C-FF1BEF15FEBE}" sibTransId="{DB9177E9-1F35-4C60-A8E5-D6202677131C}"/>
    <dgm:cxn modelId="{70A84AE9-C884-4A08-A777-7823BBBB74BF}" type="presOf" srcId="{A3035855-AED6-43CF-9E30-726DB5D73BE5}" destId="{12F38277-1C61-40DE-BEFB-AAEA5687E1BA}" srcOrd="0" destOrd="0" presId="urn:microsoft.com/office/officeart/2005/8/layout/vList2"/>
    <dgm:cxn modelId="{93792EB8-7F13-47D7-A452-0586193CC9ED}" type="presParOf" srcId="{12F38277-1C61-40DE-BEFB-AAEA5687E1BA}" destId="{E653431E-907C-4495-839E-6C8C604F9478}" srcOrd="0" destOrd="0" presId="urn:microsoft.com/office/officeart/2005/8/layout/vList2"/>
    <dgm:cxn modelId="{1669DD35-B706-4928-B6A3-464915F75B1B}" type="presParOf" srcId="{12F38277-1C61-40DE-BEFB-AAEA5687E1BA}" destId="{D86D2FA4-72A1-4387-AFC9-A26DA2487D0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B3CD24D-58BE-43B2-87AF-0453D1E6168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BDE2352-FAE7-4D1E-9605-70F3A6E2F870}">
      <dgm:prSet/>
      <dgm:spPr/>
      <dgm:t>
        <a:bodyPr/>
        <a:lstStyle/>
        <a:p>
          <a:r>
            <a:rPr lang="en-US"/>
            <a:t>All four images were verified</a:t>
          </a:r>
        </a:p>
      </dgm:t>
    </dgm:pt>
    <dgm:pt modelId="{D524017E-E4F7-4FD8-A295-A4BBC144A9A7}" type="parTrans" cxnId="{35D427BE-A81A-449A-8B00-16CFA6F0920A}">
      <dgm:prSet/>
      <dgm:spPr/>
      <dgm:t>
        <a:bodyPr/>
        <a:lstStyle/>
        <a:p>
          <a:endParaRPr lang="en-US"/>
        </a:p>
      </dgm:t>
    </dgm:pt>
    <dgm:pt modelId="{8CFE7379-044D-438C-BC49-8B79D77D1A0A}" type="sibTrans" cxnId="{35D427BE-A81A-449A-8B00-16CFA6F0920A}">
      <dgm:prSet/>
      <dgm:spPr/>
      <dgm:t>
        <a:bodyPr/>
        <a:lstStyle/>
        <a:p>
          <a:endParaRPr lang="en-US"/>
        </a:p>
      </dgm:t>
    </dgm:pt>
    <dgm:pt modelId="{4BE2E3B8-A2BA-4AFE-9866-F56A4D751EB6}">
      <dgm:prSet/>
      <dgm:spPr/>
      <dgm:t>
        <a:bodyPr/>
        <a:lstStyle/>
        <a:p>
          <a:r>
            <a:rPr lang="en-US"/>
            <a:t>No evidence of tampering</a:t>
          </a:r>
        </a:p>
      </dgm:t>
    </dgm:pt>
    <dgm:pt modelId="{F9DE8B3D-FEA0-4046-9F42-EF15B6A02A29}" type="parTrans" cxnId="{D32474C7-6AD9-4FF8-8FB1-A76A7F69AB0F}">
      <dgm:prSet/>
      <dgm:spPr/>
      <dgm:t>
        <a:bodyPr/>
        <a:lstStyle/>
        <a:p>
          <a:endParaRPr lang="en-US"/>
        </a:p>
      </dgm:t>
    </dgm:pt>
    <dgm:pt modelId="{0E10E0A4-3F08-4675-8DCE-FA1D14363FE7}" type="sibTrans" cxnId="{D32474C7-6AD9-4FF8-8FB1-A76A7F69AB0F}">
      <dgm:prSet/>
      <dgm:spPr/>
      <dgm:t>
        <a:bodyPr/>
        <a:lstStyle/>
        <a:p>
          <a:endParaRPr lang="en-US"/>
        </a:p>
      </dgm:t>
    </dgm:pt>
    <dgm:pt modelId="{A267AA94-5993-44EA-BE25-3ED2D1F237FB}">
      <dgm:prSet/>
      <dgm:spPr/>
      <dgm:t>
        <a:bodyPr/>
        <a:lstStyle/>
        <a:p>
          <a:r>
            <a:rPr lang="en-US"/>
            <a:t>Integrity of evidence confirmed</a:t>
          </a:r>
        </a:p>
      </dgm:t>
    </dgm:pt>
    <dgm:pt modelId="{DA1EAA71-E512-4527-A7BD-12A120106612}" type="parTrans" cxnId="{6DB712F6-6AE5-49A8-9826-89DB9AF1FFBC}">
      <dgm:prSet/>
      <dgm:spPr/>
      <dgm:t>
        <a:bodyPr/>
        <a:lstStyle/>
        <a:p>
          <a:endParaRPr lang="en-US"/>
        </a:p>
      </dgm:t>
    </dgm:pt>
    <dgm:pt modelId="{AE3A681A-0CE1-4D9F-8B7F-A3969798CC5E}" type="sibTrans" cxnId="{6DB712F6-6AE5-49A8-9826-89DB9AF1FFBC}">
      <dgm:prSet/>
      <dgm:spPr/>
      <dgm:t>
        <a:bodyPr/>
        <a:lstStyle/>
        <a:p>
          <a:endParaRPr lang="en-US"/>
        </a:p>
      </dgm:t>
    </dgm:pt>
    <dgm:pt modelId="{13163F68-E4FB-46B3-B8DE-8FDDFBB2EF95}">
      <dgm:prSet/>
      <dgm:spPr/>
      <dgm:t>
        <a:bodyPr/>
        <a:lstStyle/>
        <a:p>
          <a:r>
            <a:rPr lang="en-US"/>
            <a:t>Analysis based on reliable data</a:t>
          </a:r>
        </a:p>
      </dgm:t>
    </dgm:pt>
    <dgm:pt modelId="{337D4D6C-54A1-4C22-9C43-C38D7B6309BD}" type="parTrans" cxnId="{01593612-28B1-4E69-A0D7-6A3F6B3680FE}">
      <dgm:prSet/>
      <dgm:spPr/>
      <dgm:t>
        <a:bodyPr/>
        <a:lstStyle/>
        <a:p>
          <a:endParaRPr lang="en-US"/>
        </a:p>
      </dgm:t>
    </dgm:pt>
    <dgm:pt modelId="{887DA705-BE02-470D-B9EF-2A9365073016}" type="sibTrans" cxnId="{01593612-28B1-4E69-A0D7-6A3F6B3680FE}">
      <dgm:prSet/>
      <dgm:spPr/>
      <dgm:t>
        <a:bodyPr/>
        <a:lstStyle/>
        <a:p>
          <a:endParaRPr lang="en-US"/>
        </a:p>
      </dgm:t>
    </dgm:pt>
    <dgm:pt modelId="{B7FB209E-F951-4756-A304-7E6ABFA260B0}" type="pres">
      <dgm:prSet presAssocID="{1B3CD24D-58BE-43B2-87AF-0453D1E6168A}" presName="vert0" presStyleCnt="0">
        <dgm:presLayoutVars>
          <dgm:dir/>
          <dgm:animOne val="branch"/>
          <dgm:animLvl val="lvl"/>
        </dgm:presLayoutVars>
      </dgm:prSet>
      <dgm:spPr/>
    </dgm:pt>
    <dgm:pt modelId="{D08FA42B-CD43-44FE-B493-4E0B10F938C5}" type="pres">
      <dgm:prSet presAssocID="{0BDE2352-FAE7-4D1E-9605-70F3A6E2F870}" presName="thickLine" presStyleLbl="alignNode1" presStyleIdx="0" presStyleCnt="4"/>
      <dgm:spPr/>
    </dgm:pt>
    <dgm:pt modelId="{78EDDF0B-82EF-45B9-BCC1-8AC13F66FD2C}" type="pres">
      <dgm:prSet presAssocID="{0BDE2352-FAE7-4D1E-9605-70F3A6E2F870}" presName="horz1" presStyleCnt="0"/>
      <dgm:spPr/>
    </dgm:pt>
    <dgm:pt modelId="{A695D180-9695-42BB-A960-8A0933F77B40}" type="pres">
      <dgm:prSet presAssocID="{0BDE2352-FAE7-4D1E-9605-70F3A6E2F870}" presName="tx1" presStyleLbl="revTx" presStyleIdx="0" presStyleCnt="4"/>
      <dgm:spPr/>
    </dgm:pt>
    <dgm:pt modelId="{0020D1E4-EEA1-49EC-8E51-3F8045DB3027}" type="pres">
      <dgm:prSet presAssocID="{0BDE2352-FAE7-4D1E-9605-70F3A6E2F870}" presName="vert1" presStyleCnt="0"/>
      <dgm:spPr/>
    </dgm:pt>
    <dgm:pt modelId="{CD1C4AF7-BBF1-447B-B929-29C7A6C14BF7}" type="pres">
      <dgm:prSet presAssocID="{4BE2E3B8-A2BA-4AFE-9866-F56A4D751EB6}" presName="thickLine" presStyleLbl="alignNode1" presStyleIdx="1" presStyleCnt="4"/>
      <dgm:spPr/>
    </dgm:pt>
    <dgm:pt modelId="{82FCD9FE-9CA9-447C-8020-AE97D842415D}" type="pres">
      <dgm:prSet presAssocID="{4BE2E3B8-A2BA-4AFE-9866-F56A4D751EB6}" presName="horz1" presStyleCnt="0"/>
      <dgm:spPr/>
    </dgm:pt>
    <dgm:pt modelId="{60AEEA56-A9D5-4AB6-9077-BA531C241197}" type="pres">
      <dgm:prSet presAssocID="{4BE2E3B8-A2BA-4AFE-9866-F56A4D751EB6}" presName="tx1" presStyleLbl="revTx" presStyleIdx="1" presStyleCnt="4"/>
      <dgm:spPr/>
    </dgm:pt>
    <dgm:pt modelId="{E5D7C5F2-B4EB-4B3B-B287-3B0F65FE4113}" type="pres">
      <dgm:prSet presAssocID="{4BE2E3B8-A2BA-4AFE-9866-F56A4D751EB6}" presName="vert1" presStyleCnt="0"/>
      <dgm:spPr/>
    </dgm:pt>
    <dgm:pt modelId="{BF6D6C0C-00BC-4CD9-96EB-46E6EAB751DF}" type="pres">
      <dgm:prSet presAssocID="{A267AA94-5993-44EA-BE25-3ED2D1F237FB}" presName="thickLine" presStyleLbl="alignNode1" presStyleIdx="2" presStyleCnt="4"/>
      <dgm:spPr/>
    </dgm:pt>
    <dgm:pt modelId="{2C120ECB-B642-4A99-92F2-F77440CF8CD7}" type="pres">
      <dgm:prSet presAssocID="{A267AA94-5993-44EA-BE25-3ED2D1F237FB}" presName="horz1" presStyleCnt="0"/>
      <dgm:spPr/>
    </dgm:pt>
    <dgm:pt modelId="{CFD2317C-077C-4C1F-999B-67D06A51574D}" type="pres">
      <dgm:prSet presAssocID="{A267AA94-5993-44EA-BE25-3ED2D1F237FB}" presName="tx1" presStyleLbl="revTx" presStyleIdx="2" presStyleCnt="4"/>
      <dgm:spPr/>
    </dgm:pt>
    <dgm:pt modelId="{D796FC92-851C-48F8-9D0C-B4D8190053ED}" type="pres">
      <dgm:prSet presAssocID="{A267AA94-5993-44EA-BE25-3ED2D1F237FB}" presName="vert1" presStyleCnt="0"/>
      <dgm:spPr/>
    </dgm:pt>
    <dgm:pt modelId="{E9CD1DA9-DCA5-4A11-A84C-2E0FC62DF7E5}" type="pres">
      <dgm:prSet presAssocID="{13163F68-E4FB-46B3-B8DE-8FDDFBB2EF95}" presName="thickLine" presStyleLbl="alignNode1" presStyleIdx="3" presStyleCnt="4"/>
      <dgm:spPr/>
    </dgm:pt>
    <dgm:pt modelId="{79B91FDC-0A99-41C6-A5FC-09786E42E672}" type="pres">
      <dgm:prSet presAssocID="{13163F68-E4FB-46B3-B8DE-8FDDFBB2EF95}" presName="horz1" presStyleCnt="0"/>
      <dgm:spPr/>
    </dgm:pt>
    <dgm:pt modelId="{D44E2E04-EDCB-44A3-BB62-9ACB356881DC}" type="pres">
      <dgm:prSet presAssocID="{13163F68-E4FB-46B3-B8DE-8FDDFBB2EF95}" presName="tx1" presStyleLbl="revTx" presStyleIdx="3" presStyleCnt="4"/>
      <dgm:spPr/>
    </dgm:pt>
    <dgm:pt modelId="{D1556459-03D9-4270-9518-239EB3D81F05}" type="pres">
      <dgm:prSet presAssocID="{13163F68-E4FB-46B3-B8DE-8FDDFBB2EF95}" presName="vert1" presStyleCnt="0"/>
      <dgm:spPr/>
    </dgm:pt>
  </dgm:ptLst>
  <dgm:cxnLst>
    <dgm:cxn modelId="{01593612-28B1-4E69-A0D7-6A3F6B3680FE}" srcId="{1B3CD24D-58BE-43B2-87AF-0453D1E6168A}" destId="{13163F68-E4FB-46B3-B8DE-8FDDFBB2EF95}" srcOrd="3" destOrd="0" parTransId="{337D4D6C-54A1-4C22-9C43-C38D7B6309BD}" sibTransId="{887DA705-BE02-470D-B9EF-2A9365073016}"/>
    <dgm:cxn modelId="{B0E08D9D-FA5C-4908-91B9-0500715FDFD8}" type="presOf" srcId="{0BDE2352-FAE7-4D1E-9605-70F3A6E2F870}" destId="{A695D180-9695-42BB-A960-8A0933F77B40}" srcOrd="0" destOrd="0" presId="urn:microsoft.com/office/officeart/2008/layout/LinedList"/>
    <dgm:cxn modelId="{35D427BE-A81A-449A-8B00-16CFA6F0920A}" srcId="{1B3CD24D-58BE-43B2-87AF-0453D1E6168A}" destId="{0BDE2352-FAE7-4D1E-9605-70F3A6E2F870}" srcOrd="0" destOrd="0" parTransId="{D524017E-E4F7-4FD8-A295-A4BBC144A9A7}" sibTransId="{8CFE7379-044D-438C-BC49-8B79D77D1A0A}"/>
    <dgm:cxn modelId="{D32474C7-6AD9-4FF8-8FB1-A76A7F69AB0F}" srcId="{1B3CD24D-58BE-43B2-87AF-0453D1E6168A}" destId="{4BE2E3B8-A2BA-4AFE-9866-F56A4D751EB6}" srcOrd="1" destOrd="0" parTransId="{F9DE8B3D-FEA0-4046-9F42-EF15B6A02A29}" sibTransId="{0E10E0A4-3F08-4675-8DCE-FA1D14363FE7}"/>
    <dgm:cxn modelId="{7A4B85E6-9E83-4709-96BE-7859560E9273}" type="presOf" srcId="{1B3CD24D-58BE-43B2-87AF-0453D1E6168A}" destId="{B7FB209E-F951-4756-A304-7E6ABFA260B0}" srcOrd="0" destOrd="0" presId="urn:microsoft.com/office/officeart/2008/layout/LinedList"/>
    <dgm:cxn modelId="{040266EF-C558-4387-8F9D-FF839D9212EB}" type="presOf" srcId="{4BE2E3B8-A2BA-4AFE-9866-F56A4D751EB6}" destId="{60AEEA56-A9D5-4AB6-9077-BA531C241197}" srcOrd="0" destOrd="0" presId="urn:microsoft.com/office/officeart/2008/layout/LinedList"/>
    <dgm:cxn modelId="{6DB712F6-6AE5-49A8-9826-89DB9AF1FFBC}" srcId="{1B3CD24D-58BE-43B2-87AF-0453D1E6168A}" destId="{A267AA94-5993-44EA-BE25-3ED2D1F237FB}" srcOrd="2" destOrd="0" parTransId="{DA1EAA71-E512-4527-A7BD-12A120106612}" sibTransId="{AE3A681A-0CE1-4D9F-8B7F-A3969798CC5E}"/>
    <dgm:cxn modelId="{0F8D6FFC-D95A-48CD-AF36-ECD1AED673A3}" type="presOf" srcId="{A267AA94-5993-44EA-BE25-3ED2D1F237FB}" destId="{CFD2317C-077C-4C1F-999B-67D06A51574D}" srcOrd="0" destOrd="0" presId="urn:microsoft.com/office/officeart/2008/layout/LinedList"/>
    <dgm:cxn modelId="{BD2CC3FC-C946-4DFE-9065-6169D1AAB07C}" type="presOf" srcId="{13163F68-E4FB-46B3-B8DE-8FDDFBB2EF95}" destId="{D44E2E04-EDCB-44A3-BB62-9ACB356881DC}" srcOrd="0" destOrd="0" presId="urn:microsoft.com/office/officeart/2008/layout/LinedList"/>
    <dgm:cxn modelId="{B94524FC-5275-4E7E-B7A9-98B07B20BB8E}" type="presParOf" srcId="{B7FB209E-F951-4756-A304-7E6ABFA260B0}" destId="{D08FA42B-CD43-44FE-B493-4E0B10F938C5}" srcOrd="0" destOrd="0" presId="urn:microsoft.com/office/officeart/2008/layout/LinedList"/>
    <dgm:cxn modelId="{323A0B23-3947-4110-A64A-1D2BC7F3A162}" type="presParOf" srcId="{B7FB209E-F951-4756-A304-7E6ABFA260B0}" destId="{78EDDF0B-82EF-45B9-BCC1-8AC13F66FD2C}" srcOrd="1" destOrd="0" presId="urn:microsoft.com/office/officeart/2008/layout/LinedList"/>
    <dgm:cxn modelId="{E8F8C563-1A33-4AFC-8D52-432EA00C170A}" type="presParOf" srcId="{78EDDF0B-82EF-45B9-BCC1-8AC13F66FD2C}" destId="{A695D180-9695-42BB-A960-8A0933F77B40}" srcOrd="0" destOrd="0" presId="urn:microsoft.com/office/officeart/2008/layout/LinedList"/>
    <dgm:cxn modelId="{A6116519-4FC3-443B-8F00-33E27F547897}" type="presParOf" srcId="{78EDDF0B-82EF-45B9-BCC1-8AC13F66FD2C}" destId="{0020D1E4-EEA1-49EC-8E51-3F8045DB3027}" srcOrd="1" destOrd="0" presId="urn:microsoft.com/office/officeart/2008/layout/LinedList"/>
    <dgm:cxn modelId="{B441AD9F-1AF1-4A14-93C3-431335D45FFB}" type="presParOf" srcId="{B7FB209E-F951-4756-A304-7E6ABFA260B0}" destId="{CD1C4AF7-BBF1-447B-B929-29C7A6C14BF7}" srcOrd="2" destOrd="0" presId="urn:microsoft.com/office/officeart/2008/layout/LinedList"/>
    <dgm:cxn modelId="{944F937E-67E2-463A-B028-371CC585B391}" type="presParOf" srcId="{B7FB209E-F951-4756-A304-7E6ABFA260B0}" destId="{82FCD9FE-9CA9-447C-8020-AE97D842415D}" srcOrd="3" destOrd="0" presId="urn:microsoft.com/office/officeart/2008/layout/LinedList"/>
    <dgm:cxn modelId="{6E04B456-05C8-4EA6-BCAA-89B623B3C5CB}" type="presParOf" srcId="{82FCD9FE-9CA9-447C-8020-AE97D842415D}" destId="{60AEEA56-A9D5-4AB6-9077-BA531C241197}" srcOrd="0" destOrd="0" presId="urn:microsoft.com/office/officeart/2008/layout/LinedList"/>
    <dgm:cxn modelId="{CAEE5C0E-FEB6-49AF-A1E5-9A7AFA42BAD6}" type="presParOf" srcId="{82FCD9FE-9CA9-447C-8020-AE97D842415D}" destId="{E5D7C5F2-B4EB-4B3B-B287-3B0F65FE4113}" srcOrd="1" destOrd="0" presId="urn:microsoft.com/office/officeart/2008/layout/LinedList"/>
    <dgm:cxn modelId="{4F8216EA-573A-4380-918D-C834A2116A05}" type="presParOf" srcId="{B7FB209E-F951-4756-A304-7E6ABFA260B0}" destId="{BF6D6C0C-00BC-4CD9-96EB-46E6EAB751DF}" srcOrd="4" destOrd="0" presId="urn:microsoft.com/office/officeart/2008/layout/LinedList"/>
    <dgm:cxn modelId="{52446AAD-B43F-4279-AE71-36CA65969CCB}" type="presParOf" srcId="{B7FB209E-F951-4756-A304-7E6ABFA260B0}" destId="{2C120ECB-B642-4A99-92F2-F77440CF8CD7}" srcOrd="5" destOrd="0" presId="urn:microsoft.com/office/officeart/2008/layout/LinedList"/>
    <dgm:cxn modelId="{8CA9F010-F060-4501-94E7-2DD4C5C989F0}" type="presParOf" srcId="{2C120ECB-B642-4A99-92F2-F77440CF8CD7}" destId="{CFD2317C-077C-4C1F-999B-67D06A51574D}" srcOrd="0" destOrd="0" presId="urn:microsoft.com/office/officeart/2008/layout/LinedList"/>
    <dgm:cxn modelId="{1AB14A35-086D-4E64-B3E0-F98C19693CEE}" type="presParOf" srcId="{2C120ECB-B642-4A99-92F2-F77440CF8CD7}" destId="{D796FC92-851C-48F8-9D0C-B4D8190053ED}" srcOrd="1" destOrd="0" presId="urn:microsoft.com/office/officeart/2008/layout/LinedList"/>
    <dgm:cxn modelId="{1B2A23EA-AB4D-4441-B785-920DD22B1EA7}" type="presParOf" srcId="{B7FB209E-F951-4756-A304-7E6ABFA260B0}" destId="{E9CD1DA9-DCA5-4A11-A84C-2E0FC62DF7E5}" srcOrd="6" destOrd="0" presId="urn:microsoft.com/office/officeart/2008/layout/LinedList"/>
    <dgm:cxn modelId="{DF2A1A7D-4F8E-4FB6-AE8B-A13033E7C3BA}" type="presParOf" srcId="{B7FB209E-F951-4756-A304-7E6ABFA260B0}" destId="{79B91FDC-0A99-41C6-A5FC-09786E42E672}" srcOrd="7" destOrd="0" presId="urn:microsoft.com/office/officeart/2008/layout/LinedList"/>
    <dgm:cxn modelId="{02816249-B937-4F35-B39C-92E6A1844C6F}" type="presParOf" srcId="{79B91FDC-0A99-41C6-A5FC-09786E42E672}" destId="{D44E2E04-EDCB-44A3-BB62-9ACB356881DC}" srcOrd="0" destOrd="0" presId="urn:microsoft.com/office/officeart/2008/layout/LinedList"/>
    <dgm:cxn modelId="{E8DAD558-E78A-48EF-8C2D-30B8050127E5}" type="presParOf" srcId="{79B91FDC-0A99-41C6-A5FC-09786E42E672}" destId="{D1556459-03D9-4270-9518-239EB3D81F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EA3B8F0-DDE7-48B3-9952-24C1979D70E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555092E-65F2-46A4-8CDA-9DD97658F61D}">
      <dgm:prSet/>
      <dgm:spPr/>
      <dgm:t>
        <a:bodyPr/>
        <a:lstStyle/>
        <a:p>
          <a:r>
            <a:rPr lang="en-US"/>
            <a:t>Emma created alias “Peter Dover”</a:t>
          </a:r>
        </a:p>
      </dgm:t>
    </dgm:pt>
    <dgm:pt modelId="{0CB180A6-CD26-475A-9B1E-708E775543D7}" type="parTrans" cxnId="{979B7FAD-4B41-4E66-A0C8-57C5EE544B5D}">
      <dgm:prSet/>
      <dgm:spPr/>
      <dgm:t>
        <a:bodyPr/>
        <a:lstStyle/>
        <a:p>
          <a:endParaRPr lang="en-US"/>
        </a:p>
      </dgm:t>
    </dgm:pt>
    <dgm:pt modelId="{CCE4C287-8A53-4377-9749-4399FCA3E148}" type="sibTrans" cxnId="{979B7FAD-4B41-4E66-A0C8-57C5EE544B5D}">
      <dgm:prSet/>
      <dgm:spPr/>
      <dgm:t>
        <a:bodyPr/>
        <a:lstStyle/>
        <a:p>
          <a:endParaRPr lang="en-US"/>
        </a:p>
      </dgm:t>
    </dgm:pt>
    <dgm:pt modelId="{25FE2480-DF10-43AE-9564-4CB8145E4643}">
      <dgm:prSet/>
      <dgm:spPr/>
      <dgm:t>
        <a:bodyPr/>
        <a:lstStyle/>
        <a:p>
          <a:r>
            <a:rPr lang="en-US"/>
            <a:t>Created on 17 August 2024</a:t>
          </a:r>
        </a:p>
      </dgm:t>
    </dgm:pt>
    <dgm:pt modelId="{0C082A87-CAD5-47F7-96D2-4BFE7119A1CB}" type="parTrans" cxnId="{BEB728CF-F89B-4AA0-90EE-6A6C0BE67782}">
      <dgm:prSet/>
      <dgm:spPr/>
      <dgm:t>
        <a:bodyPr/>
        <a:lstStyle/>
        <a:p>
          <a:endParaRPr lang="en-US"/>
        </a:p>
      </dgm:t>
    </dgm:pt>
    <dgm:pt modelId="{ED8E0191-B672-45E3-84A7-3B3A527876FA}" type="sibTrans" cxnId="{BEB728CF-F89B-4AA0-90EE-6A6C0BE67782}">
      <dgm:prSet/>
      <dgm:spPr/>
      <dgm:t>
        <a:bodyPr/>
        <a:lstStyle/>
        <a:p>
          <a:endParaRPr lang="en-US"/>
        </a:p>
      </dgm:t>
    </dgm:pt>
    <dgm:pt modelId="{45E3DA6F-F8AE-49BE-8836-0C06E5AEF84D}">
      <dgm:prSet/>
      <dgm:spPr/>
      <dgm:t>
        <a:bodyPr/>
        <a:lstStyle/>
        <a:p>
          <a:r>
            <a:rPr lang="en-US"/>
            <a:t>Used dedicated Huawei device and SIM</a:t>
          </a:r>
        </a:p>
      </dgm:t>
    </dgm:pt>
    <dgm:pt modelId="{DCF1B48A-CC7D-4ECD-AD98-53C48199597B}" type="parTrans" cxnId="{3F8B6D9E-7023-4278-BD57-29D74BDAC74B}">
      <dgm:prSet/>
      <dgm:spPr/>
      <dgm:t>
        <a:bodyPr/>
        <a:lstStyle/>
        <a:p>
          <a:endParaRPr lang="en-US"/>
        </a:p>
      </dgm:t>
    </dgm:pt>
    <dgm:pt modelId="{2A91A5D8-BA9A-4F78-834E-022832DB66AE}" type="sibTrans" cxnId="{3F8B6D9E-7023-4278-BD57-29D74BDAC74B}">
      <dgm:prSet/>
      <dgm:spPr/>
      <dgm:t>
        <a:bodyPr/>
        <a:lstStyle/>
        <a:p>
          <a:endParaRPr lang="en-US"/>
        </a:p>
      </dgm:t>
    </dgm:pt>
    <dgm:pt modelId="{16ACF212-FCDD-4284-B986-A797A6901CE7}">
      <dgm:prSet/>
      <dgm:spPr/>
      <dgm:t>
        <a:bodyPr/>
        <a:lstStyle/>
        <a:p>
          <a:r>
            <a:rPr lang="en-US"/>
            <a:t>First contact with Joe on 21 August 2024</a:t>
          </a:r>
        </a:p>
      </dgm:t>
    </dgm:pt>
    <dgm:pt modelId="{4869A2D5-6B15-4125-9440-D34F2A9FF3F1}" type="parTrans" cxnId="{EF6964E9-45BC-4834-804C-8E390888BE7B}">
      <dgm:prSet/>
      <dgm:spPr/>
      <dgm:t>
        <a:bodyPr/>
        <a:lstStyle/>
        <a:p>
          <a:endParaRPr lang="en-US"/>
        </a:p>
      </dgm:t>
    </dgm:pt>
    <dgm:pt modelId="{0B55F73C-BAFF-431C-AAFB-36B938CDE887}" type="sibTrans" cxnId="{EF6964E9-45BC-4834-804C-8E390888BE7B}">
      <dgm:prSet/>
      <dgm:spPr/>
      <dgm:t>
        <a:bodyPr/>
        <a:lstStyle/>
        <a:p>
          <a:endParaRPr lang="en-US"/>
        </a:p>
      </dgm:t>
    </dgm:pt>
    <dgm:pt modelId="{2844FF65-AC2D-455A-AAE7-1A29B6A39E84}">
      <dgm:prSet/>
      <dgm:spPr/>
      <dgm:t>
        <a:bodyPr/>
        <a:lstStyle/>
        <a:p>
          <a:r>
            <a:rPr lang="en-US"/>
            <a:t>Shows advance planning</a:t>
          </a:r>
        </a:p>
      </dgm:t>
    </dgm:pt>
    <dgm:pt modelId="{E7068A68-D84C-40C1-B6D9-9E07F87E5E19}" type="parTrans" cxnId="{EFFB3FB2-4AAE-45D5-A81C-DF20A1F55D90}">
      <dgm:prSet/>
      <dgm:spPr/>
      <dgm:t>
        <a:bodyPr/>
        <a:lstStyle/>
        <a:p>
          <a:endParaRPr lang="en-US"/>
        </a:p>
      </dgm:t>
    </dgm:pt>
    <dgm:pt modelId="{6DB81A8E-F88C-4F17-A723-FADCD3951EA7}" type="sibTrans" cxnId="{EFFB3FB2-4AAE-45D5-A81C-DF20A1F55D90}">
      <dgm:prSet/>
      <dgm:spPr/>
      <dgm:t>
        <a:bodyPr/>
        <a:lstStyle/>
        <a:p>
          <a:endParaRPr lang="en-US"/>
        </a:p>
      </dgm:t>
    </dgm:pt>
    <dgm:pt modelId="{47257522-E2BE-4922-8AF4-24250DECBECE}" type="pres">
      <dgm:prSet presAssocID="{5EA3B8F0-DDE7-48B3-9952-24C1979D70EE}" presName="vert0" presStyleCnt="0">
        <dgm:presLayoutVars>
          <dgm:dir/>
          <dgm:animOne val="branch"/>
          <dgm:animLvl val="lvl"/>
        </dgm:presLayoutVars>
      </dgm:prSet>
      <dgm:spPr/>
    </dgm:pt>
    <dgm:pt modelId="{036BEE9E-54E0-4562-A12D-4ABF40A25D97}" type="pres">
      <dgm:prSet presAssocID="{F555092E-65F2-46A4-8CDA-9DD97658F61D}" presName="thickLine" presStyleLbl="alignNode1" presStyleIdx="0" presStyleCnt="5"/>
      <dgm:spPr/>
    </dgm:pt>
    <dgm:pt modelId="{E9A00991-3411-4DEB-A016-9633262CE117}" type="pres">
      <dgm:prSet presAssocID="{F555092E-65F2-46A4-8CDA-9DD97658F61D}" presName="horz1" presStyleCnt="0"/>
      <dgm:spPr/>
    </dgm:pt>
    <dgm:pt modelId="{844B23D2-0715-4AC4-8CBB-49E76EA0A198}" type="pres">
      <dgm:prSet presAssocID="{F555092E-65F2-46A4-8CDA-9DD97658F61D}" presName="tx1" presStyleLbl="revTx" presStyleIdx="0" presStyleCnt="5"/>
      <dgm:spPr/>
    </dgm:pt>
    <dgm:pt modelId="{0843AA07-AAC2-4D5D-A880-9191551C55A6}" type="pres">
      <dgm:prSet presAssocID="{F555092E-65F2-46A4-8CDA-9DD97658F61D}" presName="vert1" presStyleCnt="0"/>
      <dgm:spPr/>
    </dgm:pt>
    <dgm:pt modelId="{B7FB29E8-AFFE-4FC1-99B1-195F46C98CAF}" type="pres">
      <dgm:prSet presAssocID="{25FE2480-DF10-43AE-9564-4CB8145E4643}" presName="thickLine" presStyleLbl="alignNode1" presStyleIdx="1" presStyleCnt="5"/>
      <dgm:spPr/>
    </dgm:pt>
    <dgm:pt modelId="{E97E860D-6138-4232-B1EC-C3163AF81439}" type="pres">
      <dgm:prSet presAssocID="{25FE2480-DF10-43AE-9564-4CB8145E4643}" presName="horz1" presStyleCnt="0"/>
      <dgm:spPr/>
    </dgm:pt>
    <dgm:pt modelId="{FC72E389-4432-4212-9822-DCC452081C06}" type="pres">
      <dgm:prSet presAssocID="{25FE2480-DF10-43AE-9564-4CB8145E4643}" presName="tx1" presStyleLbl="revTx" presStyleIdx="1" presStyleCnt="5"/>
      <dgm:spPr/>
    </dgm:pt>
    <dgm:pt modelId="{F0B6BA0E-8092-4230-ABC1-0050C1E5E9EA}" type="pres">
      <dgm:prSet presAssocID="{25FE2480-DF10-43AE-9564-4CB8145E4643}" presName="vert1" presStyleCnt="0"/>
      <dgm:spPr/>
    </dgm:pt>
    <dgm:pt modelId="{7752CD26-9C4D-4969-81E1-505D2485838F}" type="pres">
      <dgm:prSet presAssocID="{45E3DA6F-F8AE-49BE-8836-0C06E5AEF84D}" presName="thickLine" presStyleLbl="alignNode1" presStyleIdx="2" presStyleCnt="5"/>
      <dgm:spPr/>
    </dgm:pt>
    <dgm:pt modelId="{788D17E8-2806-47D8-B02F-0CBE3580E497}" type="pres">
      <dgm:prSet presAssocID="{45E3DA6F-F8AE-49BE-8836-0C06E5AEF84D}" presName="horz1" presStyleCnt="0"/>
      <dgm:spPr/>
    </dgm:pt>
    <dgm:pt modelId="{6E9D7C13-8D82-4BEF-BA3A-9CC048634510}" type="pres">
      <dgm:prSet presAssocID="{45E3DA6F-F8AE-49BE-8836-0C06E5AEF84D}" presName="tx1" presStyleLbl="revTx" presStyleIdx="2" presStyleCnt="5"/>
      <dgm:spPr/>
    </dgm:pt>
    <dgm:pt modelId="{64CA4A98-5A83-4783-B133-19AD3313D677}" type="pres">
      <dgm:prSet presAssocID="{45E3DA6F-F8AE-49BE-8836-0C06E5AEF84D}" presName="vert1" presStyleCnt="0"/>
      <dgm:spPr/>
    </dgm:pt>
    <dgm:pt modelId="{656C851E-01B9-4087-8FDA-C43E6E13A307}" type="pres">
      <dgm:prSet presAssocID="{16ACF212-FCDD-4284-B986-A797A6901CE7}" presName="thickLine" presStyleLbl="alignNode1" presStyleIdx="3" presStyleCnt="5"/>
      <dgm:spPr/>
    </dgm:pt>
    <dgm:pt modelId="{2A84B7AB-F7B1-4F48-8671-854F65DCA290}" type="pres">
      <dgm:prSet presAssocID="{16ACF212-FCDD-4284-B986-A797A6901CE7}" presName="horz1" presStyleCnt="0"/>
      <dgm:spPr/>
    </dgm:pt>
    <dgm:pt modelId="{1977AAC2-9A8F-4AC3-ABE1-3F09966CDB8A}" type="pres">
      <dgm:prSet presAssocID="{16ACF212-FCDD-4284-B986-A797A6901CE7}" presName="tx1" presStyleLbl="revTx" presStyleIdx="3" presStyleCnt="5"/>
      <dgm:spPr/>
    </dgm:pt>
    <dgm:pt modelId="{5302111A-08E4-4BD5-BBC3-2060C723FB4B}" type="pres">
      <dgm:prSet presAssocID="{16ACF212-FCDD-4284-B986-A797A6901CE7}" presName="vert1" presStyleCnt="0"/>
      <dgm:spPr/>
    </dgm:pt>
    <dgm:pt modelId="{6A13FA06-822E-49BC-AB30-67333C1DE0B5}" type="pres">
      <dgm:prSet presAssocID="{2844FF65-AC2D-455A-AAE7-1A29B6A39E84}" presName="thickLine" presStyleLbl="alignNode1" presStyleIdx="4" presStyleCnt="5"/>
      <dgm:spPr/>
    </dgm:pt>
    <dgm:pt modelId="{FF50468C-6ED3-4DF7-AAD0-6D3F237E7BB1}" type="pres">
      <dgm:prSet presAssocID="{2844FF65-AC2D-455A-AAE7-1A29B6A39E84}" presName="horz1" presStyleCnt="0"/>
      <dgm:spPr/>
    </dgm:pt>
    <dgm:pt modelId="{6C7F9FFE-51DD-4BDC-901D-FBC22E259D69}" type="pres">
      <dgm:prSet presAssocID="{2844FF65-AC2D-455A-AAE7-1A29B6A39E84}" presName="tx1" presStyleLbl="revTx" presStyleIdx="4" presStyleCnt="5"/>
      <dgm:spPr/>
    </dgm:pt>
    <dgm:pt modelId="{0A34AC74-A99C-4BAC-A6AC-5F3E88EB59CB}" type="pres">
      <dgm:prSet presAssocID="{2844FF65-AC2D-455A-AAE7-1A29B6A39E84}" presName="vert1" presStyleCnt="0"/>
      <dgm:spPr/>
    </dgm:pt>
  </dgm:ptLst>
  <dgm:cxnLst>
    <dgm:cxn modelId="{BDCBC22E-B2EC-4ECF-BF30-40DE46B0B9EC}" type="presOf" srcId="{45E3DA6F-F8AE-49BE-8836-0C06E5AEF84D}" destId="{6E9D7C13-8D82-4BEF-BA3A-9CC048634510}" srcOrd="0" destOrd="0" presId="urn:microsoft.com/office/officeart/2008/layout/LinedList"/>
    <dgm:cxn modelId="{6430BD64-5E7D-4F70-9982-202EA9488CBC}" type="presOf" srcId="{F555092E-65F2-46A4-8CDA-9DD97658F61D}" destId="{844B23D2-0715-4AC4-8CBB-49E76EA0A198}" srcOrd="0" destOrd="0" presId="urn:microsoft.com/office/officeart/2008/layout/LinedList"/>
    <dgm:cxn modelId="{950D7D45-71E0-450D-9F1D-C6206884DB97}" type="presOf" srcId="{2844FF65-AC2D-455A-AAE7-1A29B6A39E84}" destId="{6C7F9FFE-51DD-4BDC-901D-FBC22E259D69}" srcOrd="0" destOrd="0" presId="urn:microsoft.com/office/officeart/2008/layout/LinedList"/>
    <dgm:cxn modelId="{C931EB45-3700-41FF-B5E5-764C04D344EB}" type="presOf" srcId="{5EA3B8F0-DDE7-48B3-9952-24C1979D70EE}" destId="{47257522-E2BE-4922-8AF4-24250DECBECE}" srcOrd="0" destOrd="0" presId="urn:microsoft.com/office/officeart/2008/layout/LinedList"/>
    <dgm:cxn modelId="{3F8B6D9E-7023-4278-BD57-29D74BDAC74B}" srcId="{5EA3B8F0-DDE7-48B3-9952-24C1979D70EE}" destId="{45E3DA6F-F8AE-49BE-8836-0C06E5AEF84D}" srcOrd="2" destOrd="0" parTransId="{DCF1B48A-CC7D-4ECD-AD98-53C48199597B}" sibTransId="{2A91A5D8-BA9A-4F78-834E-022832DB66AE}"/>
    <dgm:cxn modelId="{46A4B9A2-1586-44B1-B7A0-8F887D5D6A78}" type="presOf" srcId="{25FE2480-DF10-43AE-9564-4CB8145E4643}" destId="{FC72E389-4432-4212-9822-DCC452081C06}" srcOrd="0" destOrd="0" presId="urn:microsoft.com/office/officeart/2008/layout/LinedList"/>
    <dgm:cxn modelId="{3E7D79A5-A175-445B-88CD-6D4B8F1448FC}" type="presOf" srcId="{16ACF212-FCDD-4284-B986-A797A6901CE7}" destId="{1977AAC2-9A8F-4AC3-ABE1-3F09966CDB8A}" srcOrd="0" destOrd="0" presId="urn:microsoft.com/office/officeart/2008/layout/LinedList"/>
    <dgm:cxn modelId="{979B7FAD-4B41-4E66-A0C8-57C5EE544B5D}" srcId="{5EA3B8F0-DDE7-48B3-9952-24C1979D70EE}" destId="{F555092E-65F2-46A4-8CDA-9DD97658F61D}" srcOrd="0" destOrd="0" parTransId="{0CB180A6-CD26-475A-9B1E-708E775543D7}" sibTransId="{CCE4C287-8A53-4377-9749-4399FCA3E148}"/>
    <dgm:cxn modelId="{EFFB3FB2-4AAE-45D5-A81C-DF20A1F55D90}" srcId="{5EA3B8F0-DDE7-48B3-9952-24C1979D70EE}" destId="{2844FF65-AC2D-455A-AAE7-1A29B6A39E84}" srcOrd="4" destOrd="0" parTransId="{E7068A68-D84C-40C1-B6D9-9E07F87E5E19}" sibTransId="{6DB81A8E-F88C-4F17-A723-FADCD3951EA7}"/>
    <dgm:cxn modelId="{BEB728CF-F89B-4AA0-90EE-6A6C0BE67782}" srcId="{5EA3B8F0-DDE7-48B3-9952-24C1979D70EE}" destId="{25FE2480-DF10-43AE-9564-4CB8145E4643}" srcOrd="1" destOrd="0" parTransId="{0C082A87-CAD5-47F7-96D2-4BFE7119A1CB}" sibTransId="{ED8E0191-B672-45E3-84A7-3B3A527876FA}"/>
    <dgm:cxn modelId="{EF6964E9-45BC-4834-804C-8E390888BE7B}" srcId="{5EA3B8F0-DDE7-48B3-9952-24C1979D70EE}" destId="{16ACF212-FCDD-4284-B986-A797A6901CE7}" srcOrd="3" destOrd="0" parTransId="{4869A2D5-6B15-4125-9440-D34F2A9FF3F1}" sibTransId="{0B55F73C-BAFF-431C-AAFB-36B938CDE887}"/>
    <dgm:cxn modelId="{2DCA9144-989B-4DEC-AD0F-E99AD182949E}" type="presParOf" srcId="{47257522-E2BE-4922-8AF4-24250DECBECE}" destId="{036BEE9E-54E0-4562-A12D-4ABF40A25D97}" srcOrd="0" destOrd="0" presId="urn:microsoft.com/office/officeart/2008/layout/LinedList"/>
    <dgm:cxn modelId="{8C20044D-6D02-4B4F-A385-64F65596242D}" type="presParOf" srcId="{47257522-E2BE-4922-8AF4-24250DECBECE}" destId="{E9A00991-3411-4DEB-A016-9633262CE117}" srcOrd="1" destOrd="0" presId="urn:microsoft.com/office/officeart/2008/layout/LinedList"/>
    <dgm:cxn modelId="{ECA7AD2B-CAF4-4244-8E87-0A9C4194B0F8}" type="presParOf" srcId="{E9A00991-3411-4DEB-A016-9633262CE117}" destId="{844B23D2-0715-4AC4-8CBB-49E76EA0A198}" srcOrd="0" destOrd="0" presId="urn:microsoft.com/office/officeart/2008/layout/LinedList"/>
    <dgm:cxn modelId="{9ABFDB18-4CAD-4945-9CD1-50C9F4303B2B}" type="presParOf" srcId="{E9A00991-3411-4DEB-A016-9633262CE117}" destId="{0843AA07-AAC2-4D5D-A880-9191551C55A6}" srcOrd="1" destOrd="0" presId="urn:microsoft.com/office/officeart/2008/layout/LinedList"/>
    <dgm:cxn modelId="{7D6FDDFE-8E97-46A9-808D-C0C7FC40F10A}" type="presParOf" srcId="{47257522-E2BE-4922-8AF4-24250DECBECE}" destId="{B7FB29E8-AFFE-4FC1-99B1-195F46C98CAF}" srcOrd="2" destOrd="0" presId="urn:microsoft.com/office/officeart/2008/layout/LinedList"/>
    <dgm:cxn modelId="{7DCA10BC-F595-4FD8-BA3A-8D84C48236CC}" type="presParOf" srcId="{47257522-E2BE-4922-8AF4-24250DECBECE}" destId="{E97E860D-6138-4232-B1EC-C3163AF81439}" srcOrd="3" destOrd="0" presId="urn:microsoft.com/office/officeart/2008/layout/LinedList"/>
    <dgm:cxn modelId="{0A604FB0-83CB-4DE7-8FC8-F63FA9DCB680}" type="presParOf" srcId="{E97E860D-6138-4232-B1EC-C3163AF81439}" destId="{FC72E389-4432-4212-9822-DCC452081C06}" srcOrd="0" destOrd="0" presId="urn:microsoft.com/office/officeart/2008/layout/LinedList"/>
    <dgm:cxn modelId="{CD7C6418-DE12-41BF-B94E-658B48F615C1}" type="presParOf" srcId="{E97E860D-6138-4232-B1EC-C3163AF81439}" destId="{F0B6BA0E-8092-4230-ABC1-0050C1E5E9EA}" srcOrd="1" destOrd="0" presId="urn:microsoft.com/office/officeart/2008/layout/LinedList"/>
    <dgm:cxn modelId="{4D8D5E8D-6D62-43FF-9CEA-03269DA09B7F}" type="presParOf" srcId="{47257522-E2BE-4922-8AF4-24250DECBECE}" destId="{7752CD26-9C4D-4969-81E1-505D2485838F}" srcOrd="4" destOrd="0" presId="urn:microsoft.com/office/officeart/2008/layout/LinedList"/>
    <dgm:cxn modelId="{10A18F17-ADEF-4258-B8CE-ADD9F56D7164}" type="presParOf" srcId="{47257522-E2BE-4922-8AF4-24250DECBECE}" destId="{788D17E8-2806-47D8-B02F-0CBE3580E497}" srcOrd="5" destOrd="0" presId="urn:microsoft.com/office/officeart/2008/layout/LinedList"/>
    <dgm:cxn modelId="{B370E609-CA45-46F9-946F-04E751B12FF1}" type="presParOf" srcId="{788D17E8-2806-47D8-B02F-0CBE3580E497}" destId="{6E9D7C13-8D82-4BEF-BA3A-9CC048634510}" srcOrd="0" destOrd="0" presId="urn:microsoft.com/office/officeart/2008/layout/LinedList"/>
    <dgm:cxn modelId="{E4D6B7EA-91BA-4BA1-B1D7-DCFC92EA223A}" type="presParOf" srcId="{788D17E8-2806-47D8-B02F-0CBE3580E497}" destId="{64CA4A98-5A83-4783-B133-19AD3313D677}" srcOrd="1" destOrd="0" presId="urn:microsoft.com/office/officeart/2008/layout/LinedList"/>
    <dgm:cxn modelId="{C0F71418-BE90-4621-AD99-7AE610119EF1}" type="presParOf" srcId="{47257522-E2BE-4922-8AF4-24250DECBECE}" destId="{656C851E-01B9-4087-8FDA-C43E6E13A307}" srcOrd="6" destOrd="0" presId="urn:microsoft.com/office/officeart/2008/layout/LinedList"/>
    <dgm:cxn modelId="{3DC8EEAC-75BF-4AEB-97FD-4AC8A75F7C10}" type="presParOf" srcId="{47257522-E2BE-4922-8AF4-24250DECBECE}" destId="{2A84B7AB-F7B1-4F48-8671-854F65DCA290}" srcOrd="7" destOrd="0" presId="urn:microsoft.com/office/officeart/2008/layout/LinedList"/>
    <dgm:cxn modelId="{DDFEC2CA-A75E-4846-B72E-83CBF029F8BC}" type="presParOf" srcId="{2A84B7AB-F7B1-4F48-8671-854F65DCA290}" destId="{1977AAC2-9A8F-4AC3-ABE1-3F09966CDB8A}" srcOrd="0" destOrd="0" presId="urn:microsoft.com/office/officeart/2008/layout/LinedList"/>
    <dgm:cxn modelId="{C81B4464-F60E-4C53-AEF4-2B3691A52693}" type="presParOf" srcId="{2A84B7AB-F7B1-4F48-8671-854F65DCA290}" destId="{5302111A-08E4-4BD5-BBC3-2060C723FB4B}" srcOrd="1" destOrd="0" presId="urn:microsoft.com/office/officeart/2008/layout/LinedList"/>
    <dgm:cxn modelId="{515B64C8-44CE-4153-BB7D-CF760EB5281F}" type="presParOf" srcId="{47257522-E2BE-4922-8AF4-24250DECBECE}" destId="{6A13FA06-822E-49BC-AB30-67333C1DE0B5}" srcOrd="8" destOrd="0" presId="urn:microsoft.com/office/officeart/2008/layout/LinedList"/>
    <dgm:cxn modelId="{ADC09DCF-BF19-4EA9-8E0D-35A3FFD4109C}" type="presParOf" srcId="{47257522-E2BE-4922-8AF4-24250DECBECE}" destId="{FF50468C-6ED3-4DF7-AAD0-6D3F237E7BB1}" srcOrd="9" destOrd="0" presId="urn:microsoft.com/office/officeart/2008/layout/LinedList"/>
    <dgm:cxn modelId="{161027FD-BB30-4CA3-9A54-AF13C5E8CE30}" type="presParOf" srcId="{FF50468C-6ED3-4DF7-AAD0-6D3F237E7BB1}" destId="{6C7F9FFE-51DD-4BDC-901D-FBC22E259D69}" srcOrd="0" destOrd="0" presId="urn:microsoft.com/office/officeart/2008/layout/LinedList"/>
    <dgm:cxn modelId="{5B8DA05D-64CC-43C6-9EE8-4B775BD90336}" type="presParOf" srcId="{FF50468C-6ED3-4DF7-AAD0-6D3F237E7BB1}" destId="{0A34AC74-A99C-4BAC-A6AC-5F3E88EB59C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39EA212-A481-4CDA-B260-3C4779E51E1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871DB90-ECCB-4391-8F16-32096629D27D}">
      <dgm:prSet/>
      <dgm:spPr/>
      <dgm:t>
        <a:bodyPr/>
        <a:lstStyle/>
        <a:p>
          <a:pPr>
            <a:defRPr cap="all"/>
          </a:pPr>
          <a:r>
            <a:rPr lang="en-IN" dirty="0"/>
            <a:t>31 January 2025: “5M secured”</a:t>
          </a:r>
          <a:endParaRPr lang="en-US" dirty="0"/>
        </a:p>
      </dgm:t>
    </dgm:pt>
    <dgm:pt modelId="{7AD1AF66-4DA3-47E7-9BE6-C914E73F1BF1}" type="parTrans" cxnId="{5223418E-1D8A-4237-813B-674558A126C8}">
      <dgm:prSet/>
      <dgm:spPr/>
      <dgm:t>
        <a:bodyPr/>
        <a:lstStyle/>
        <a:p>
          <a:endParaRPr lang="en-US"/>
        </a:p>
      </dgm:t>
    </dgm:pt>
    <dgm:pt modelId="{90A8A9BD-B6EB-4449-ACD3-3B3E72A34821}" type="sibTrans" cxnId="{5223418E-1D8A-4237-813B-674558A126C8}">
      <dgm:prSet/>
      <dgm:spPr/>
      <dgm:t>
        <a:bodyPr/>
        <a:lstStyle/>
        <a:p>
          <a:endParaRPr lang="en-US"/>
        </a:p>
      </dgm:t>
    </dgm:pt>
    <dgm:pt modelId="{E98BFE8F-0687-4F03-A424-CA023767E320}">
      <dgm:prSet/>
      <dgm:spPr/>
      <dgm:t>
        <a:bodyPr/>
        <a:lstStyle/>
        <a:p>
          <a:pPr>
            <a:defRPr cap="all"/>
          </a:pPr>
          <a:r>
            <a:rPr lang="en-IN"/>
            <a:t>Offshore arrangement discussed</a:t>
          </a:r>
          <a:endParaRPr lang="en-US"/>
        </a:p>
      </dgm:t>
    </dgm:pt>
    <dgm:pt modelId="{FF8373A8-9B65-4C88-8BDC-0B9B8F43C41E}" type="parTrans" cxnId="{7CA246C2-890D-4D4A-9BBC-2A04BF5B7782}">
      <dgm:prSet/>
      <dgm:spPr/>
      <dgm:t>
        <a:bodyPr/>
        <a:lstStyle/>
        <a:p>
          <a:endParaRPr lang="en-US"/>
        </a:p>
      </dgm:t>
    </dgm:pt>
    <dgm:pt modelId="{15A67608-961C-412B-B135-4203CAE36F0E}" type="sibTrans" cxnId="{7CA246C2-890D-4D4A-9BBC-2A04BF5B7782}">
      <dgm:prSet/>
      <dgm:spPr/>
      <dgm:t>
        <a:bodyPr/>
        <a:lstStyle/>
        <a:p>
          <a:endParaRPr lang="en-US"/>
        </a:p>
      </dgm:t>
    </dgm:pt>
    <dgm:pt modelId="{6AB33ADA-7F1C-470F-9E33-8246FB517EBE}">
      <dgm:prSet/>
      <dgm:spPr/>
      <dgm:t>
        <a:bodyPr/>
        <a:lstStyle/>
        <a:p>
          <a:pPr>
            <a:defRPr cap="all"/>
          </a:pPr>
          <a:r>
            <a:rPr lang="en-IN"/>
            <a:t>Clear financial motive established</a:t>
          </a:r>
          <a:endParaRPr lang="en-US"/>
        </a:p>
      </dgm:t>
    </dgm:pt>
    <dgm:pt modelId="{BBD06C79-54A2-4314-8DB6-5C24CDACCA41}" type="parTrans" cxnId="{49B64857-4653-44A6-A12F-663508B508C0}">
      <dgm:prSet/>
      <dgm:spPr/>
      <dgm:t>
        <a:bodyPr/>
        <a:lstStyle/>
        <a:p>
          <a:endParaRPr lang="en-US"/>
        </a:p>
      </dgm:t>
    </dgm:pt>
    <dgm:pt modelId="{214B954D-BFA4-44F6-AD83-11E03D95C1A9}" type="sibTrans" cxnId="{49B64857-4653-44A6-A12F-663508B508C0}">
      <dgm:prSet/>
      <dgm:spPr/>
      <dgm:t>
        <a:bodyPr/>
        <a:lstStyle/>
        <a:p>
          <a:endParaRPr lang="en-US"/>
        </a:p>
      </dgm:t>
    </dgm:pt>
    <dgm:pt modelId="{92456D4E-DE7C-46FF-AFD7-C1B3457EBE0A}">
      <dgm:prSet/>
      <dgm:spPr/>
      <dgm:t>
        <a:bodyPr/>
        <a:lstStyle/>
        <a:p>
          <a:pPr>
            <a:defRPr cap="all"/>
          </a:pPr>
          <a:r>
            <a:rPr lang="en-IN"/>
            <a:t>WhatsApp messages confirm final negotiation stage</a:t>
          </a:r>
          <a:endParaRPr lang="en-US"/>
        </a:p>
      </dgm:t>
    </dgm:pt>
    <dgm:pt modelId="{3CD718BF-329A-44E5-B784-BBD1A1400381}" type="parTrans" cxnId="{EF1D4D63-57FE-4FE2-94C7-81E8094347CE}">
      <dgm:prSet/>
      <dgm:spPr/>
      <dgm:t>
        <a:bodyPr/>
        <a:lstStyle/>
        <a:p>
          <a:endParaRPr lang="en-US"/>
        </a:p>
      </dgm:t>
    </dgm:pt>
    <dgm:pt modelId="{43D062CA-D560-490D-81CD-DD8B7843662C}" type="sibTrans" cxnId="{EF1D4D63-57FE-4FE2-94C7-81E8094347CE}">
      <dgm:prSet/>
      <dgm:spPr/>
      <dgm:t>
        <a:bodyPr/>
        <a:lstStyle/>
        <a:p>
          <a:endParaRPr lang="en-US"/>
        </a:p>
      </dgm:t>
    </dgm:pt>
    <dgm:pt modelId="{32961C0C-F2AB-42F0-936B-AC53EBE302F7}" type="pres">
      <dgm:prSet presAssocID="{E39EA212-A481-4CDA-B260-3C4779E51E1F}" presName="root" presStyleCnt="0">
        <dgm:presLayoutVars>
          <dgm:dir/>
          <dgm:resizeHandles val="exact"/>
        </dgm:presLayoutVars>
      </dgm:prSet>
      <dgm:spPr/>
    </dgm:pt>
    <dgm:pt modelId="{6B17D65F-2E16-4997-97A2-486CAADCEA23}" type="pres">
      <dgm:prSet presAssocID="{5871DB90-ECCB-4391-8F16-32096629D27D}" presName="compNode" presStyleCnt="0"/>
      <dgm:spPr/>
    </dgm:pt>
    <dgm:pt modelId="{80196FBF-257F-42C4-8051-408BF0974D3F}" type="pres">
      <dgm:prSet presAssocID="{5871DB90-ECCB-4391-8F16-32096629D27D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172FC7A-3A6E-4DF1-A16F-72C125E422C7}" type="pres">
      <dgm:prSet presAssocID="{5871DB90-ECCB-4391-8F16-32096629D27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fe"/>
        </a:ext>
      </dgm:extLst>
    </dgm:pt>
    <dgm:pt modelId="{A955D912-57EC-4A66-AD58-294621DD6B3B}" type="pres">
      <dgm:prSet presAssocID="{5871DB90-ECCB-4391-8F16-32096629D27D}" presName="spaceRect" presStyleCnt="0"/>
      <dgm:spPr/>
    </dgm:pt>
    <dgm:pt modelId="{053D98F9-7EE2-4238-AC79-2B66D91091E7}" type="pres">
      <dgm:prSet presAssocID="{5871DB90-ECCB-4391-8F16-32096629D27D}" presName="textRect" presStyleLbl="revTx" presStyleIdx="0" presStyleCnt="4">
        <dgm:presLayoutVars>
          <dgm:chMax val="1"/>
          <dgm:chPref val="1"/>
        </dgm:presLayoutVars>
      </dgm:prSet>
      <dgm:spPr/>
    </dgm:pt>
    <dgm:pt modelId="{4A8E87D5-9CE7-42A6-B035-3C0309A6E000}" type="pres">
      <dgm:prSet presAssocID="{90A8A9BD-B6EB-4449-ACD3-3B3E72A34821}" presName="sibTrans" presStyleCnt="0"/>
      <dgm:spPr/>
    </dgm:pt>
    <dgm:pt modelId="{FC6D381E-A87A-4BF8-9118-475F480CB2F2}" type="pres">
      <dgm:prSet presAssocID="{E98BFE8F-0687-4F03-A424-CA023767E320}" presName="compNode" presStyleCnt="0"/>
      <dgm:spPr/>
    </dgm:pt>
    <dgm:pt modelId="{3A5CF3AB-022B-4DBC-B0D8-9BB49B04E891}" type="pres">
      <dgm:prSet presAssocID="{E98BFE8F-0687-4F03-A424-CA023767E320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DB6C965-E462-40BB-98B4-26604B2CC08F}" type="pres">
      <dgm:prSet presAssocID="{E98BFE8F-0687-4F03-A424-CA023767E32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4C113FB-26D8-40D9-BF20-3B2E601B558B}" type="pres">
      <dgm:prSet presAssocID="{E98BFE8F-0687-4F03-A424-CA023767E320}" presName="spaceRect" presStyleCnt="0"/>
      <dgm:spPr/>
    </dgm:pt>
    <dgm:pt modelId="{A1AFF9A3-8243-4208-BA45-E072CC767CCB}" type="pres">
      <dgm:prSet presAssocID="{E98BFE8F-0687-4F03-A424-CA023767E320}" presName="textRect" presStyleLbl="revTx" presStyleIdx="1" presStyleCnt="4">
        <dgm:presLayoutVars>
          <dgm:chMax val="1"/>
          <dgm:chPref val="1"/>
        </dgm:presLayoutVars>
      </dgm:prSet>
      <dgm:spPr/>
    </dgm:pt>
    <dgm:pt modelId="{89532808-9771-4BC9-94FD-91FFA55360B3}" type="pres">
      <dgm:prSet presAssocID="{15A67608-961C-412B-B135-4203CAE36F0E}" presName="sibTrans" presStyleCnt="0"/>
      <dgm:spPr/>
    </dgm:pt>
    <dgm:pt modelId="{F5D78826-2A0C-4915-84E4-27869827AD72}" type="pres">
      <dgm:prSet presAssocID="{6AB33ADA-7F1C-470F-9E33-8246FB517EBE}" presName="compNode" presStyleCnt="0"/>
      <dgm:spPr/>
    </dgm:pt>
    <dgm:pt modelId="{47244217-2CBB-427A-90A8-BED52994B7F4}" type="pres">
      <dgm:prSet presAssocID="{6AB33ADA-7F1C-470F-9E33-8246FB517EBE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B617EBD-3EC6-4EEA-B2D2-BBFD133B561B}" type="pres">
      <dgm:prSet presAssocID="{6AB33ADA-7F1C-470F-9E33-8246FB517EB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E031006-E170-47BF-9AE7-71DF6D2E60BA}" type="pres">
      <dgm:prSet presAssocID="{6AB33ADA-7F1C-470F-9E33-8246FB517EBE}" presName="spaceRect" presStyleCnt="0"/>
      <dgm:spPr/>
    </dgm:pt>
    <dgm:pt modelId="{B62CD5AD-9E21-43FA-9114-6A88F188786E}" type="pres">
      <dgm:prSet presAssocID="{6AB33ADA-7F1C-470F-9E33-8246FB517EBE}" presName="textRect" presStyleLbl="revTx" presStyleIdx="2" presStyleCnt="4">
        <dgm:presLayoutVars>
          <dgm:chMax val="1"/>
          <dgm:chPref val="1"/>
        </dgm:presLayoutVars>
      </dgm:prSet>
      <dgm:spPr/>
    </dgm:pt>
    <dgm:pt modelId="{A84F1942-5D80-486F-B216-824A059D2E20}" type="pres">
      <dgm:prSet presAssocID="{214B954D-BFA4-44F6-AD83-11E03D95C1A9}" presName="sibTrans" presStyleCnt="0"/>
      <dgm:spPr/>
    </dgm:pt>
    <dgm:pt modelId="{17FE4D79-5226-4C3E-AAEC-CCE8322B005A}" type="pres">
      <dgm:prSet presAssocID="{92456D4E-DE7C-46FF-AFD7-C1B3457EBE0A}" presName="compNode" presStyleCnt="0"/>
      <dgm:spPr/>
    </dgm:pt>
    <dgm:pt modelId="{A7532A3F-8AF9-46D9-858C-57755E742696}" type="pres">
      <dgm:prSet presAssocID="{92456D4E-DE7C-46FF-AFD7-C1B3457EBE0A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5CC215B-41E4-4E64-BCA0-9C44E431D7C0}" type="pres">
      <dgm:prSet presAssocID="{92456D4E-DE7C-46FF-AFD7-C1B3457EBE0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642F698-FE5E-4A19-9F1E-9E286B9E039B}" type="pres">
      <dgm:prSet presAssocID="{92456D4E-DE7C-46FF-AFD7-C1B3457EBE0A}" presName="spaceRect" presStyleCnt="0"/>
      <dgm:spPr/>
    </dgm:pt>
    <dgm:pt modelId="{4C9C816A-3188-40AD-9511-7E62B7C537F5}" type="pres">
      <dgm:prSet presAssocID="{92456D4E-DE7C-46FF-AFD7-C1B3457EBE0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2E97C06-483C-4649-95D7-75306BDB8B4B}" type="presOf" srcId="{E98BFE8F-0687-4F03-A424-CA023767E320}" destId="{A1AFF9A3-8243-4208-BA45-E072CC767CCB}" srcOrd="0" destOrd="0" presId="urn:microsoft.com/office/officeart/2018/5/layout/IconLeafLabelList"/>
    <dgm:cxn modelId="{2DDD961A-C6E3-4AB3-A0DE-0BD4B9425917}" type="presOf" srcId="{E39EA212-A481-4CDA-B260-3C4779E51E1F}" destId="{32961C0C-F2AB-42F0-936B-AC53EBE302F7}" srcOrd="0" destOrd="0" presId="urn:microsoft.com/office/officeart/2018/5/layout/IconLeafLabelList"/>
    <dgm:cxn modelId="{EF1D4D63-57FE-4FE2-94C7-81E8094347CE}" srcId="{E39EA212-A481-4CDA-B260-3C4779E51E1F}" destId="{92456D4E-DE7C-46FF-AFD7-C1B3457EBE0A}" srcOrd="3" destOrd="0" parTransId="{3CD718BF-329A-44E5-B784-BBD1A1400381}" sibTransId="{43D062CA-D560-490D-81CD-DD8B7843662C}"/>
    <dgm:cxn modelId="{49B64857-4653-44A6-A12F-663508B508C0}" srcId="{E39EA212-A481-4CDA-B260-3C4779E51E1F}" destId="{6AB33ADA-7F1C-470F-9E33-8246FB517EBE}" srcOrd="2" destOrd="0" parTransId="{BBD06C79-54A2-4314-8DB6-5C24CDACCA41}" sibTransId="{214B954D-BFA4-44F6-AD83-11E03D95C1A9}"/>
    <dgm:cxn modelId="{EADD377B-92EE-4D77-8BE0-186E1AF556AE}" type="presOf" srcId="{92456D4E-DE7C-46FF-AFD7-C1B3457EBE0A}" destId="{4C9C816A-3188-40AD-9511-7E62B7C537F5}" srcOrd="0" destOrd="0" presId="urn:microsoft.com/office/officeart/2018/5/layout/IconLeafLabelList"/>
    <dgm:cxn modelId="{5223418E-1D8A-4237-813B-674558A126C8}" srcId="{E39EA212-A481-4CDA-B260-3C4779E51E1F}" destId="{5871DB90-ECCB-4391-8F16-32096629D27D}" srcOrd="0" destOrd="0" parTransId="{7AD1AF66-4DA3-47E7-9BE6-C914E73F1BF1}" sibTransId="{90A8A9BD-B6EB-4449-ACD3-3B3E72A34821}"/>
    <dgm:cxn modelId="{7CA246C2-890D-4D4A-9BBC-2A04BF5B7782}" srcId="{E39EA212-A481-4CDA-B260-3C4779E51E1F}" destId="{E98BFE8F-0687-4F03-A424-CA023767E320}" srcOrd="1" destOrd="0" parTransId="{FF8373A8-9B65-4C88-8BDC-0B9B8F43C41E}" sibTransId="{15A67608-961C-412B-B135-4203CAE36F0E}"/>
    <dgm:cxn modelId="{89A2DDC5-FF0E-48AF-9FC3-0F4C628B1C67}" type="presOf" srcId="{6AB33ADA-7F1C-470F-9E33-8246FB517EBE}" destId="{B62CD5AD-9E21-43FA-9114-6A88F188786E}" srcOrd="0" destOrd="0" presId="urn:microsoft.com/office/officeart/2018/5/layout/IconLeafLabelList"/>
    <dgm:cxn modelId="{A8838EE4-A3C9-4AA4-8F0F-B9B0BDB6DA52}" type="presOf" srcId="{5871DB90-ECCB-4391-8F16-32096629D27D}" destId="{053D98F9-7EE2-4238-AC79-2B66D91091E7}" srcOrd="0" destOrd="0" presId="urn:microsoft.com/office/officeart/2018/5/layout/IconLeafLabelList"/>
    <dgm:cxn modelId="{7ABCA98C-B6EB-4059-B22D-608314D09B16}" type="presParOf" srcId="{32961C0C-F2AB-42F0-936B-AC53EBE302F7}" destId="{6B17D65F-2E16-4997-97A2-486CAADCEA23}" srcOrd="0" destOrd="0" presId="urn:microsoft.com/office/officeart/2018/5/layout/IconLeafLabelList"/>
    <dgm:cxn modelId="{EA6AE2B5-95D8-43EA-A8BB-FA049D69A758}" type="presParOf" srcId="{6B17D65F-2E16-4997-97A2-486CAADCEA23}" destId="{80196FBF-257F-42C4-8051-408BF0974D3F}" srcOrd="0" destOrd="0" presId="urn:microsoft.com/office/officeart/2018/5/layout/IconLeafLabelList"/>
    <dgm:cxn modelId="{3AB503C9-DDD7-4F63-9B06-1BE3F29CB5F3}" type="presParOf" srcId="{6B17D65F-2E16-4997-97A2-486CAADCEA23}" destId="{C172FC7A-3A6E-4DF1-A16F-72C125E422C7}" srcOrd="1" destOrd="0" presId="urn:microsoft.com/office/officeart/2018/5/layout/IconLeafLabelList"/>
    <dgm:cxn modelId="{0E7ADFC3-15F8-450A-9C7D-BE441D647852}" type="presParOf" srcId="{6B17D65F-2E16-4997-97A2-486CAADCEA23}" destId="{A955D912-57EC-4A66-AD58-294621DD6B3B}" srcOrd="2" destOrd="0" presId="urn:microsoft.com/office/officeart/2018/5/layout/IconLeafLabelList"/>
    <dgm:cxn modelId="{3706F210-6BE3-4C91-9FA2-6A8C4FD7F1D7}" type="presParOf" srcId="{6B17D65F-2E16-4997-97A2-486CAADCEA23}" destId="{053D98F9-7EE2-4238-AC79-2B66D91091E7}" srcOrd="3" destOrd="0" presId="urn:microsoft.com/office/officeart/2018/5/layout/IconLeafLabelList"/>
    <dgm:cxn modelId="{DD84B9D0-4CE0-4453-B508-EC92DCDA9392}" type="presParOf" srcId="{32961C0C-F2AB-42F0-936B-AC53EBE302F7}" destId="{4A8E87D5-9CE7-42A6-B035-3C0309A6E000}" srcOrd="1" destOrd="0" presId="urn:microsoft.com/office/officeart/2018/5/layout/IconLeafLabelList"/>
    <dgm:cxn modelId="{BBE5798D-7564-415A-95B0-BF6F459B9C52}" type="presParOf" srcId="{32961C0C-F2AB-42F0-936B-AC53EBE302F7}" destId="{FC6D381E-A87A-4BF8-9118-475F480CB2F2}" srcOrd="2" destOrd="0" presId="urn:microsoft.com/office/officeart/2018/5/layout/IconLeafLabelList"/>
    <dgm:cxn modelId="{FF9ECDBA-7BA4-4F2F-9CFD-09E12200F4C1}" type="presParOf" srcId="{FC6D381E-A87A-4BF8-9118-475F480CB2F2}" destId="{3A5CF3AB-022B-4DBC-B0D8-9BB49B04E891}" srcOrd="0" destOrd="0" presId="urn:microsoft.com/office/officeart/2018/5/layout/IconLeafLabelList"/>
    <dgm:cxn modelId="{0E2C1329-94D7-451E-9209-7DDD83506282}" type="presParOf" srcId="{FC6D381E-A87A-4BF8-9118-475F480CB2F2}" destId="{4DB6C965-E462-40BB-98B4-26604B2CC08F}" srcOrd="1" destOrd="0" presId="urn:microsoft.com/office/officeart/2018/5/layout/IconLeafLabelList"/>
    <dgm:cxn modelId="{3147AAC5-0E7A-4AB7-904A-A42972E46E0F}" type="presParOf" srcId="{FC6D381E-A87A-4BF8-9118-475F480CB2F2}" destId="{A4C113FB-26D8-40D9-BF20-3B2E601B558B}" srcOrd="2" destOrd="0" presId="urn:microsoft.com/office/officeart/2018/5/layout/IconLeafLabelList"/>
    <dgm:cxn modelId="{88003FE7-AEF6-4DC9-A5C6-A436B8467887}" type="presParOf" srcId="{FC6D381E-A87A-4BF8-9118-475F480CB2F2}" destId="{A1AFF9A3-8243-4208-BA45-E072CC767CCB}" srcOrd="3" destOrd="0" presId="urn:microsoft.com/office/officeart/2018/5/layout/IconLeafLabelList"/>
    <dgm:cxn modelId="{E18EF1F5-17EF-462A-9B01-1E3F2336381E}" type="presParOf" srcId="{32961C0C-F2AB-42F0-936B-AC53EBE302F7}" destId="{89532808-9771-4BC9-94FD-91FFA55360B3}" srcOrd="3" destOrd="0" presId="urn:microsoft.com/office/officeart/2018/5/layout/IconLeafLabelList"/>
    <dgm:cxn modelId="{3832D58B-9862-4078-85A0-9A2E0E454A90}" type="presParOf" srcId="{32961C0C-F2AB-42F0-936B-AC53EBE302F7}" destId="{F5D78826-2A0C-4915-84E4-27869827AD72}" srcOrd="4" destOrd="0" presId="urn:microsoft.com/office/officeart/2018/5/layout/IconLeafLabelList"/>
    <dgm:cxn modelId="{DE2A744C-036F-4A18-89D6-986DD4727B2F}" type="presParOf" srcId="{F5D78826-2A0C-4915-84E4-27869827AD72}" destId="{47244217-2CBB-427A-90A8-BED52994B7F4}" srcOrd="0" destOrd="0" presId="urn:microsoft.com/office/officeart/2018/5/layout/IconLeafLabelList"/>
    <dgm:cxn modelId="{9E8DAED9-5AE4-4847-A43B-6EF6780B102D}" type="presParOf" srcId="{F5D78826-2A0C-4915-84E4-27869827AD72}" destId="{CB617EBD-3EC6-4EEA-B2D2-BBFD133B561B}" srcOrd="1" destOrd="0" presId="urn:microsoft.com/office/officeart/2018/5/layout/IconLeafLabelList"/>
    <dgm:cxn modelId="{3DC70CBB-862D-4640-9BFD-48884E00DCEE}" type="presParOf" srcId="{F5D78826-2A0C-4915-84E4-27869827AD72}" destId="{4E031006-E170-47BF-9AE7-71DF6D2E60BA}" srcOrd="2" destOrd="0" presId="urn:microsoft.com/office/officeart/2018/5/layout/IconLeafLabelList"/>
    <dgm:cxn modelId="{AA238C33-67ED-48C9-AB9E-E20966997C66}" type="presParOf" srcId="{F5D78826-2A0C-4915-84E4-27869827AD72}" destId="{B62CD5AD-9E21-43FA-9114-6A88F188786E}" srcOrd="3" destOrd="0" presId="urn:microsoft.com/office/officeart/2018/5/layout/IconLeafLabelList"/>
    <dgm:cxn modelId="{38894D82-F550-4DDA-8BF7-623593F67F62}" type="presParOf" srcId="{32961C0C-F2AB-42F0-936B-AC53EBE302F7}" destId="{A84F1942-5D80-486F-B216-824A059D2E20}" srcOrd="5" destOrd="0" presId="urn:microsoft.com/office/officeart/2018/5/layout/IconLeafLabelList"/>
    <dgm:cxn modelId="{609D9438-5E8B-4109-AFC8-7081D39DBB5B}" type="presParOf" srcId="{32961C0C-F2AB-42F0-936B-AC53EBE302F7}" destId="{17FE4D79-5226-4C3E-AAEC-CCE8322B005A}" srcOrd="6" destOrd="0" presId="urn:microsoft.com/office/officeart/2018/5/layout/IconLeafLabelList"/>
    <dgm:cxn modelId="{98A6BA14-2D2F-48C9-833A-7EBA9D6EC00E}" type="presParOf" srcId="{17FE4D79-5226-4C3E-AAEC-CCE8322B005A}" destId="{A7532A3F-8AF9-46D9-858C-57755E742696}" srcOrd="0" destOrd="0" presId="urn:microsoft.com/office/officeart/2018/5/layout/IconLeafLabelList"/>
    <dgm:cxn modelId="{49814896-3D45-46EA-9FD1-6A30A0CF1985}" type="presParOf" srcId="{17FE4D79-5226-4C3E-AAEC-CCE8322B005A}" destId="{C5CC215B-41E4-4E64-BCA0-9C44E431D7C0}" srcOrd="1" destOrd="0" presId="urn:microsoft.com/office/officeart/2018/5/layout/IconLeafLabelList"/>
    <dgm:cxn modelId="{5C48A439-C449-4DE5-9E78-B12DEA28A4EB}" type="presParOf" srcId="{17FE4D79-5226-4C3E-AAEC-CCE8322B005A}" destId="{5642F698-FE5E-4A19-9F1E-9E286B9E039B}" srcOrd="2" destOrd="0" presId="urn:microsoft.com/office/officeart/2018/5/layout/IconLeafLabelList"/>
    <dgm:cxn modelId="{55D1809C-A1F3-480A-BF3C-179A42AF0E02}" type="presParOf" srcId="{17FE4D79-5226-4C3E-AAEC-CCE8322B005A}" destId="{4C9C816A-3188-40AD-9511-7E62B7C537F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E52D420-AF7D-45EB-A301-95FF7971B9E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5102A3-F005-4A67-9174-94F9A0F60F1A}">
      <dgm:prSet/>
      <dgm:spPr/>
      <dgm:t>
        <a:bodyPr/>
        <a:lstStyle/>
        <a:p>
          <a:r>
            <a:rPr lang="en-US"/>
            <a:t>Emma contacted Norman on Messenger</a:t>
          </a:r>
        </a:p>
      </dgm:t>
    </dgm:pt>
    <dgm:pt modelId="{AA378942-3513-4C46-B5F0-FC557B97CA9B}" type="parTrans" cxnId="{1A2CEFF6-A93D-4047-BE67-3A313DAC61DB}">
      <dgm:prSet/>
      <dgm:spPr/>
      <dgm:t>
        <a:bodyPr/>
        <a:lstStyle/>
        <a:p>
          <a:endParaRPr lang="en-US"/>
        </a:p>
      </dgm:t>
    </dgm:pt>
    <dgm:pt modelId="{7C7586D9-5F2F-4F78-85D1-D8DAB0ED2FDC}" type="sibTrans" cxnId="{1A2CEFF6-A93D-4047-BE67-3A313DAC61DB}">
      <dgm:prSet/>
      <dgm:spPr/>
      <dgm:t>
        <a:bodyPr/>
        <a:lstStyle/>
        <a:p>
          <a:endParaRPr lang="en-US"/>
        </a:p>
      </dgm:t>
    </dgm:pt>
    <dgm:pt modelId="{C9138920-B0E8-4478-9C9D-00210D0C8F54}">
      <dgm:prSet/>
      <dgm:spPr/>
      <dgm:t>
        <a:bodyPr/>
        <a:lstStyle/>
        <a:p>
          <a:r>
            <a:rPr lang="en-US"/>
            <a:t>Contact happened shortly after WhatsApp exchange</a:t>
          </a:r>
        </a:p>
      </dgm:t>
    </dgm:pt>
    <dgm:pt modelId="{5BDB6042-7431-4CA9-958E-2694D1B8048C}" type="parTrans" cxnId="{E5107C24-6BF6-470E-B722-4591EB1D81AC}">
      <dgm:prSet/>
      <dgm:spPr/>
      <dgm:t>
        <a:bodyPr/>
        <a:lstStyle/>
        <a:p>
          <a:endParaRPr lang="en-US"/>
        </a:p>
      </dgm:t>
    </dgm:pt>
    <dgm:pt modelId="{60E8641F-1235-4FA6-B776-463A6DBD3966}" type="sibTrans" cxnId="{E5107C24-6BF6-470E-B722-4591EB1D81AC}">
      <dgm:prSet/>
      <dgm:spPr/>
      <dgm:t>
        <a:bodyPr/>
        <a:lstStyle/>
        <a:p>
          <a:endParaRPr lang="en-US"/>
        </a:p>
      </dgm:t>
    </dgm:pt>
    <dgm:pt modelId="{B33CD9A9-3FE8-4040-BF14-FE9E6AE3DCAE}">
      <dgm:prSet/>
      <dgm:spPr/>
      <dgm:t>
        <a:bodyPr/>
        <a:lstStyle/>
        <a:p>
          <a:r>
            <a:rPr lang="en-US"/>
            <a:t>Same 5M figure appears again</a:t>
          </a:r>
        </a:p>
      </dgm:t>
    </dgm:pt>
    <dgm:pt modelId="{5CE31DEA-130B-4033-93A9-C5C5645DED6A}" type="parTrans" cxnId="{D50B370A-AFDC-4F46-BD93-8508548CCB2F}">
      <dgm:prSet/>
      <dgm:spPr/>
      <dgm:t>
        <a:bodyPr/>
        <a:lstStyle/>
        <a:p>
          <a:endParaRPr lang="en-US"/>
        </a:p>
      </dgm:t>
    </dgm:pt>
    <dgm:pt modelId="{169E2BC4-60A7-49F1-86B5-9B6764DB7FD8}" type="sibTrans" cxnId="{D50B370A-AFDC-4F46-BD93-8508548CCB2F}">
      <dgm:prSet/>
      <dgm:spPr/>
      <dgm:t>
        <a:bodyPr/>
        <a:lstStyle/>
        <a:p>
          <a:endParaRPr lang="en-US"/>
        </a:p>
      </dgm:t>
    </dgm:pt>
    <dgm:pt modelId="{66DD67DC-EFAD-46F5-B953-9DA1D7B07BAD}">
      <dgm:prSet/>
      <dgm:spPr/>
      <dgm:t>
        <a:bodyPr/>
        <a:lstStyle/>
        <a:p>
          <a:r>
            <a:rPr lang="en-US"/>
            <a:t>Blueprint to be sent in chunks</a:t>
          </a:r>
        </a:p>
      </dgm:t>
    </dgm:pt>
    <dgm:pt modelId="{A3D3EF80-9453-45D8-ACF1-6A060BAA662D}" type="parTrans" cxnId="{5321EE91-9CED-45D6-AB4D-B7B3813DAE44}">
      <dgm:prSet/>
      <dgm:spPr/>
      <dgm:t>
        <a:bodyPr/>
        <a:lstStyle/>
        <a:p>
          <a:endParaRPr lang="en-US"/>
        </a:p>
      </dgm:t>
    </dgm:pt>
    <dgm:pt modelId="{89F054E7-E6E7-473B-B9C5-BC3F9FD347A4}" type="sibTrans" cxnId="{5321EE91-9CED-45D6-AB4D-B7B3813DAE44}">
      <dgm:prSet/>
      <dgm:spPr/>
      <dgm:t>
        <a:bodyPr/>
        <a:lstStyle/>
        <a:p>
          <a:endParaRPr lang="en-US"/>
        </a:p>
      </dgm:t>
    </dgm:pt>
    <dgm:pt modelId="{3AA9CCB4-CADE-47C8-BD4A-226ED01B4F44}">
      <dgm:prSet/>
      <dgm:spPr/>
      <dgm:t>
        <a:bodyPr/>
        <a:lstStyle/>
        <a:p>
          <a:r>
            <a:rPr lang="en-US"/>
            <a:t>Suggests Norman was final buyer</a:t>
          </a:r>
        </a:p>
      </dgm:t>
    </dgm:pt>
    <dgm:pt modelId="{798AD91F-B7DF-4821-856C-A3E8B70BE474}" type="parTrans" cxnId="{6547E594-2A36-40EE-BA37-B4640298D240}">
      <dgm:prSet/>
      <dgm:spPr/>
      <dgm:t>
        <a:bodyPr/>
        <a:lstStyle/>
        <a:p>
          <a:endParaRPr lang="en-US"/>
        </a:p>
      </dgm:t>
    </dgm:pt>
    <dgm:pt modelId="{C3096FA3-568A-48EB-8FED-4217B46AD89E}" type="sibTrans" cxnId="{6547E594-2A36-40EE-BA37-B4640298D240}">
      <dgm:prSet/>
      <dgm:spPr/>
      <dgm:t>
        <a:bodyPr/>
        <a:lstStyle/>
        <a:p>
          <a:endParaRPr lang="en-US"/>
        </a:p>
      </dgm:t>
    </dgm:pt>
    <dgm:pt modelId="{17C2E746-63AE-44F9-8754-7998175B305B}" type="pres">
      <dgm:prSet presAssocID="{1E52D420-AF7D-45EB-A301-95FF7971B9E8}" presName="vert0" presStyleCnt="0">
        <dgm:presLayoutVars>
          <dgm:dir/>
          <dgm:animOne val="branch"/>
          <dgm:animLvl val="lvl"/>
        </dgm:presLayoutVars>
      </dgm:prSet>
      <dgm:spPr/>
    </dgm:pt>
    <dgm:pt modelId="{8325DA62-C937-4492-BB66-B0F6F83BAFD9}" type="pres">
      <dgm:prSet presAssocID="{E85102A3-F005-4A67-9174-94F9A0F60F1A}" presName="thickLine" presStyleLbl="alignNode1" presStyleIdx="0" presStyleCnt="5"/>
      <dgm:spPr/>
    </dgm:pt>
    <dgm:pt modelId="{0F671FDC-5979-4182-98C6-6BBAF1A98A89}" type="pres">
      <dgm:prSet presAssocID="{E85102A3-F005-4A67-9174-94F9A0F60F1A}" presName="horz1" presStyleCnt="0"/>
      <dgm:spPr/>
    </dgm:pt>
    <dgm:pt modelId="{12BB2D87-100B-4104-A34D-B8920D69A886}" type="pres">
      <dgm:prSet presAssocID="{E85102A3-F005-4A67-9174-94F9A0F60F1A}" presName="tx1" presStyleLbl="revTx" presStyleIdx="0" presStyleCnt="5"/>
      <dgm:spPr/>
    </dgm:pt>
    <dgm:pt modelId="{5A64109C-0896-463D-9021-75BD80ADE145}" type="pres">
      <dgm:prSet presAssocID="{E85102A3-F005-4A67-9174-94F9A0F60F1A}" presName="vert1" presStyleCnt="0"/>
      <dgm:spPr/>
    </dgm:pt>
    <dgm:pt modelId="{AC679DEF-E3FE-47CD-B85E-4C3C9928E6ED}" type="pres">
      <dgm:prSet presAssocID="{C9138920-B0E8-4478-9C9D-00210D0C8F54}" presName="thickLine" presStyleLbl="alignNode1" presStyleIdx="1" presStyleCnt="5"/>
      <dgm:spPr/>
    </dgm:pt>
    <dgm:pt modelId="{302E3DEE-B142-461F-96D6-920CD9AD75A6}" type="pres">
      <dgm:prSet presAssocID="{C9138920-B0E8-4478-9C9D-00210D0C8F54}" presName="horz1" presStyleCnt="0"/>
      <dgm:spPr/>
    </dgm:pt>
    <dgm:pt modelId="{403573B1-6763-4AD2-B3AF-5511501A9B70}" type="pres">
      <dgm:prSet presAssocID="{C9138920-B0E8-4478-9C9D-00210D0C8F54}" presName="tx1" presStyleLbl="revTx" presStyleIdx="1" presStyleCnt="5"/>
      <dgm:spPr/>
    </dgm:pt>
    <dgm:pt modelId="{24160144-A6DF-48F6-A687-B8B55309ED44}" type="pres">
      <dgm:prSet presAssocID="{C9138920-B0E8-4478-9C9D-00210D0C8F54}" presName="vert1" presStyleCnt="0"/>
      <dgm:spPr/>
    </dgm:pt>
    <dgm:pt modelId="{895B211C-9824-4904-A14E-266F1D00E4BF}" type="pres">
      <dgm:prSet presAssocID="{B33CD9A9-3FE8-4040-BF14-FE9E6AE3DCAE}" presName="thickLine" presStyleLbl="alignNode1" presStyleIdx="2" presStyleCnt="5"/>
      <dgm:spPr/>
    </dgm:pt>
    <dgm:pt modelId="{1B884112-07B3-4AE2-A32F-F45C25AF9CB2}" type="pres">
      <dgm:prSet presAssocID="{B33CD9A9-3FE8-4040-BF14-FE9E6AE3DCAE}" presName="horz1" presStyleCnt="0"/>
      <dgm:spPr/>
    </dgm:pt>
    <dgm:pt modelId="{B264DB5C-2BAB-43F4-ABA0-58D5DC7FA009}" type="pres">
      <dgm:prSet presAssocID="{B33CD9A9-3FE8-4040-BF14-FE9E6AE3DCAE}" presName="tx1" presStyleLbl="revTx" presStyleIdx="2" presStyleCnt="5"/>
      <dgm:spPr/>
    </dgm:pt>
    <dgm:pt modelId="{971B2B43-54AC-4A00-A80E-D337C9CC646A}" type="pres">
      <dgm:prSet presAssocID="{B33CD9A9-3FE8-4040-BF14-FE9E6AE3DCAE}" presName="vert1" presStyleCnt="0"/>
      <dgm:spPr/>
    </dgm:pt>
    <dgm:pt modelId="{F29AC8D7-B129-4064-BD3A-1F959A8A8813}" type="pres">
      <dgm:prSet presAssocID="{66DD67DC-EFAD-46F5-B953-9DA1D7B07BAD}" presName="thickLine" presStyleLbl="alignNode1" presStyleIdx="3" presStyleCnt="5"/>
      <dgm:spPr/>
    </dgm:pt>
    <dgm:pt modelId="{E4EFDDEC-84C7-4DBB-8C8C-A64041D1C2A7}" type="pres">
      <dgm:prSet presAssocID="{66DD67DC-EFAD-46F5-B953-9DA1D7B07BAD}" presName="horz1" presStyleCnt="0"/>
      <dgm:spPr/>
    </dgm:pt>
    <dgm:pt modelId="{5F4B2B3B-B87F-42ED-B6C8-41B8A57F671A}" type="pres">
      <dgm:prSet presAssocID="{66DD67DC-EFAD-46F5-B953-9DA1D7B07BAD}" presName="tx1" presStyleLbl="revTx" presStyleIdx="3" presStyleCnt="5"/>
      <dgm:spPr/>
    </dgm:pt>
    <dgm:pt modelId="{AE6E225A-2E81-4B01-9CE5-77C8C25C4C04}" type="pres">
      <dgm:prSet presAssocID="{66DD67DC-EFAD-46F5-B953-9DA1D7B07BAD}" presName="vert1" presStyleCnt="0"/>
      <dgm:spPr/>
    </dgm:pt>
    <dgm:pt modelId="{D527EEE5-37E8-4AAA-9206-D0457C2E220E}" type="pres">
      <dgm:prSet presAssocID="{3AA9CCB4-CADE-47C8-BD4A-226ED01B4F44}" presName="thickLine" presStyleLbl="alignNode1" presStyleIdx="4" presStyleCnt="5"/>
      <dgm:spPr/>
    </dgm:pt>
    <dgm:pt modelId="{C691D7CC-308F-45C4-8DF7-F6E60456A74A}" type="pres">
      <dgm:prSet presAssocID="{3AA9CCB4-CADE-47C8-BD4A-226ED01B4F44}" presName="horz1" presStyleCnt="0"/>
      <dgm:spPr/>
    </dgm:pt>
    <dgm:pt modelId="{D2C58657-F2A8-4BE4-B14D-36E203C9E40F}" type="pres">
      <dgm:prSet presAssocID="{3AA9CCB4-CADE-47C8-BD4A-226ED01B4F44}" presName="tx1" presStyleLbl="revTx" presStyleIdx="4" presStyleCnt="5"/>
      <dgm:spPr/>
    </dgm:pt>
    <dgm:pt modelId="{729595E0-13FC-426B-888F-EF67282AAF58}" type="pres">
      <dgm:prSet presAssocID="{3AA9CCB4-CADE-47C8-BD4A-226ED01B4F44}" presName="vert1" presStyleCnt="0"/>
      <dgm:spPr/>
    </dgm:pt>
  </dgm:ptLst>
  <dgm:cxnLst>
    <dgm:cxn modelId="{D50B370A-AFDC-4F46-BD93-8508548CCB2F}" srcId="{1E52D420-AF7D-45EB-A301-95FF7971B9E8}" destId="{B33CD9A9-3FE8-4040-BF14-FE9E6AE3DCAE}" srcOrd="2" destOrd="0" parTransId="{5CE31DEA-130B-4033-93A9-C5C5645DED6A}" sibTransId="{169E2BC4-60A7-49F1-86B5-9B6764DB7FD8}"/>
    <dgm:cxn modelId="{E7393224-213F-4BAB-BDCE-2871934220DB}" type="presOf" srcId="{B33CD9A9-3FE8-4040-BF14-FE9E6AE3DCAE}" destId="{B264DB5C-2BAB-43F4-ABA0-58D5DC7FA009}" srcOrd="0" destOrd="0" presId="urn:microsoft.com/office/officeart/2008/layout/LinedList"/>
    <dgm:cxn modelId="{E5107C24-6BF6-470E-B722-4591EB1D81AC}" srcId="{1E52D420-AF7D-45EB-A301-95FF7971B9E8}" destId="{C9138920-B0E8-4478-9C9D-00210D0C8F54}" srcOrd="1" destOrd="0" parTransId="{5BDB6042-7431-4CA9-958E-2694D1B8048C}" sibTransId="{60E8641F-1235-4FA6-B776-463A6DBD3966}"/>
    <dgm:cxn modelId="{A3DA815B-3BEE-4280-ABA2-01C7592339D0}" type="presOf" srcId="{E85102A3-F005-4A67-9174-94F9A0F60F1A}" destId="{12BB2D87-100B-4104-A34D-B8920D69A886}" srcOrd="0" destOrd="0" presId="urn:microsoft.com/office/officeart/2008/layout/LinedList"/>
    <dgm:cxn modelId="{4014B164-60F0-4B89-BE18-E13C48AE1573}" type="presOf" srcId="{3AA9CCB4-CADE-47C8-BD4A-226ED01B4F44}" destId="{D2C58657-F2A8-4BE4-B14D-36E203C9E40F}" srcOrd="0" destOrd="0" presId="urn:microsoft.com/office/officeart/2008/layout/LinedList"/>
    <dgm:cxn modelId="{D43E3953-DC98-457D-A5BC-40273BB769DF}" type="presOf" srcId="{C9138920-B0E8-4478-9C9D-00210D0C8F54}" destId="{403573B1-6763-4AD2-B3AF-5511501A9B70}" srcOrd="0" destOrd="0" presId="urn:microsoft.com/office/officeart/2008/layout/LinedList"/>
    <dgm:cxn modelId="{5321EE91-9CED-45D6-AB4D-B7B3813DAE44}" srcId="{1E52D420-AF7D-45EB-A301-95FF7971B9E8}" destId="{66DD67DC-EFAD-46F5-B953-9DA1D7B07BAD}" srcOrd="3" destOrd="0" parTransId="{A3D3EF80-9453-45D8-ACF1-6A060BAA662D}" sibTransId="{89F054E7-E6E7-473B-B9C5-BC3F9FD347A4}"/>
    <dgm:cxn modelId="{6547E594-2A36-40EE-BA37-B4640298D240}" srcId="{1E52D420-AF7D-45EB-A301-95FF7971B9E8}" destId="{3AA9CCB4-CADE-47C8-BD4A-226ED01B4F44}" srcOrd="4" destOrd="0" parTransId="{798AD91F-B7DF-4821-856C-A3E8B70BE474}" sibTransId="{C3096FA3-568A-48EB-8FED-4217B46AD89E}"/>
    <dgm:cxn modelId="{8B73CAC6-4E0C-43EF-9A4E-C07B7345040A}" type="presOf" srcId="{66DD67DC-EFAD-46F5-B953-9DA1D7B07BAD}" destId="{5F4B2B3B-B87F-42ED-B6C8-41B8A57F671A}" srcOrd="0" destOrd="0" presId="urn:microsoft.com/office/officeart/2008/layout/LinedList"/>
    <dgm:cxn modelId="{1A2CEFF6-A93D-4047-BE67-3A313DAC61DB}" srcId="{1E52D420-AF7D-45EB-A301-95FF7971B9E8}" destId="{E85102A3-F005-4A67-9174-94F9A0F60F1A}" srcOrd="0" destOrd="0" parTransId="{AA378942-3513-4C46-B5F0-FC557B97CA9B}" sibTransId="{7C7586D9-5F2F-4F78-85D1-D8DAB0ED2FDC}"/>
    <dgm:cxn modelId="{BA2CE4FE-93B7-4114-B618-7301D4E7DEA8}" type="presOf" srcId="{1E52D420-AF7D-45EB-A301-95FF7971B9E8}" destId="{17C2E746-63AE-44F9-8754-7998175B305B}" srcOrd="0" destOrd="0" presId="urn:microsoft.com/office/officeart/2008/layout/LinedList"/>
    <dgm:cxn modelId="{F4B3E3DB-12DB-4B5E-82EC-271236EFF6AB}" type="presParOf" srcId="{17C2E746-63AE-44F9-8754-7998175B305B}" destId="{8325DA62-C937-4492-BB66-B0F6F83BAFD9}" srcOrd="0" destOrd="0" presId="urn:microsoft.com/office/officeart/2008/layout/LinedList"/>
    <dgm:cxn modelId="{828C1D47-E930-4B58-9221-E5C87069B5CC}" type="presParOf" srcId="{17C2E746-63AE-44F9-8754-7998175B305B}" destId="{0F671FDC-5979-4182-98C6-6BBAF1A98A89}" srcOrd="1" destOrd="0" presId="urn:microsoft.com/office/officeart/2008/layout/LinedList"/>
    <dgm:cxn modelId="{BA7E3D2C-8C6C-4719-934B-BBD1984CCADB}" type="presParOf" srcId="{0F671FDC-5979-4182-98C6-6BBAF1A98A89}" destId="{12BB2D87-100B-4104-A34D-B8920D69A886}" srcOrd="0" destOrd="0" presId="urn:microsoft.com/office/officeart/2008/layout/LinedList"/>
    <dgm:cxn modelId="{04E51691-95AF-4D81-965B-2FE6D524A034}" type="presParOf" srcId="{0F671FDC-5979-4182-98C6-6BBAF1A98A89}" destId="{5A64109C-0896-463D-9021-75BD80ADE145}" srcOrd="1" destOrd="0" presId="urn:microsoft.com/office/officeart/2008/layout/LinedList"/>
    <dgm:cxn modelId="{338A9E71-6229-40C4-9458-B219BB070CAE}" type="presParOf" srcId="{17C2E746-63AE-44F9-8754-7998175B305B}" destId="{AC679DEF-E3FE-47CD-B85E-4C3C9928E6ED}" srcOrd="2" destOrd="0" presId="urn:microsoft.com/office/officeart/2008/layout/LinedList"/>
    <dgm:cxn modelId="{2C312B05-C823-4711-983F-0CA4CA84A02D}" type="presParOf" srcId="{17C2E746-63AE-44F9-8754-7998175B305B}" destId="{302E3DEE-B142-461F-96D6-920CD9AD75A6}" srcOrd="3" destOrd="0" presId="urn:microsoft.com/office/officeart/2008/layout/LinedList"/>
    <dgm:cxn modelId="{C9FF77A4-3BFB-4C7F-A310-17A5F29821BD}" type="presParOf" srcId="{302E3DEE-B142-461F-96D6-920CD9AD75A6}" destId="{403573B1-6763-4AD2-B3AF-5511501A9B70}" srcOrd="0" destOrd="0" presId="urn:microsoft.com/office/officeart/2008/layout/LinedList"/>
    <dgm:cxn modelId="{3A416ACC-210D-409E-A96D-C99A5132A217}" type="presParOf" srcId="{302E3DEE-B142-461F-96D6-920CD9AD75A6}" destId="{24160144-A6DF-48F6-A687-B8B55309ED44}" srcOrd="1" destOrd="0" presId="urn:microsoft.com/office/officeart/2008/layout/LinedList"/>
    <dgm:cxn modelId="{F00CB536-E9E1-4DEC-BB16-F3EB053803A9}" type="presParOf" srcId="{17C2E746-63AE-44F9-8754-7998175B305B}" destId="{895B211C-9824-4904-A14E-266F1D00E4BF}" srcOrd="4" destOrd="0" presId="urn:microsoft.com/office/officeart/2008/layout/LinedList"/>
    <dgm:cxn modelId="{7DF7FCC4-626E-4BBA-A099-72F1C7369FFF}" type="presParOf" srcId="{17C2E746-63AE-44F9-8754-7998175B305B}" destId="{1B884112-07B3-4AE2-A32F-F45C25AF9CB2}" srcOrd="5" destOrd="0" presId="urn:microsoft.com/office/officeart/2008/layout/LinedList"/>
    <dgm:cxn modelId="{AAAF2D19-DFEF-4B40-9143-760FE069202B}" type="presParOf" srcId="{1B884112-07B3-4AE2-A32F-F45C25AF9CB2}" destId="{B264DB5C-2BAB-43F4-ABA0-58D5DC7FA009}" srcOrd="0" destOrd="0" presId="urn:microsoft.com/office/officeart/2008/layout/LinedList"/>
    <dgm:cxn modelId="{8D91AE7B-6538-478E-A070-34223B7F9C7D}" type="presParOf" srcId="{1B884112-07B3-4AE2-A32F-F45C25AF9CB2}" destId="{971B2B43-54AC-4A00-A80E-D337C9CC646A}" srcOrd="1" destOrd="0" presId="urn:microsoft.com/office/officeart/2008/layout/LinedList"/>
    <dgm:cxn modelId="{77B8C6D1-AD1A-465B-81FB-5A0EDA25D89B}" type="presParOf" srcId="{17C2E746-63AE-44F9-8754-7998175B305B}" destId="{F29AC8D7-B129-4064-BD3A-1F959A8A8813}" srcOrd="6" destOrd="0" presId="urn:microsoft.com/office/officeart/2008/layout/LinedList"/>
    <dgm:cxn modelId="{BC161076-325F-4BE8-80F8-EED60965257C}" type="presParOf" srcId="{17C2E746-63AE-44F9-8754-7998175B305B}" destId="{E4EFDDEC-84C7-4DBB-8C8C-A64041D1C2A7}" srcOrd="7" destOrd="0" presId="urn:microsoft.com/office/officeart/2008/layout/LinedList"/>
    <dgm:cxn modelId="{E2EA9F2F-2415-4652-9C1F-BCCA73F45A9A}" type="presParOf" srcId="{E4EFDDEC-84C7-4DBB-8C8C-A64041D1C2A7}" destId="{5F4B2B3B-B87F-42ED-B6C8-41B8A57F671A}" srcOrd="0" destOrd="0" presId="urn:microsoft.com/office/officeart/2008/layout/LinedList"/>
    <dgm:cxn modelId="{22C7BCC5-3FB1-4374-95AD-785F2FF14174}" type="presParOf" srcId="{E4EFDDEC-84C7-4DBB-8C8C-A64041D1C2A7}" destId="{AE6E225A-2E81-4B01-9CE5-77C8C25C4C04}" srcOrd="1" destOrd="0" presId="urn:microsoft.com/office/officeart/2008/layout/LinedList"/>
    <dgm:cxn modelId="{87635D65-0B57-4D3D-B602-15D4AA8AEA30}" type="presParOf" srcId="{17C2E746-63AE-44F9-8754-7998175B305B}" destId="{D527EEE5-37E8-4AAA-9206-D0457C2E220E}" srcOrd="8" destOrd="0" presId="urn:microsoft.com/office/officeart/2008/layout/LinedList"/>
    <dgm:cxn modelId="{C31AC849-A87B-4A2A-A504-DC4432B95FCD}" type="presParOf" srcId="{17C2E746-63AE-44F9-8754-7998175B305B}" destId="{C691D7CC-308F-45C4-8DF7-F6E60456A74A}" srcOrd="9" destOrd="0" presId="urn:microsoft.com/office/officeart/2008/layout/LinedList"/>
    <dgm:cxn modelId="{12CCD8C9-D3B4-47E8-A147-802AF6729744}" type="presParOf" srcId="{C691D7CC-308F-45C4-8DF7-F6E60456A74A}" destId="{D2C58657-F2A8-4BE4-B14D-36E203C9E40F}" srcOrd="0" destOrd="0" presId="urn:microsoft.com/office/officeart/2008/layout/LinedList"/>
    <dgm:cxn modelId="{468C2EDF-AD63-48DB-9381-1C0F94596731}" type="presParOf" srcId="{C691D7CC-308F-45C4-8DF7-F6E60456A74A}" destId="{729595E0-13FC-426B-888F-EF67282AAF5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C91E9C8-52E7-4BFF-8828-70268D2435A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1C92458-33BA-40E6-B158-472C69282CE4}">
      <dgm:prSet/>
      <dgm:spPr/>
      <dgm:t>
        <a:bodyPr/>
        <a:lstStyle/>
        <a:p>
          <a:r>
            <a:rPr lang="en-US"/>
            <a:t>71 emails recovered</a:t>
          </a:r>
        </a:p>
      </dgm:t>
    </dgm:pt>
    <dgm:pt modelId="{D0C4910C-0B6A-472A-86E9-FA56CD1E2188}" type="parTrans" cxnId="{6A3CD403-D823-4133-832D-4914B7F621BA}">
      <dgm:prSet/>
      <dgm:spPr/>
      <dgm:t>
        <a:bodyPr/>
        <a:lstStyle/>
        <a:p>
          <a:endParaRPr lang="en-US"/>
        </a:p>
      </dgm:t>
    </dgm:pt>
    <dgm:pt modelId="{770D16AF-3880-4183-9E13-710277C3D724}" type="sibTrans" cxnId="{6A3CD403-D823-4133-832D-4914B7F621BA}">
      <dgm:prSet/>
      <dgm:spPr/>
      <dgm:t>
        <a:bodyPr/>
        <a:lstStyle/>
        <a:p>
          <a:endParaRPr lang="en-US"/>
        </a:p>
      </dgm:t>
    </dgm:pt>
    <dgm:pt modelId="{ABDD066C-6560-4EE3-9B26-E98E288EEC0A}">
      <dgm:prSet/>
      <dgm:spPr/>
      <dgm:t>
        <a:bodyPr/>
        <a:lstStyle/>
        <a:p>
          <a:r>
            <a:rPr lang="en-US"/>
            <a:t>15 calls recovered</a:t>
          </a:r>
        </a:p>
      </dgm:t>
    </dgm:pt>
    <dgm:pt modelId="{9F9AF60E-1067-4075-844E-3C508FF61330}" type="parTrans" cxnId="{DFC69BCC-3861-428E-B7D1-905DB5DD6344}">
      <dgm:prSet/>
      <dgm:spPr/>
      <dgm:t>
        <a:bodyPr/>
        <a:lstStyle/>
        <a:p>
          <a:endParaRPr lang="en-US"/>
        </a:p>
      </dgm:t>
    </dgm:pt>
    <dgm:pt modelId="{224B76C5-7C7D-4B9F-BE27-C9689698B833}" type="sibTrans" cxnId="{DFC69BCC-3861-428E-B7D1-905DB5DD6344}">
      <dgm:prSet/>
      <dgm:spPr/>
      <dgm:t>
        <a:bodyPr/>
        <a:lstStyle/>
        <a:p>
          <a:endParaRPr lang="en-US"/>
        </a:p>
      </dgm:t>
    </dgm:pt>
    <dgm:pt modelId="{38883A12-2FFF-4053-B43D-ADADF556132C}">
      <dgm:prSet/>
      <dgm:spPr/>
      <dgm:t>
        <a:bodyPr/>
        <a:lstStyle/>
        <a:p>
          <a:r>
            <a:rPr lang="en-US"/>
            <a:t>3 Snapchat messages recovered</a:t>
          </a:r>
        </a:p>
      </dgm:t>
    </dgm:pt>
    <dgm:pt modelId="{0546EBC7-5F5D-4A62-8657-8E717E3FAFFC}" type="parTrans" cxnId="{A5E77626-4436-479B-AB96-F2AE820FFAC0}">
      <dgm:prSet/>
      <dgm:spPr/>
      <dgm:t>
        <a:bodyPr/>
        <a:lstStyle/>
        <a:p>
          <a:endParaRPr lang="en-US"/>
        </a:p>
      </dgm:t>
    </dgm:pt>
    <dgm:pt modelId="{2B133796-0624-4A54-943A-14239BA0D99C}" type="sibTrans" cxnId="{A5E77626-4436-479B-AB96-F2AE820FFAC0}">
      <dgm:prSet/>
      <dgm:spPr/>
      <dgm:t>
        <a:bodyPr/>
        <a:lstStyle/>
        <a:p>
          <a:endParaRPr lang="en-US"/>
        </a:p>
      </dgm:t>
    </dgm:pt>
    <dgm:pt modelId="{49E3F8FF-F781-46DF-B0E3-B1B8FE299D56}">
      <dgm:prSet/>
      <dgm:spPr/>
      <dgm:t>
        <a:bodyPr/>
        <a:lstStyle/>
        <a:p>
          <a:r>
            <a:rPr lang="en-US"/>
            <a:t>Norman’s GPS linked him to Swansea</a:t>
          </a:r>
        </a:p>
      </dgm:t>
    </dgm:pt>
    <dgm:pt modelId="{BFA4AA86-C230-45C8-BB1D-14865B008817}" type="parTrans" cxnId="{6C3CB9D7-E307-4665-A6CF-F97F132CFCFA}">
      <dgm:prSet/>
      <dgm:spPr/>
      <dgm:t>
        <a:bodyPr/>
        <a:lstStyle/>
        <a:p>
          <a:endParaRPr lang="en-US"/>
        </a:p>
      </dgm:t>
    </dgm:pt>
    <dgm:pt modelId="{AD97AC9D-CCE7-49A9-965F-AA378D2E2590}" type="sibTrans" cxnId="{6C3CB9D7-E307-4665-A6CF-F97F132CFCFA}">
      <dgm:prSet/>
      <dgm:spPr/>
      <dgm:t>
        <a:bodyPr/>
        <a:lstStyle/>
        <a:p>
          <a:endParaRPr lang="en-US"/>
        </a:p>
      </dgm:t>
    </dgm:pt>
    <dgm:pt modelId="{1E65DF5C-278E-40CF-98D5-20E9F0999181}">
      <dgm:prSet/>
      <dgm:spPr/>
      <dgm:t>
        <a:bodyPr/>
        <a:lstStyle/>
        <a:p>
          <a:r>
            <a:rPr lang="en-US"/>
            <a:t>Multiple artefacts supported the same timeline</a:t>
          </a:r>
        </a:p>
      </dgm:t>
    </dgm:pt>
    <dgm:pt modelId="{0C2A3DEE-8443-4E6A-89DD-9B661A199009}" type="parTrans" cxnId="{A307205F-241B-41AB-9850-22C9A8044484}">
      <dgm:prSet/>
      <dgm:spPr/>
      <dgm:t>
        <a:bodyPr/>
        <a:lstStyle/>
        <a:p>
          <a:endParaRPr lang="en-US"/>
        </a:p>
      </dgm:t>
    </dgm:pt>
    <dgm:pt modelId="{D17F10B5-5059-403C-8528-9A8D1E076059}" type="sibTrans" cxnId="{A307205F-241B-41AB-9850-22C9A8044484}">
      <dgm:prSet/>
      <dgm:spPr/>
      <dgm:t>
        <a:bodyPr/>
        <a:lstStyle/>
        <a:p>
          <a:endParaRPr lang="en-US"/>
        </a:p>
      </dgm:t>
    </dgm:pt>
    <dgm:pt modelId="{A0A0CE0A-FF8E-4BAC-AE16-102065EEFFD2}" type="pres">
      <dgm:prSet presAssocID="{CC91E9C8-52E7-4BFF-8828-70268D2435A6}" presName="linear" presStyleCnt="0">
        <dgm:presLayoutVars>
          <dgm:animLvl val="lvl"/>
          <dgm:resizeHandles val="exact"/>
        </dgm:presLayoutVars>
      </dgm:prSet>
      <dgm:spPr/>
    </dgm:pt>
    <dgm:pt modelId="{AF72067B-7D55-489D-8246-57648205A2BA}" type="pres">
      <dgm:prSet presAssocID="{31C92458-33BA-40E6-B158-472C69282CE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2945293-F7C4-4EF8-898A-6727C381AE42}" type="pres">
      <dgm:prSet presAssocID="{770D16AF-3880-4183-9E13-710277C3D724}" presName="spacer" presStyleCnt="0"/>
      <dgm:spPr/>
    </dgm:pt>
    <dgm:pt modelId="{BEEE0577-AB14-4664-9FD7-8953705BB25E}" type="pres">
      <dgm:prSet presAssocID="{ABDD066C-6560-4EE3-9B26-E98E288EEC0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204BDCE-972B-4C65-9969-F92EDE7502E5}" type="pres">
      <dgm:prSet presAssocID="{224B76C5-7C7D-4B9F-BE27-C9689698B833}" presName="spacer" presStyleCnt="0"/>
      <dgm:spPr/>
    </dgm:pt>
    <dgm:pt modelId="{9E656A56-01E8-4871-A2B1-51D0CDEC4267}" type="pres">
      <dgm:prSet presAssocID="{38883A12-2FFF-4053-B43D-ADADF556132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8D26D7F-3887-48E4-9361-256FEF4ABF87}" type="pres">
      <dgm:prSet presAssocID="{2B133796-0624-4A54-943A-14239BA0D99C}" presName="spacer" presStyleCnt="0"/>
      <dgm:spPr/>
    </dgm:pt>
    <dgm:pt modelId="{20642AAA-3EDE-467B-9967-ACD7016ECB28}" type="pres">
      <dgm:prSet presAssocID="{49E3F8FF-F781-46DF-B0E3-B1B8FE299D5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E36793D-2422-4519-A1EE-839BC8235A56}" type="pres">
      <dgm:prSet presAssocID="{AD97AC9D-CCE7-49A9-965F-AA378D2E2590}" presName="spacer" presStyleCnt="0"/>
      <dgm:spPr/>
    </dgm:pt>
    <dgm:pt modelId="{1D247702-C638-4C03-BB73-E5A4ECA82F04}" type="pres">
      <dgm:prSet presAssocID="{1E65DF5C-278E-40CF-98D5-20E9F099918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A3CD403-D823-4133-832D-4914B7F621BA}" srcId="{CC91E9C8-52E7-4BFF-8828-70268D2435A6}" destId="{31C92458-33BA-40E6-B158-472C69282CE4}" srcOrd="0" destOrd="0" parTransId="{D0C4910C-0B6A-472A-86E9-FA56CD1E2188}" sibTransId="{770D16AF-3880-4183-9E13-710277C3D724}"/>
    <dgm:cxn modelId="{A5E77626-4436-479B-AB96-F2AE820FFAC0}" srcId="{CC91E9C8-52E7-4BFF-8828-70268D2435A6}" destId="{38883A12-2FFF-4053-B43D-ADADF556132C}" srcOrd="2" destOrd="0" parTransId="{0546EBC7-5F5D-4A62-8657-8E717E3FAFFC}" sibTransId="{2B133796-0624-4A54-943A-14239BA0D99C}"/>
    <dgm:cxn modelId="{A307205F-241B-41AB-9850-22C9A8044484}" srcId="{CC91E9C8-52E7-4BFF-8828-70268D2435A6}" destId="{1E65DF5C-278E-40CF-98D5-20E9F0999181}" srcOrd="4" destOrd="0" parTransId="{0C2A3DEE-8443-4E6A-89DD-9B661A199009}" sibTransId="{D17F10B5-5059-403C-8528-9A8D1E076059}"/>
    <dgm:cxn modelId="{C4C6E869-6FE5-49CE-802B-1B33AE6DACC3}" type="presOf" srcId="{31C92458-33BA-40E6-B158-472C69282CE4}" destId="{AF72067B-7D55-489D-8246-57648205A2BA}" srcOrd="0" destOrd="0" presId="urn:microsoft.com/office/officeart/2005/8/layout/vList2"/>
    <dgm:cxn modelId="{9A78E0A7-CEF8-454F-9058-B2653C7BE55D}" type="presOf" srcId="{38883A12-2FFF-4053-B43D-ADADF556132C}" destId="{9E656A56-01E8-4871-A2B1-51D0CDEC4267}" srcOrd="0" destOrd="0" presId="urn:microsoft.com/office/officeart/2005/8/layout/vList2"/>
    <dgm:cxn modelId="{DFC69BCC-3861-428E-B7D1-905DB5DD6344}" srcId="{CC91E9C8-52E7-4BFF-8828-70268D2435A6}" destId="{ABDD066C-6560-4EE3-9B26-E98E288EEC0A}" srcOrd="1" destOrd="0" parTransId="{9F9AF60E-1067-4075-844E-3C508FF61330}" sibTransId="{224B76C5-7C7D-4B9F-BE27-C9689698B833}"/>
    <dgm:cxn modelId="{9E39F6CF-33CE-4C38-9F41-8C5460694FD8}" type="presOf" srcId="{CC91E9C8-52E7-4BFF-8828-70268D2435A6}" destId="{A0A0CE0A-FF8E-4BAC-AE16-102065EEFFD2}" srcOrd="0" destOrd="0" presId="urn:microsoft.com/office/officeart/2005/8/layout/vList2"/>
    <dgm:cxn modelId="{C4C610D7-E9DB-410C-8D63-C1FB721618E7}" type="presOf" srcId="{1E65DF5C-278E-40CF-98D5-20E9F0999181}" destId="{1D247702-C638-4C03-BB73-E5A4ECA82F04}" srcOrd="0" destOrd="0" presId="urn:microsoft.com/office/officeart/2005/8/layout/vList2"/>
    <dgm:cxn modelId="{6C3CB9D7-E307-4665-A6CF-F97F132CFCFA}" srcId="{CC91E9C8-52E7-4BFF-8828-70268D2435A6}" destId="{49E3F8FF-F781-46DF-B0E3-B1B8FE299D56}" srcOrd="3" destOrd="0" parTransId="{BFA4AA86-C230-45C8-BB1D-14865B008817}" sibTransId="{AD97AC9D-CCE7-49A9-965F-AA378D2E2590}"/>
    <dgm:cxn modelId="{5BEF58F8-C484-4DA8-94A8-F784C32DE061}" type="presOf" srcId="{ABDD066C-6560-4EE3-9B26-E98E288EEC0A}" destId="{BEEE0577-AB14-4664-9FD7-8953705BB25E}" srcOrd="0" destOrd="0" presId="urn:microsoft.com/office/officeart/2005/8/layout/vList2"/>
    <dgm:cxn modelId="{89AFF2F9-0565-4E5A-9500-FF05D279BFFD}" type="presOf" srcId="{49E3F8FF-F781-46DF-B0E3-B1B8FE299D56}" destId="{20642AAA-3EDE-467B-9967-ACD7016ECB28}" srcOrd="0" destOrd="0" presId="urn:microsoft.com/office/officeart/2005/8/layout/vList2"/>
    <dgm:cxn modelId="{7F93A210-D0A8-4ED3-8204-84F3AD33CA22}" type="presParOf" srcId="{A0A0CE0A-FF8E-4BAC-AE16-102065EEFFD2}" destId="{AF72067B-7D55-489D-8246-57648205A2BA}" srcOrd="0" destOrd="0" presId="urn:microsoft.com/office/officeart/2005/8/layout/vList2"/>
    <dgm:cxn modelId="{159221E4-42D0-4525-BEC1-8512E680F9E0}" type="presParOf" srcId="{A0A0CE0A-FF8E-4BAC-AE16-102065EEFFD2}" destId="{22945293-F7C4-4EF8-898A-6727C381AE42}" srcOrd="1" destOrd="0" presId="urn:microsoft.com/office/officeart/2005/8/layout/vList2"/>
    <dgm:cxn modelId="{4A7A3570-1D8D-461A-AE72-479B39619965}" type="presParOf" srcId="{A0A0CE0A-FF8E-4BAC-AE16-102065EEFFD2}" destId="{BEEE0577-AB14-4664-9FD7-8953705BB25E}" srcOrd="2" destOrd="0" presId="urn:microsoft.com/office/officeart/2005/8/layout/vList2"/>
    <dgm:cxn modelId="{E223DAFE-B371-41C8-BE42-A77A1A29702F}" type="presParOf" srcId="{A0A0CE0A-FF8E-4BAC-AE16-102065EEFFD2}" destId="{E204BDCE-972B-4C65-9969-F92EDE7502E5}" srcOrd="3" destOrd="0" presId="urn:microsoft.com/office/officeart/2005/8/layout/vList2"/>
    <dgm:cxn modelId="{9D33CB7B-3B1C-43F7-ACEB-0173756FCF85}" type="presParOf" srcId="{A0A0CE0A-FF8E-4BAC-AE16-102065EEFFD2}" destId="{9E656A56-01E8-4871-A2B1-51D0CDEC4267}" srcOrd="4" destOrd="0" presId="urn:microsoft.com/office/officeart/2005/8/layout/vList2"/>
    <dgm:cxn modelId="{2A10F4FB-DBAE-48A0-B739-7DD7A2B61AB6}" type="presParOf" srcId="{A0A0CE0A-FF8E-4BAC-AE16-102065EEFFD2}" destId="{68D26D7F-3887-48E4-9361-256FEF4ABF87}" srcOrd="5" destOrd="0" presId="urn:microsoft.com/office/officeart/2005/8/layout/vList2"/>
    <dgm:cxn modelId="{9FF75024-1E5B-4AF5-B1EB-6E89B0EDED03}" type="presParOf" srcId="{A0A0CE0A-FF8E-4BAC-AE16-102065EEFFD2}" destId="{20642AAA-3EDE-467B-9967-ACD7016ECB28}" srcOrd="6" destOrd="0" presId="urn:microsoft.com/office/officeart/2005/8/layout/vList2"/>
    <dgm:cxn modelId="{5EA49781-A213-4F2B-B056-0624E44EF3CA}" type="presParOf" srcId="{A0A0CE0A-FF8E-4BAC-AE16-102065EEFFD2}" destId="{1E36793D-2422-4519-A1EE-839BC8235A56}" srcOrd="7" destOrd="0" presId="urn:microsoft.com/office/officeart/2005/8/layout/vList2"/>
    <dgm:cxn modelId="{04305F7E-7BE1-4E9B-AD31-F39141A5E4DE}" type="presParOf" srcId="{A0A0CE0A-FF8E-4BAC-AE16-102065EEFFD2}" destId="{1D247702-C638-4C03-BB73-E5A4ECA82F0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E833094-AB2C-4115-ABF5-F7BC9C8375E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7A03684-4467-42E0-88CF-E7A830775129}">
      <dgm:prSet/>
      <dgm:spPr/>
      <dgm:t>
        <a:bodyPr/>
        <a:lstStyle/>
        <a:p>
          <a:r>
            <a:rPr lang="en-US"/>
            <a:t>Emma — planner and primary suspect</a:t>
          </a:r>
        </a:p>
      </dgm:t>
    </dgm:pt>
    <dgm:pt modelId="{CB2B1C2F-FC28-453A-A0D6-CBA46C64D51D}" type="parTrans" cxnId="{41BCF809-F979-45EB-AA59-1D2285519CA4}">
      <dgm:prSet/>
      <dgm:spPr/>
      <dgm:t>
        <a:bodyPr/>
        <a:lstStyle/>
        <a:p>
          <a:endParaRPr lang="en-US"/>
        </a:p>
      </dgm:t>
    </dgm:pt>
    <dgm:pt modelId="{F4234A7C-B960-4DDA-957F-ED52301D1096}" type="sibTrans" cxnId="{41BCF809-F979-45EB-AA59-1D2285519CA4}">
      <dgm:prSet/>
      <dgm:spPr/>
      <dgm:t>
        <a:bodyPr/>
        <a:lstStyle/>
        <a:p>
          <a:endParaRPr lang="en-US"/>
        </a:p>
      </dgm:t>
    </dgm:pt>
    <dgm:pt modelId="{B36D7346-914E-4F0D-AB4B-3890CA3103F1}">
      <dgm:prSet/>
      <dgm:spPr/>
      <dgm:t>
        <a:bodyPr/>
        <a:lstStyle/>
        <a:p>
          <a:r>
            <a:rPr lang="en-US"/>
            <a:t>Joe — intermediary and deal facilitator</a:t>
          </a:r>
        </a:p>
      </dgm:t>
    </dgm:pt>
    <dgm:pt modelId="{C3C2C041-8F2D-4AB5-A115-A0D27F61F019}" type="parTrans" cxnId="{249C98F3-3E85-4E27-9B55-DDEC0334D45B}">
      <dgm:prSet/>
      <dgm:spPr/>
      <dgm:t>
        <a:bodyPr/>
        <a:lstStyle/>
        <a:p>
          <a:endParaRPr lang="en-US"/>
        </a:p>
      </dgm:t>
    </dgm:pt>
    <dgm:pt modelId="{49C38B05-0584-4A21-8BD3-9E25F0F5B26A}" type="sibTrans" cxnId="{249C98F3-3E85-4E27-9B55-DDEC0334D45B}">
      <dgm:prSet/>
      <dgm:spPr/>
      <dgm:t>
        <a:bodyPr/>
        <a:lstStyle/>
        <a:p>
          <a:endParaRPr lang="en-US"/>
        </a:p>
      </dgm:t>
    </dgm:pt>
    <dgm:pt modelId="{AB181021-A5A7-45B1-A7EC-B12E8453008E}">
      <dgm:prSet/>
      <dgm:spPr/>
      <dgm:t>
        <a:bodyPr/>
        <a:lstStyle/>
        <a:p>
          <a:r>
            <a:rPr lang="en-US"/>
            <a:t>Norman — intended buyer</a:t>
          </a:r>
        </a:p>
      </dgm:t>
    </dgm:pt>
    <dgm:pt modelId="{321B5844-026C-4D7A-91EF-8441F352A585}" type="parTrans" cxnId="{CA304843-58DF-4B34-A758-99E33B7856A3}">
      <dgm:prSet/>
      <dgm:spPr/>
      <dgm:t>
        <a:bodyPr/>
        <a:lstStyle/>
        <a:p>
          <a:endParaRPr lang="en-US"/>
        </a:p>
      </dgm:t>
    </dgm:pt>
    <dgm:pt modelId="{BAF98616-D93C-4B8B-8FF1-F13CEF14885F}" type="sibTrans" cxnId="{CA304843-58DF-4B34-A758-99E33B7856A3}">
      <dgm:prSet/>
      <dgm:spPr/>
      <dgm:t>
        <a:bodyPr/>
        <a:lstStyle/>
        <a:p>
          <a:endParaRPr lang="en-US"/>
        </a:p>
      </dgm:t>
    </dgm:pt>
    <dgm:pt modelId="{4906C9C3-BCFD-48A3-9C06-8BEF847D9165}">
      <dgm:prSet/>
      <dgm:spPr/>
      <dgm:t>
        <a:bodyPr/>
        <a:lstStyle/>
        <a:p>
          <a:r>
            <a:rPr lang="en-US"/>
            <a:t>Emma had access, control, and motive</a:t>
          </a:r>
        </a:p>
      </dgm:t>
    </dgm:pt>
    <dgm:pt modelId="{86F292B9-DD1E-401C-A9AF-D4735C7565B2}" type="parTrans" cxnId="{A6F5F860-841E-4267-9BC2-B534A5150E51}">
      <dgm:prSet/>
      <dgm:spPr/>
      <dgm:t>
        <a:bodyPr/>
        <a:lstStyle/>
        <a:p>
          <a:endParaRPr lang="en-US"/>
        </a:p>
      </dgm:t>
    </dgm:pt>
    <dgm:pt modelId="{3E407C5B-1BDE-49A6-868B-241AEB86FEF7}" type="sibTrans" cxnId="{A6F5F860-841E-4267-9BC2-B534A5150E51}">
      <dgm:prSet/>
      <dgm:spPr/>
      <dgm:t>
        <a:bodyPr/>
        <a:lstStyle/>
        <a:p>
          <a:endParaRPr lang="en-US"/>
        </a:p>
      </dgm:t>
    </dgm:pt>
    <dgm:pt modelId="{E18DFA36-BC6C-4D0F-BA4F-172E1EC7D13B}">
      <dgm:prSet/>
      <dgm:spPr/>
      <dgm:t>
        <a:bodyPr/>
        <a:lstStyle/>
        <a:p>
          <a:r>
            <a:rPr lang="en-US"/>
            <a:t>Joe and Norman supported the final transaction</a:t>
          </a:r>
        </a:p>
      </dgm:t>
    </dgm:pt>
    <dgm:pt modelId="{521DF2D5-F473-4DBC-AA76-43CAE085D3B6}" type="parTrans" cxnId="{8FFA53BB-4D05-46CC-B91E-D58222771693}">
      <dgm:prSet/>
      <dgm:spPr/>
      <dgm:t>
        <a:bodyPr/>
        <a:lstStyle/>
        <a:p>
          <a:endParaRPr lang="en-US"/>
        </a:p>
      </dgm:t>
    </dgm:pt>
    <dgm:pt modelId="{CC556B9C-44AF-4DF7-9DB2-03DDD546872D}" type="sibTrans" cxnId="{8FFA53BB-4D05-46CC-B91E-D58222771693}">
      <dgm:prSet/>
      <dgm:spPr/>
      <dgm:t>
        <a:bodyPr/>
        <a:lstStyle/>
        <a:p>
          <a:endParaRPr lang="en-US"/>
        </a:p>
      </dgm:t>
    </dgm:pt>
    <dgm:pt modelId="{EA80CBD1-6B48-4271-A1E9-5BEEC1AE4F5F}" type="pres">
      <dgm:prSet presAssocID="{8E833094-AB2C-4115-ABF5-F7BC9C8375E0}" presName="linear" presStyleCnt="0">
        <dgm:presLayoutVars>
          <dgm:animLvl val="lvl"/>
          <dgm:resizeHandles val="exact"/>
        </dgm:presLayoutVars>
      </dgm:prSet>
      <dgm:spPr/>
    </dgm:pt>
    <dgm:pt modelId="{FA724463-1819-47D7-A754-BC81385D9006}" type="pres">
      <dgm:prSet presAssocID="{37A03684-4467-42E0-88CF-E7A83077512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8407CA4-3442-4B64-9BBE-B963A928C308}" type="pres">
      <dgm:prSet presAssocID="{F4234A7C-B960-4DDA-957F-ED52301D1096}" presName="spacer" presStyleCnt="0"/>
      <dgm:spPr/>
    </dgm:pt>
    <dgm:pt modelId="{ACA12A39-CFD5-4558-9955-7AC14DA6E6D5}" type="pres">
      <dgm:prSet presAssocID="{B36D7346-914E-4F0D-AB4B-3890CA3103F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FF348A6-17D2-4385-8AE7-98CD7346BD2C}" type="pres">
      <dgm:prSet presAssocID="{49C38B05-0584-4A21-8BD3-9E25F0F5B26A}" presName="spacer" presStyleCnt="0"/>
      <dgm:spPr/>
    </dgm:pt>
    <dgm:pt modelId="{978D55F8-0FDE-41F2-AB0F-DF577B46D08C}" type="pres">
      <dgm:prSet presAssocID="{AB181021-A5A7-45B1-A7EC-B12E8453008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E6C1B2A-B4DB-494B-B003-21BAC2A477E3}" type="pres">
      <dgm:prSet presAssocID="{BAF98616-D93C-4B8B-8FF1-F13CEF14885F}" presName="spacer" presStyleCnt="0"/>
      <dgm:spPr/>
    </dgm:pt>
    <dgm:pt modelId="{FDFFF0A2-4AA2-4B9A-833A-4731C12A649A}" type="pres">
      <dgm:prSet presAssocID="{4906C9C3-BCFD-48A3-9C06-8BEF847D916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05992A0-C2E6-429A-98CA-0C9CC5FFF712}" type="pres">
      <dgm:prSet presAssocID="{3E407C5B-1BDE-49A6-868B-241AEB86FEF7}" presName="spacer" presStyleCnt="0"/>
      <dgm:spPr/>
    </dgm:pt>
    <dgm:pt modelId="{88DABC26-AD8B-4203-A646-F3182E8F457E}" type="pres">
      <dgm:prSet presAssocID="{E18DFA36-BC6C-4D0F-BA4F-172E1EC7D13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1BCF809-F979-45EB-AA59-1D2285519CA4}" srcId="{8E833094-AB2C-4115-ABF5-F7BC9C8375E0}" destId="{37A03684-4467-42E0-88CF-E7A830775129}" srcOrd="0" destOrd="0" parTransId="{CB2B1C2F-FC28-453A-A0D6-CBA46C64D51D}" sibTransId="{F4234A7C-B960-4DDA-957F-ED52301D1096}"/>
    <dgm:cxn modelId="{325B800F-DEA7-4C19-8B1C-B72AFB0D3980}" type="presOf" srcId="{AB181021-A5A7-45B1-A7EC-B12E8453008E}" destId="{978D55F8-0FDE-41F2-AB0F-DF577B46D08C}" srcOrd="0" destOrd="0" presId="urn:microsoft.com/office/officeart/2005/8/layout/vList2"/>
    <dgm:cxn modelId="{5191EA5E-FBC6-4B7B-8834-A5EFC672BE26}" type="presOf" srcId="{8E833094-AB2C-4115-ABF5-F7BC9C8375E0}" destId="{EA80CBD1-6B48-4271-A1E9-5BEEC1AE4F5F}" srcOrd="0" destOrd="0" presId="urn:microsoft.com/office/officeart/2005/8/layout/vList2"/>
    <dgm:cxn modelId="{A6F5F860-841E-4267-9BC2-B534A5150E51}" srcId="{8E833094-AB2C-4115-ABF5-F7BC9C8375E0}" destId="{4906C9C3-BCFD-48A3-9C06-8BEF847D9165}" srcOrd="3" destOrd="0" parTransId="{86F292B9-DD1E-401C-A9AF-D4735C7565B2}" sibTransId="{3E407C5B-1BDE-49A6-868B-241AEB86FEF7}"/>
    <dgm:cxn modelId="{CA304843-58DF-4B34-A758-99E33B7856A3}" srcId="{8E833094-AB2C-4115-ABF5-F7BC9C8375E0}" destId="{AB181021-A5A7-45B1-A7EC-B12E8453008E}" srcOrd="2" destOrd="0" parTransId="{321B5844-026C-4D7A-91EF-8441F352A585}" sibTransId="{BAF98616-D93C-4B8B-8FF1-F13CEF14885F}"/>
    <dgm:cxn modelId="{88CEB787-90AF-40CB-91D0-0F13B4C20661}" type="presOf" srcId="{4906C9C3-BCFD-48A3-9C06-8BEF847D9165}" destId="{FDFFF0A2-4AA2-4B9A-833A-4731C12A649A}" srcOrd="0" destOrd="0" presId="urn:microsoft.com/office/officeart/2005/8/layout/vList2"/>
    <dgm:cxn modelId="{B7F71496-9CB1-4E45-B17E-5DBC1ED74999}" type="presOf" srcId="{B36D7346-914E-4F0D-AB4B-3890CA3103F1}" destId="{ACA12A39-CFD5-4558-9955-7AC14DA6E6D5}" srcOrd="0" destOrd="0" presId="urn:microsoft.com/office/officeart/2005/8/layout/vList2"/>
    <dgm:cxn modelId="{8FFA53BB-4D05-46CC-B91E-D58222771693}" srcId="{8E833094-AB2C-4115-ABF5-F7BC9C8375E0}" destId="{E18DFA36-BC6C-4D0F-BA4F-172E1EC7D13B}" srcOrd="4" destOrd="0" parTransId="{521DF2D5-F473-4DBC-AA76-43CAE085D3B6}" sibTransId="{CC556B9C-44AF-4DF7-9DB2-03DDD546872D}"/>
    <dgm:cxn modelId="{579E13C5-12D3-4BBF-A545-AC61A0080DE8}" type="presOf" srcId="{E18DFA36-BC6C-4D0F-BA4F-172E1EC7D13B}" destId="{88DABC26-AD8B-4203-A646-F3182E8F457E}" srcOrd="0" destOrd="0" presId="urn:microsoft.com/office/officeart/2005/8/layout/vList2"/>
    <dgm:cxn modelId="{6C32BCC5-EC52-4F37-875A-E7266EEDB97E}" type="presOf" srcId="{37A03684-4467-42E0-88CF-E7A830775129}" destId="{FA724463-1819-47D7-A754-BC81385D9006}" srcOrd="0" destOrd="0" presId="urn:microsoft.com/office/officeart/2005/8/layout/vList2"/>
    <dgm:cxn modelId="{249C98F3-3E85-4E27-9B55-DDEC0334D45B}" srcId="{8E833094-AB2C-4115-ABF5-F7BC9C8375E0}" destId="{B36D7346-914E-4F0D-AB4B-3890CA3103F1}" srcOrd="1" destOrd="0" parTransId="{C3C2C041-8F2D-4AB5-A115-A0D27F61F019}" sibTransId="{49C38B05-0584-4A21-8BD3-9E25F0F5B26A}"/>
    <dgm:cxn modelId="{85C54404-8F8B-4D8F-A857-1FDBB4853719}" type="presParOf" srcId="{EA80CBD1-6B48-4271-A1E9-5BEEC1AE4F5F}" destId="{FA724463-1819-47D7-A754-BC81385D9006}" srcOrd="0" destOrd="0" presId="urn:microsoft.com/office/officeart/2005/8/layout/vList2"/>
    <dgm:cxn modelId="{7B2E75A1-680E-4D6D-B309-118DABA48A64}" type="presParOf" srcId="{EA80CBD1-6B48-4271-A1E9-5BEEC1AE4F5F}" destId="{08407CA4-3442-4B64-9BBE-B963A928C308}" srcOrd="1" destOrd="0" presId="urn:microsoft.com/office/officeart/2005/8/layout/vList2"/>
    <dgm:cxn modelId="{E441EF2A-5FF2-45E6-983E-F8D45C81ED97}" type="presParOf" srcId="{EA80CBD1-6B48-4271-A1E9-5BEEC1AE4F5F}" destId="{ACA12A39-CFD5-4558-9955-7AC14DA6E6D5}" srcOrd="2" destOrd="0" presId="urn:microsoft.com/office/officeart/2005/8/layout/vList2"/>
    <dgm:cxn modelId="{55205FA7-13AD-489B-AB0C-CC90F62D9B7F}" type="presParOf" srcId="{EA80CBD1-6B48-4271-A1E9-5BEEC1AE4F5F}" destId="{DFF348A6-17D2-4385-8AE7-98CD7346BD2C}" srcOrd="3" destOrd="0" presId="urn:microsoft.com/office/officeart/2005/8/layout/vList2"/>
    <dgm:cxn modelId="{DD7AF9E6-8544-48A0-9049-FB332FE7CD9A}" type="presParOf" srcId="{EA80CBD1-6B48-4271-A1E9-5BEEC1AE4F5F}" destId="{978D55F8-0FDE-41F2-AB0F-DF577B46D08C}" srcOrd="4" destOrd="0" presId="urn:microsoft.com/office/officeart/2005/8/layout/vList2"/>
    <dgm:cxn modelId="{9BB9044E-CE58-47D2-981F-B8A46793B0C9}" type="presParOf" srcId="{EA80CBD1-6B48-4271-A1E9-5BEEC1AE4F5F}" destId="{8E6C1B2A-B4DB-494B-B003-21BAC2A477E3}" srcOrd="5" destOrd="0" presId="urn:microsoft.com/office/officeart/2005/8/layout/vList2"/>
    <dgm:cxn modelId="{131D7DD7-5BB3-4675-8C0A-10BB91833BD7}" type="presParOf" srcId="{EA80CBD1-6B48-4271-A1E9-5BEEC1AE4F5F}" destId="{FDFFF0A2-4AA2-4B9A-833A-4731C12A649A}" srcOrd="6" destOrd="0" presId="urn:microsoft.com/office/officeart/2005/8/layout/vList2"/>
    <dgm:cxn modelId="{6C23BBD9-3E97-4031-8777-8339C3779DCB}" type="presParOf" srcId="{EA80CBD1-6B48-4271-A1E9-5BEEC1AE4F5F}" destId="{505992A0-C2E6-429A-98CA-0C9CC5FFF712}" srcOrd="7" destOrd="0" presId="urn:microsoft.com/office/officeart/2005/8/layout/vList2"/>
    <dgm:cxn modelId="{694E111A-C6A3-4AEF-A3D0-743E3DDC53BE}" type="presParOf" srcId="{EA80CBD1-6B48-4271-A1E9-5BEEC1AE4F5F}" destId="{88DABC26-AD8B-4203-A646-F3182E8F457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48B3E68-B3BD-49DA-96BA-14A053796EF2}" type="doc">
      <dgm:prSet loTypeId="urn:microsoft.com/office/officeart/2017/3/layout/HorizontalLabelsTimeline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27DCE35-8B50-4780-93C0-1EB8578F5E39}">
      <dgm:prSet/>
      <dgm:spPr/>
      <dgm:t>
        <a:bodyPr/>
        <a:lstStyle/>
        <a:p>
          <a:pPr>
            <a:defRPr b="1"/>
          </a:pPr>
          <a:r>
            <a:rPr lang="en-US"/>
            <a:t>17 Aug. 24</a:t>
          </a:r>
        </a:p>
      </dgm:t>
    </dgm:pt>
    <dgm:pt modelId="{C5926EDA-A3FC-41F1-A93F-1D1F67A6D95B}" type="parTrans" cxnId="{9AC3DA34-273D-48F3-9631-0691B735EAD4}">
      <dgm:prSet/>
      <dgm:spPr/>
      <dgm:t>
        <a:bodyPr/>
        <a:lstStyle/>
        <a:p>
          <a:endParaRPr lang="en-US"/>
        </a:p>
      </dgm:t>
    </dgm:pt>
    <dgm:pt modelId="{CE25D43B-468E-45F0-837F-52AFB362D51B}" type="sibTrans" cxnId="{9AC3DA34-273D-48F3-9631-0691B735EAD4}">
      <dgm:prSet/>
      <dgm:spPr/>
      <dgm:t>
        <a:bodyPr/>
        <a:lstStyle/>
        <a:p>
          <a:endParaRPr lang="en-US"/>
        </a:p>
      </dgm:t>
    </dgm:pt>
    <dgm:pt modelId="{915B4CD5-A6D9-4F9A-8B67-9A7A27937313}">
      <dgm:prSet/>
      <dgm:spPr/>
      <dgm:t>
        <a:bodyPr/>
        <a:lstStyle/>
        <a:p>
          <a:r>
            <a:rPr lang="en-US"/>
            <a:t>fake alias created</a:t>
          </a:r>
        </a:p>
      </dgm:t>
    </dgm:pt>
    <dgm:pt modelId="{082E45FD-5971-4BF3-9DC1-CB2F8302A91D}" type="parTrans" cxnId="{5A59FB13-2113-4A93-9214-0BDA2F4DB123}">
      <dgm:prSet/>
      <dgm:spPr/>
      <dgm:t>
        <a:bodyPr/>
        <a:lstStyle/>
        <a:p>
          <a:endParaRPr lang="en-US"/>
        </a:p>
      </dgm:t>
    </dgm:pt>
    <dgm:pt modelId="{4611BB51-36E5-45A6-A8C6-E3275B5B2EF3}" type="sibTrans" cxnId="{5A59FB13-2113-4A93-9214-0BDA2F4DB123}">
      <dgm:prSet/>
      <dgm:spPr/>
      <dgm:t>
        <a:bodyPr/>
        <a:lstStyle/>
        <a:p>
          <a:endParaRPr lang="en-US"/>
        </a:p>
      </dgm:t>
    </dgm:pt>
    <dgm:pt modelId="{E4EC91CA-3A93-4616-840A-3BA84B394A74}">
      <dgm:prSet/>
      <dgm:spPr/>
      <dgm:t>
        <a:bodyPr/>
        <a:lstStyle/>
        <a:p>
          <a:pPr>
            <a:defRPr b="1"/>
          </a:pPr>
          <a:r>
            <a:rPr lang="en-US"/>
            <a:t>21 Aug. 24</a:t>
          </a:r>
        </a:p>
      </dgm:t>
    </dgm:pt>
    <dgm:pt modelId="{82BF9500-13C4-4D93-8155-156C24D2670B}" type="parTrans" cxnId="{82435BF6-51E4-4586-A5BB-D2BA4C5E5EE2}">
      <dgm:prSet/>
      <dgm:spPr/>
      <dgm:t>
        <a:bodyPr/>
        <a:lstStyle/>
        <a:p>
          <a:endParaRPr lang="en-US"/>
        </a:p>
      </dgm:t>
    </dgm:pt>
    <dgm:pt modelId="{6033F914-5879-4435-858F-31EE22220151}" type="sibTrans" cxnId="{82435BF6-51E4-4586-A5BB-D2BA4C5E5EE2}">
      <dgm:prSet/>
      <dgm:spPr/>
      <dgm:t>
        <a:bodyPr/>
        <a:lstStyle/>
        <a:p>
          <a:endParaRPr lang="en-US"/>
        </a:p>
      </dgm:t>
    </dgm:pt>
    <dgm:pt modelId="{4CE2CC24-787F-4B39-B875-48F76E45A26D}">
      <dgm:prSet/>
      <dgm:spPr/>
      <dgm:t>
        <a:bodyPr/>
        <a:lstStyle/>
        <a:p>
          <a:r>
            <a:rPr lang="en-US"/>
            <a:t>emma contacs joe</a:t>
          </a:r>
        </a:p>
      </dgm:t>
    </dgm:pt>
    <dgm:pt modelId="{5A46F92D-911F-4121-8703-3220B171BBA4}" type="parTrans" cxnId="{B9AE827E-5C48-41AE-949E-691F6DFCFA9C}">
      <dgm:prSet/>
      <dgm:spPr/>
      <dgm:t>
        <a:bodyPr/>
        <a:lstStyle/>
        <a:p>
          <a:endParaRPr lang="en-US"/>
        </a:p>
      </dgm:t>
    </dgm:pt>
    <dgm:pt modelId="{27D2F7A8-5777-48A1-9655-B5200A3FDC15}" type="sibTrans" cxnId="{B9AE827E-5C48-41AE-949E-691F6DFCFA9C}">
      <dgm:prSet/>
      <dgm:spPr/>
      <dgm:t>
        <a:bodyPr/>
        <a:lstStyle/>
        <a:p>
          <a:endParaRPr lang="en-US"/>
        </a:p>
      </dgm:t>
    </dgm:pt>
    <dgm:pt modelId="{A498DB5A-C015-48BF-8AF7-D18DC15B4520}">
      <dgm:prSet/>
      <dgm:spPr/>
      <dgm:t>
        <a:bodyPr/>
        <a:lstStyle/>
        <a:p>
          <a:pPr>
            <a:defRPr b="1"/>
          </a:pPr>
          <a:r>
            <a:rPr lang="en-US"/>
            <a:t>20 Nov. 24</a:t>
          </a:r>
        </a:p>
      </dgm:t>
    </dgm:pt>
    <dgm:pt modelId="{C5A19973-D595-4333-A426-24DE213F3543}" type="parTrans" cxnId="{87258286-AFBC-4E6C-A96D-4DF46D77CB6A}">
      <dgm:prSet/>
      <dgm:spPr/>
      <dgm:t>
        <a:bodyPr/>
        <a:lstStyle/>
        <a:p>
          <a:endParaRPr lang="en-US"/>
        </a:p>
      </dgm:t>
    </dgm:pt>
    <dgm:pt modelId="{58DBC318-B757-4FE9-B03B-FDA7A7E04A25}" type="sibTrans" cxnId="{87258286-AFBC-4E6C-A96D-4DF46D77CB6A}">
      <dgm:prSet/>
      <dgm:spPr/>
      <dgm:t>
        <a:bodyPr/>
        <a:lstStyle/>
        <a:p>
          <a:endParaRPr lang="en-US"/>
        </a:p>
      </dgm:t>
    </dgm:pt>
    <dgm:pt modelId="{BE35367A-BC2A-4D82-A38A-1C54D7135881}">
      <dgm:prSet/>
      <dgm:spPr/>
      <dgm:t>
        <a:bodyPr/>
        <a:lstStyle/>
        <a:p>
          <a:r>
            <a:rPr lang="en-US"/>
            <a:t>emma pressures joe</a:t>
          </a:r>
        </a:p>
      </dgm:t>
    </dgm:pt>
    <dgm:pt modelId="{B25BFBF7-A6C9-4DFD-9E37-2164DE2C675D}" type="parTrans" cxnId="{129DD61B-7975-4B79-86F3-CA8C90AB7CDC}">
      <dgm:prSet/>
      <dgm:spPr/>
      <dgm:t>
        <a:bodyPr/>
        <a:lstStyle/>
        <a:p>
          <a:endParaRPr lang="en-US"/>
        </a:p>
      </dgm:t>
    </dgm:pt>
    <dgm:pt modelId="{6ABFFB28-C8E9-4D7C-8223-C0EF9D149283}" type="sibTrans" cxnId="{129DD61B-7975-4B79-86F3-CA8C90AB7CDC}">
      <dgm:prSet/>
      <dgm:spPr/>
      <dgm:t>
        <a:bodyPr/>
        <a:lstStyle/>
        <a:p>
          <a:endParaRPr lang="en-US"/>
        </a:p>
      </dgm:t>
    </dgm:pt>
    <dgm:pt modelId="{176197A8-1311-4EE0-83A1-6721D9FA4A90}">
      <dgm:prSet/>
      <dgm:spPr/>
      <dgm:t>
        <a:bodyPr/>
        <a:lstStyle/>
        <a:p>
          <a:pPr>
            <a:defRPr b="1"/>
          </a:pPr>
          <a:r>
            <a:rPr lang="en-US"/>
            <a:t>22 Nov. 24</a:t>
          </a:r>
        </a:p>
      </dgm:t>
    </dgm:pt>
    <dgm:pt modelId="{4DE17B4D-5591-43DC-B790-B751C7A95B6C}" type="parTrans" cxnId="{3D185697-684F-4B9E-8846-48C215BAF2F6}">
      <dgm:prSet/>
      <dgm:spPr/>
      <dgm:t>
        <a:bodyPr/>
        <a:lstStyle/>
        <a:p>
          <a:endParaRPr lang="en-US"/>
        </a:p>
      </dgm:t>
    </dgm:pt>
    <dgm:pt modelId="{C7F9326F-3706-4FA2-A17C-F1DF97644B62}" type="sibTrans" cxnId="{3D185697-684F-4B9E-8846-48C215BAF2F6}">
      <dgm:prSet/>
      <dgm:spPr/>
      <dgm:t>
        <a:bodyPr/>
        <a:lstStyle/>
        <a:p>
          <a:endParaRPr lang="en-US"/>
        </a:p>
      </dgm:t>
    </dgm:pt>
    <dgm:pt modelId="{4E766553-6768-4175-87C5-FC930539DFE9}">
      <dgm:prSet/>
      <dgm:spPr/>
      <dgm:t>
        <a:bodyPr/>
        <a:lstStyle/>
        <a:p>
          <a:r>
            <a:rPr lang="en-US"/>
            <a:t>joe travel to Manchester</a:t>
          </a:r>
        </a:p>
      </dgm:t>
    </dgm:pt>
    <dgm:pt modelId="{62840343-274E-42F8-9F65-6921FEFEDF58}" type="parTrans" cxnId="{1847C47A-7A6F-47A0-9B2C-A8B014776801}">
      <dgm:prSet/>
      <dgm:spPr/>
      <dgm:t>
        <a:bodyPr/>
        <a:lstStyle/>
        <a:p>
          <a:endParaRPr lang="en-US"/>
        </a:p>
      </dgm:t>
    </dgm:pt>
    <dgm:pt modelId="{958D1617-917D-4279-AA45-9472162D8E8A}" type="sibTrans" cxnId="{1847C47A-7A6F-47A0-9B2C-A8B014776801}">
      <dgm:prSet/>
      <dgm:spPr/>
      <dgm:t>
        <a:bodyPr/>
        <a:lstStyle/>
        <a:p>
          <a:endParaRPr lang="en-US"/>
        </a:p>
      </dgm:t>
    </dgm:pt>
    <dgm:pt modelId="{20D2AF6B-8127-43E8-AAE3-4E5588DF2A70}">
      <dgm:prSet/>
      <dgm:spPr/>
      <dgm:t>
        <a:bodyPr/>
        <a:lstStyle/>
        <a:p>
          <a:pPr>
            <a:defRPr b="1"/>
          </a:pPr>
          <a:r>
            <a:rPr lang="en-US"/>
            <a:t>31 Jan. 25</a:t>
          </a:r>
        </a:p>
      </dgm:t>
    </dgm:pt>
    <dgm:pt modelId="{B21ED223-BC7B-48F8-B850-339184C29BC7}" type="parTrans" cxnId="{E0D902FE-B7DC-4C7A-B6A3-DD2A7C06E50A}">
      <dgm:prSet/>
      <dgm:spPr/>
      <dgm:t>
        <a:bodyPr/>
        <a:lstStyle/>
        <a:p>
          <a:endParaRPr lang="en-US"/>
        </a:p>
      </dgm:t>
    </dgm:pt>
    <dgm:pt modelId="{8E28B84F-6F9D-472D-9F7D-3ADB1B67EF2C}" type="sibTrans" cxnId="{E0D902FE-B7DC-4C7A-B6A3-DD2A7C06E50A}">
      <dgm:prSet/>
      <dgm:spPr/>
      <dgm:t>
        <a:bodyPr/>
        <a:lstStyle/>
        <a:p>
          <a:endParaRPr lang="en-US"/>
        </a:p>
      </dgm:t>
    </dgm:pt>
    <dgm:pt modelId="{B60C2059-DC17-4F98-9DBF-00F76CD77926}">
      <dgm:prSet/>
      <dgm:spPr/>
      <dgm:t>
        <a:bodyPr/>
        <a:lstStyle/>
        <a:p>
          <a:r>
            <a:rPr lang="en-US"/>
            <a:t>5m deal confirm</a:t>
          </a:r>
        </a:p>
      </dgm:t>
    </dgm:pt>
    <dgm:pt modelId="{2F98B594-8628-41FF-9221-EB894A3418E7}" type="parTrans" cxnId="{B8A5BF25-4F91-43A9-B8C5-2FCD21BB69D5}">
      <dgm:prSet/>
      <dgm:spPr/>
      <dgm:t>
        <a:bodyPr/>
        <a:lstStyle/>
        <a:p>
          <a:endParaRPr lang="en-US"/>
        </a:p>
      </dgm:t>
    </dgm:pt>
    <dgm:pt modelId="{05B9B7C9-9FC2-4323-8698-5AB4637EB0F0}" type="sibTrans" cxnId="{B8A5BF25-4F91-43A9-B8C5-2FCD21BB69D5}">
      <dgm:prSet/>
      <dgm:spPr/>
      <dgm:t>
        <a:bodyPr/>
        <a:lstStyle/>
        <a:p>
          <a:endParaRPr lang="en-US"/>
        </a:p>
      </dgm:t>
    </dgm:pt>
    <dgm:pt modelId="{F5617FEC-58A2-4221-9DB6-D8696A335B97}" type="pres">
      <dgm:prSet presAssocID="{548B3E68-B3BD-49DA-96BA-14A053796EF2}" presName="root" presStyleCnt="0">
        <dgm:presLayoutVars>
          <dgm:chMax/>
          <dgm:chPref/>
          <dgm:animLvl val="lvl"/>
        </dgm:presLayoutVars>
      </dgm:prSet>
      <dgm:spPr/>
    </dgm:pt>
    <dgm:pt modelId="{7F34E25B-DE68-4049-9D7B-8B8EB13DA269}" type="pres">
      <dgm:prSet presAssocID="{548B3E68-B3BD-49DA-96BA-14A053796EF2}" presName="divider" presStyleLbl="fgAcc1" presStyleIdx="0" presStyleCnt="1"/>
      <dgm:spPr/>
    </dgm:pt>
    <dgm:pt modelId="{15B43053-59A3-4970-B451-1079829E47A8}" type="pres">
      <dgm:prSet presAssocID="{548B3E68-B3BD-49DA-96BA-14A053796EF2}" presName="nodes" presStyleCnt="0">
        <dgm:presLayoutVars>
          <dgm:chMax/>
          <dgm:chPref/>
          <dgm:animLvl val="lvl"/>
        </dgm:presLayoutVars>
      </dgm:prSet>
      <dgm:spPr/>
    </dgm:pt>
    <dgm:pt modelId="{3BB5F3CA-7616-4CD0-AE2D-EE1E0ACF6D63}" type="pres">
      <dgm:prSet presAssocID="{E27DCE35-8B50-4780-93C0-1EB8578F5E39}" presName="composite" presStyleCnt="0"/>
      <dgm:spPr/>
    </dgm:pt>
    <dgm:pt modelId="{485F39EC-8E25-4C7A-B894-0D88511FB76C}" type="pres">
      <dgm:prSet presAssocID="{E27DCE35-8B50-4780-93C0-1EB8578F5E39}" presName="L1TextContainer" presStyleLbl="alignNode1" presStyleIdx="0" presStyleCnt="5">
        <dgm:presLayoutVars>
          <dgm:chMax val="1"/>
          <dgm:chPref val="1"/>
          <dgm:bulletEnabled val="1"/>
        </dgm:presLayoutVars>
      </dgm:prSet>
      <dgm:spPr/>
    </dgm:pt>
    <dgm:pt modelId="{1B480F49-BBF3-4FB6-BA53-B7EAF48C3013}" type="pres">
      <dgm:prSet presAssocID="{E27DCE35-8B50-4780-93C0-1EB8578F5E39}" presName="L2TextContainerWrapper" presStyleCnt="0">
        <dgm:presLayoutVars>
          <dgm:bulletEnabled val="1"/>
        </dgm:presLayoutVars>
      </dgm:prSet>
      <dgm:spPr/>
    </dgm:pt>
    <dgm:pt modelId="{12B8BDDE-2781-4EEB-A6AF-574225E1BEF3}" type="pres">
      <dgm:prSet presAssocID="{E27DCE35-8B50-4780-93C0-1EB8578F5E39}" presName="L2TextContainer" presStyleLbl="bgAccFollowNode1" presStyleIdx="0" presStyleCnt="5"/>
      <dgm:spPr/>
    </dgm:pt>
    <dgm:pt modelId="{F93FFC07-449F-4BFF-88BC-C17240BBFE88}" type="pres">
      <dgm:prSet presAssocID="{E27DCE35-8B50-4780-93C0-1EB8578F5E39}" presName="FlexibleEmptyPlaceHolder" presStyleCnt="0"/>
      <dgm:spPr/>
    </dgm:pt>
    <dgm:pt modelId="{6B338429-7340-4631-AACC-BBB9355BB43B}" type="pres">
      <dgm:prSet presAssocID="{E27DCE35-8B50-4780-93C0-1EB8578F5E39}" presName="ConnectLine" presStyleLbl="sibTrans1D1" presStyleIdx="0" presStyleCnt="5"/>
      <dgm:spPr/>
    </dgm:pt>
    <dgm:pt modelId="{8AE295E8-FCE0-4CE6-8F2E-F89A2CB8E9B8}" type="pres">
      <dgm:prSet presAssocID="{E27DCE35-8B50-4780-93C0-1EB8578F5E39}" presName="ConnectorPoint" presStyleLbl="node1" presStyleIdx="0" presStyleCnt="5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D712B2A0-652D-454E-89E5-F6E6FF80D9B4}" type="pres">
      <dgm:prSet presAssocID="{E27DCE35-8B50-4780-93C0-1EB8578F5E39}" presName="EmptyPlaceHolder" presStyleCnt="0"/>
      <dgm:spPr/>
    </dgm:pt>
    <dgm:pt modelId="{F04D20C3-CE85-4098-8B3F-19E5EA30F183}" type="pres">
      <dgm:prSet presAssocID="{CE25D43B-468E-45F0-837F-52AFB362D51B}" presName="spaceBetweenRectangles" presStyleCnt="0"/>
      <dgm:spPr/>
    </dgm:pt>
    <dgm:pt modelId="{19F4991A-E25A-4F73-A10B-CF9CCB3A632A}" type="pres">
      <dgm:prSet presAssocID="{E4EC91CA-3A93-4616-840A-3BA84B394A74}" presName="composite" presStyleCnt="0"/>
      <dgm:spPr/>
    </dgm:pt>
    <dgm:pt modelId="{2BBC394A-1DAC-461E-BBB3-BDBF2BFE64A9}" type="pres">
      <dgm:prSet presAssocID="{E4EC91CA-3A93-4616-840A-3BA84B394A74}" presName="L1TextContainer" presStyleLbl="alignNode1" presStyleIdx="1" presStyleCnt="5">
        <dgm:presLayoutVars>
          <dgm:chMax val="1"/>
          <dgm:chPref val="1"/>
          <dgm:bulletEnabled val="1"/>
        </dgm:presLayoutVars>
      </dgm:prSet>
      <dgm:spPr/>
    </dgm:pt>
    <dgm:pt modelId="{4BBBB02C-C16E-42CC-B191-760D04F2EFFA}" type="pres">
      <dgm:prSet presAssocID="{E4EC91CA-3A93-4616-840A-3BA84B394A74}" presName="L2TextContainerWrapper" presStyleCnt="0">
        <dgm:presLayoutVars>
          <dgm:bulletEnabled val="1"/>
        </dgm:presLayoutVars>
      </dgm:prSet>
      <dgm:spPr/>
    </dgm:pt>
    <dgm:pt modelId="{C23F9BEB-4365-4E84-B55C-B08D38DB33DF}" type="pres">
      <dgm:prSet presAssocID="{E4EC91CA-3A93-4616-840A-3BA84B394A74}" presName="L2TextContainer" presStyleLbl="bgAccFollowNode1" presStyleIdx="1" presStyleCnt="5"/>
      <dgm:spPr/>
    </dgm:pt>
    <dgm:pt modelId="{F08B9E18-7433-4E86-BB64-DA75583FD6DF}" type="pres">
      <dgm:prSet presAssocID="{E4EC91CA-3A93-4616-840A-3BA84B394A74}" presName="FlexibleEmptyPlaceHolder" presStyleCnt="0"/>
      <dgm:spPr/>
    </dgm:pt>
    <dgm:pt modelId="{825F5D9C-B7C3-4974-96B5-2A06CBF221C5}" type="pres">
      <dgm:prSet presAssocID="{E4EC91CA-3A93-4616-840A-3BA84B394A74}" presName="ConnectLine" presStyleLbl="sibTrans1D1" presStyleIdx="1" presStyleCnt="5"/>
      <dgm:spPr/>
    </dgm:pt>
    <dgm:pt modelId="{840608BD-D210-41B2-BA5C-98D039B2D45C}" type="pres">
      <dgm:prSet presAssocID="{E4EC91CA-3A93-4616-840A-3BA84B394A74}" presName="ConnectorPoint" presStyleLbl="node1" presStyleIdx="1" presStyleCnt="5"/>
      <dgm:spPr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FD8B055B-9A05-444A-8F37-AD35B736DED7}" type="pres">
      <dgm:prSet presAssocID="{E4EC91CA-3A93-4616-840A-3BA84B394A74}" presName="EmptyPlaceHolder" presStyleCnt="0"/>
      <dgm:spPr/>
    </dgm:pt>
    <dgm:pt modelId="{351B1E5A-464A-4FA8-83FE-9CB114A5DE8B}" type="pres">
      <dgm:prSet presAssocID="{6033F914-5879-4435-858F-31EE22220151}" presName="spaceBetweenRectangles" presStyleCnt="0"/>
      <dgm:spPr/>
    </dgm:pt>
    <dgm:pt modelId="{AB4DE90B-A7F0-4EDC-A192-38A7A2675769}" type="pres">
      <dgm:prSet presAssocID="{A498DB5A-C015-48BF-8AF7-D18DC15B4520}" presName="composite" presStyleCnt="0"/>
      <dgm:spPr/>
    </dgm:pt>
    <dgm:pt modelId="{60225C42-A046-45D4-9E82-D6122322D298}" type="pres">
      <dgm:prSet presAssocID="{A498DB5A-C015-48BF-8AF7-D18DC15B4520}" presName="L1TextContainer" presStyleLbl="alignNode1" presStyleIdx="2" presStyleCnt="5">
        <dgm:presLayoutVars>
          <dgm:chMax val="1"/>
          <dgm:chPref val="1"/>
          <dgm:bulletEnabled val="1"/>
        </dgm:presLayoutVars>
      </dgm:prSet>
      <dgm:spPr/>
    </dgm:pt>
    <dgm:pt modelId="{1773D114-21FD-4B43-AD13-E0273D685F22}" type="pres">
      <dgm:prSet presAssocID="{A498DB5A-C015-48BF-8AF7-D18DC15B4520}" presName="L2TextContainerWrapper" presStyleCnt="0">
        <dgm:presLayoutVars>
          <dgm:bulletEnabled val="1"/>
        </dgm:presLayoutVars>
      </dgm:prSet>
      <dgm:spPr/>
    </dgm:pt>
    <dgm:pt modelId="{D43EE8E1-9C9A-4124-8815-D84196FED67F}" type="pres">
      <dgm:prSet presAssocID="{A498DB5A-C015-48BF-8AF7-D18DC15B4520}" presName="L2TextContainer" presStyleLbl="bgAccFollowNode1" presStyleIdx="2" presStyleCnt="5"/>
      <dgm:spPr/>
    </dgm:pt>
    <dgm:pt modelId="{42F9093F-8190-4CCE-B69E-91698DEB9D3C}" type="pres">
      <dgm:prSet presAssocID="{A498DB5A-C015-48BF-8AF7-D18DC15B4520}" presName="FlexibleEmptyPlaceHolder" presStyleCnt="0"/>
      <dgm:spPr/>
    </dgm:pt>
    <dgm:pt modelId="{DE0C51FB-D962-45E9-AAC8-5F47F33B1F6C}" type="pres">
      <dgm:prSet presAssocID="{A498DB5A-C015-48BF-8AF7-D18DC15B4520}" presName="ConnectLine" presStyleLbl="sibTrans1D1" presStyleIdx="2" presStyleCnt="5"/>
      <dgm:spPr/>
    </dgm:pt>
    <dgm:pt modelId="{2E332BE6-BEB1-4686-9B66-2FCFE6F7DB40}" type="pres">
      <dgm:prSet presAssocID="{A498DB5A-C015-48BF-8AF7-D18DC15B4520}" presName="ConnectorPoint" presStyleLbl="node1" presStyleIdx="2" presStyleCnt="5"/>
      <dgm:spPr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63EC072D-4938-4A4C-9865-4F1CCEFE65DD}" type="pres">
      <dgm:prSet presAssocID="{A498DB5A-C015-48BF-8AF7-D18DC15B4520}" presName="EmptyPlaceHolder" presStyleCnt="0"/>
      <dgm:spPr/>
    </dgm:pt>
    <dgm:pt modelId="{AFB1D867-0022-4FA6-A4B2-D2B1A32FBC49}" type="pres">
      <dgm:prSet presAssocID="{58DBC318-B757-4FE9-B03B-FDA7A7E04A25}" presName="spaceBetweenRectangles" presStyleCnt="0"/>
      <dgm:spPr/>
    </dgm:pt>
    <dgm:pt modelId="{67824F1D-14B4-4315-8441-F229FD7B8754}" type="pres">
      <dgm:prSet presAssocID="{176197A8-1311-4EE0-83A1-6721D9FA4A90}" presName="composite" presStyleCnt="0"/>
      <dgm:spPr/>
    </dgm:pt>
    <dgm:pt modelId="{5D492C44-4A0F-41E9-832C-8B58BE2E2A39}" type="pres">
      <dgm:prSet presAssocID="{176197A8-1311-4EE0-83A1-6721D9FA4A90}" presName="L1TextContainer" presStyleLbl="alignNode1" presStyleIdx="3" presStyleCnt="5">
        <dgm:presLayoutVars>
          <dgm:chMax val="1"/>
          <dgm:chPref val="1"/>
          <dgm:bulletEnabled val="1"/>
        </dgm:presLayoutVars>
      </dgm:prSet>
      <dgm:spPr/>
    </dgm:pt>
    <dgm:pt modelId="{6BB7A727-2109-4855-B846-61CBDC07A656}" type="pres">
      <dgm:prSet presAssocID="{176197A8-1311-4EE0-83A1-6721D9FA4A90}" presName="L2TextContainerWrapper" presStyleCnt="0">
        <dgm:presLayoutVars>
          <dgm:bulletEnabled val="1"/>
        </dgm:presLayoutVars>
      </dgm:prSet>
      <dgm:spPr/>
    </dgm:pt>
    <dgm:pt modelId="{351D6FF9-EC58-48E4-B765-1707D3513A06}" type="pres">
      <dgm:prSet presAssocID="{176197A8-1311-4EE0-83A1-6721D9FA4A90}" presName="L2TextContainer" presStyleLbl="bgAccFollowNode1" presStyleIdx="3" presStyleCnt="5"/>
      <dgm:spPr/>
    </dgm:pt>
    <dgm:pt modelId="{199673BC-27A0-4A16-8673-842131754E23}" type="pres">
      <dgm:prSet presAssocID="{176197A8-1311-4EE0-83A1-6721D9FA4A90}" presName="FlexibleEmptyPlaceHolder" presStyleCnt="0"/>
      <dgm:spPr/>
    </dgm:pt>
    <dgm:pt modelId="{8184AA44-E5F7-4147-800A-5042E6D2F72C}" type="pres">
      <dgm:prSet presAssocID="{176197A8-1311-4EE0-83A1-6721D9FA4A90}" presName="ConnectLine" presStyleLbl="sibTrans1D1" presStyleIdx="3" presStyleCnt="5"/>
      <dgm:spPr/>
    </dgm:pt>
    <dgm:pt modelId="{19214C00-FB60-473D-8BF5-D034625B1A13}" type="pres">
      <dgm:prSet presAssocID="{176197A8-1311-4EE0-83A1-6721D9FA4A90}" presName="ConnectorPoint" presStyleLbl="node1" presStyleIdx="3" presStyleCnt="5"/>
      <dgm:spPr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A419462-D3C1-4F43-BD5B-60A27D438729}" type="pres">
      <dgm:prSet presAssocID="{176197A8-1311-4EE0-83A1-6721D9FA4A90}" presName="EmptyPlaceHolder" presStyleCnt="0"/>
      <dgm:spPr/>
    </dgm:pt>
    <dgm:pt modelId="{68924AE1-914E-4A5B-B26F-05144481A776}" type="pres">
      <dgm:prSet presAssocID="{C7F9326F-3706-4FA2-A17C-F1DF97644B62}" presName="spaceBetweenRectangles" presStyleCnt="0"/>
      <dgm:spPr/>
    </dgm:pt>
    <dgm:pt modelId="{F4637284-F964-42D8-902B-C5E8F25AEE96}" type="pres">
      <dgm:prSet presAssocID="{20D2AF6B-8127-43E8-AAE3-4E5588DF2A70}" presName="composite" presStyleCnt="0"/>
      <dgm:spPr/>
    </dgm:pt>
    <dgm:pt modelId="{45A85DCD-39D9-409B-AF0A-BED7C71111D1}" type="pres">
      <dgm:prSet presAssocID="{20D2AF6B-8127-43E8-AAE3-4E5588DF2A70}" presName="L1TextContainer" presStyleLbl="alignNode1" presStyleIdx="4" presStyleCnt="5">
        <dgm:presLayoutVars>
          <dgm:chMax val="1"/>
          <dgm:chPref val="1"/>
          <dgm:bulletEnabled val="1"/>
        </dgm:presLayoutVars>
      </dgm:prSet>
      <dgm:spPr/>
    </dgm:pt>
    <dgm:pt modelId="{0EAA4AF0-C6E6-47E4-B004-8104804199E0}" type="pres">
      <dgm:prSet presAssocID="{20D2AF6B-8127-43E8-AAE3-4E5588DF2A70}" presName="L2TextContainerWrapper" presStyleCnt="0">
        <dgm:presLayoutVars>
          <dgm:bulletEnabled val="1"/>
        </dgm:presLayoutVars>
      </dgm:prSet>
      <dgm:spPr/>
    </dgm:pt>
    <dgm:pt modelId="{EB6CB643-4DF3-4064-962D-1A87C99DBD35}" type="pres">
      <dgm:prSet presAssocID="{20D2AF6B-8127-43E8-AAE3-4E5588DF2A70}" presName="L2TextContainer" presStyleLbl="bgAccFollowNode1" presStyleIdx="4" presStyleCnt="5"/>
      <dgm:spPr/>
    </dgm:pt>
    <dgm:pt modelId="{3CB20C73-A3AA-44CB-AA0D-1FD1AF9D8207}" type="pres">
      <dgm:prSet presAssocID="{20D2AF6B-8127-43E8-AAE3-4E5588DF2A70}" presName="FlexibleEmptyPlaceHolder" presStyleCnt="0"/>
      <dgm:spPr/>
    </dgm:pt>
    <dgm:pt modelId="{20679FF6-7B10-4941-99B9-EFA7D46B6158}" type="pres">
      <dgm:prSet presAssocID="{20D2AF6B-8127-43E8-AAE3-4E5588DF2A70}" presName="ConnectLine" presStyleLbl="sibTrans1D1" presStyleIdx="4" presStyleCnt="5"/>
      <dgm:spPr/>
    </dgm:pt>
    <dgm:pt modelId="{AAAFC142-70FA-492C-90D9-E41778888E7F}" type="pres">
      <dgm:prSet presAssocID="{20D2AF6B-8127-43E8-AAE3-4E5588DF2A70}" presName="ConnectorPoint" presStyleLbl="node1" presStyleIdx="4" presStyleCnt="5"/>
      <dgm:spPr>
        <a:solidFill>
          <a:schemeClr val="accent6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F2DE29B5-4655-4423-9996-74089838C0D9}" type="pres">
      <dgm:prSet presAssocID="{20D2AF6B-8127-43E8-AAE3-4E5588DF2A70}" presName="EmptyPlaceHolder" presStyleCnt="0"/>
      <dgm:spPr/>
    </dgm:pt>
  </dgm:ptLst>
  <dgm:cxnLst>
    <dgm:cxn modelId="{DC480809-09E8-4181-9387-99922689904B}" type="presOf" srcId="{BE35367A-BC2A-4D82-A38A-1C54D7135881}" destId="{D43EE8E1-9C9A-4124-8815-D84196FED67F}" srcOrd="0" destOrd="0" presId="urn:microsoft.com/office/officeart/2017/3/layout/HorizontalLabelsTimeline"/>
    <dgm:cxn modelId="{5DE00812-7578-4A17-9F70-CBA13FC812BD}" type="presOf" srcId="{915B4CD5-A6D9-4F9A-8B67-9A7A27937313}" destId="{12B8BDDE-2781-4EEB-A6AF-574225E1BEF3}" srcOrd="0" destOrd="0" presId="urn:microsoft.com/office/officeart/2017/3/layout/HorizontalLabelsTimeline"/>
    <dgm:cxn modelId="{5A59FB13-2113-4A93-9214-0BDA2F4DB123}" srcId="{E27DCE35-8B50-4780-93C0-1EB8578F5E39}" destId="{915B4CD5-A6D9-4F9A-8B67-9A7A27937313}" srcOrd="0" destOrd="0" parTransId="{082E45FD-5971-4BF3-9DC1-CB2F8302A91D}" sibTransId="{4611BB51-36E5-45A6-A8C6-E3275B5B2EF3}"/>
    <dgm:cxn modelId="{129DD61B-7975-4B79-86F3-CA8C90AB7CDC}" srcId="{A498DB5A-C015-48BF-8AF7-D18DC15B4520}" destId="{BE35367A-BC2A-4D82-A38A-1C54D7135881}" srcOrd="0" destOrd="0" parTransId="{B25BFBF7-A6C9-4DFD-9E37-2164DE2C675D}" sibTransId="{6ABFFB28-C8E9-4D7C-8223-C0EF9D149283}"/>
    <dgm:cxn modelId="{B8A5BF25-4F91-43A9-B8C5-2FCD21BB69D5}" srcId="{20D2AF6B-8127-43E8-AAE3-4E5588DF2A70}" destId="{B60C2059-DC17-4F98-9DBF-00F76CD77926}" srcOrd="0" destOrd="0" parTransId="{2F98B594-8628-41FF-9221-EB894A3418E7}" sibTransId="{05B9B7C9-9FC2-4323-8698-5AB4637EB0F0}"/>
    <dgm:cxn modelId="{5D55622F-41CE-4A20-B108-F0D3C4961B88}" type="presOf" srcId="{B60C2059-DC17-4F98-9DBF-00F76CD77926}" destId="{EB6CB643-4DF3-4064-962D-1A87C99DBD35}" srcOrd="0" destOrd="0" presId="urn:microsoft.com/office/officeart/2017/3/layout/HorizontalLabelsTimeline"/>
    <dgm:cxn modelId="{8C84822F-38FE-436D-97F8-06D107E13DB2}" type="presOf" srcId="{4CE2CC24-787F-4B39-B875-48F76E45A26D}" destId="{C23F9BEB-4365-4E84-B55C-B08D38DB33DF}" srcOrd="0" destOrd="0" presId="urn:microsoft.com/office/officeart/2017/3/layout/HorizontalLabelsTimeline"/>
    <dgm:cxn modelId="{9AC3DA34-273D-48F3-9631-0691B735EAD4}" srcId="{548B3E68-B3BD-49DA-96BA-14A053796EF2}" destId="{E27DCE35-8B50-4780-93C0-1EB8578F5E39}" srcOrd="0" destOrd="0" parTransId="{C5926EDA-A3FC-41F1-A93F-1D1F67A6D95B}" sibTransId="{CE25D43B-468E-45F0-837F-52AFB362D51B}"/>
    <dgm:cxn modelId="{2218835E-71AC-403B-837E-87BA7C1290EE}" type="presOf" srcId="{176197A8-1311-4EE0-83A1-6721D9FA4A90}" destId="{5D492C44-4A0F-41E9-832C-8B58BE2E2A39}" srcOrd="0" destOrd="0" presId="urn:microsoft.com/office/officeart/2017/3/layout/HorizontalLabelsTimeline"/>
    <dgm:cxn modelId="{2EB98162-5CBE-4B69-8AFC-ACB44735A3C4}" type="presOf" srcId="{20D2AF6B-8127-43E8-AAE3-4E5588DF2A70}" destId="{45A85DCD-39D9-409B-AF0A-BED7C71111D1}" srcOrd="0" destOrd="0" presId="urn:microsoft.com/office/officeart/2017/3/layout/HorizontalLabelsTimeline"/>
    <dgm:cxn modelId="{94C64673-5C2D-4E04-AFAF-23ED44D41652}" type="presOf" srcId="{E4EC91CA-3A93-4616-840A-3BA84B394A74}" destId="{2BBC394A-1DAC-461E-BBB3-BDBF2BFE64A9}" srcOrd="0" destOrd="0" presId="urn:microsoft.com/office/officeart/2017/3/layout/HorizontalLabelsTimeline"/>
    <dgm:cxn modelId="{2D73A179-98FB-47B3-A8EF-36242CDC475E}" type="presOf" srcId="{A498DB5A-C015-48BF-8AF7-D18DC15B4520}" destId="{60225C42-A046-45D4-9E82-D6122322D298}" srcOrd="0" destOrd="0" presId="urn:microsoft.com/office/officeart/2017/3/layout/HorizontalLabelsTimeline"/>
    <dgm:cxn modelId="{1847C47A-7A6F-47A0-9B2C-A8B014776801}" srcId="{176197A8-1311-4EE0-83A1-6721D9FA4A90}" destId="{4E766553-6768-4175-87C5-FC930539DFE9}" srcOrd="0" destOrd="0" parTransId="{62840343-274E-42F8-9F65-6921FEFEDF58}" sibTransId="{958D1617-917D-4279-AA45-9472162D8E8A}"/>
    <dgm:cxn modelId="{B9AE827E-5C48-41AE-949E-691F6DFCFA9C}" srcId="{E4EC91CA-3A93-4616-840A-3BA84B394A74}" destId="{4CE2CC24-787F-4B39-B875-48F76E45A26D}" srcOrd="0" destOrd="0" parTransId="{5A46F92D-911F-4121-8703-3220B171BBA4}" sibTransId="{27D2F7A8-5777-48A1-9655-B5200A3FDC15}"/>
    <dgm:cxn modelId="{87258286-AFBC-4E6C-A96D-4DF46D77CB6A}" srcId="{548B3E68-B3BD-49DA-96BA-14A053796EF2}" destId="{A498DB5A-C015-48BF-8AF7-D18DC15B4520}" srcOrd="2" destOrd="0" parTransId="{C5A19973-D595-4333-A426-24DE213F3543}" sibTransId="{58DBC318-B757-4FE9-B03B-FDA7A7E04A25}"/>
    <dgm:cxn modelId="{3D185697-684F-4B9E-8846-48C215BAF2F6}" srcId="{548B3E68-B3BD-49DA-96BA-14A053796EF2}" destId="{176197A8-1311-4EE0-83A1-6721D9FA4A90}" srcOrd="3" destOrd="0" parTransId="{4DE17B4D-5591-43DC-B790-B751C7A95B6C}" sibTransId="{C7F9326F-3706-4FA2-A17C-F1DF97644B62}"/>
    <dgm:cxn modelId="{6F33419A-AD29-4F67-938F-864354503645}" type="presOf" srcId="{E27DCE35-8B50-4780-93C0-1EB8578F5E39}" destId="{485F39EC-8E25-4C7A-B894-0D88511FB76C}" srcOrd="0" destOrd="0" presId="urn:microsoft.com/office/officeart/2017/3/layout/HorizontalLabelsTimeline"/>
    <dgm:cxn modelId="{72309CB3-E59B-45D3-87C0-1D446D4CF4E1}" type="presOf" srcId="{4E766553-6768-4175-87C5-FC930539DFE9}" destId="{351D6FF9-EC58-48E4-B765-1707D3513A06}" srcOrd="0" destOrd="0" presId="urn:microsoft.com/office/officeart/2017/3/layout/HorizontalLabelsTimeline"/>
    <dgm:cxn modelId="{D95029CA-918F-4A64-8DB9-5A396BA182AB}" type="presOf" srcId="{548B3E68-B3BD-49DA-96BA-14A053796EF2}" destId="{F5617FEC-58A2-4221-9DB6-D8696A335B97}" srcOrd="0" destOrd="0" presId="urn:microsoft.com/office/officeart/2017/3/layout/HorizontalLabelsTimeline"/>
    <dgm:cxn modelId="{82435BF6-51E4-4586-A5BB-D2BA4C5E5EE2}" srcId="{548B3E68-B3BD-49DA-96BA-14A053796EF2}" destId="{E4EC91CA-3A93-4616-840A-3BA84B394A74}" srcOrd="1" destOrd="0" parTransId="{82BF9500-13C4-4D93-8155-156C24D2670B}" sibTransId="{6033F914-5879-4435-858F-31EE22220151}"/>
    <dgm:cxn modelId="{E0D902FE-B7DC-4C7A-B6A3-DD2A7C06E50A}" srcId="{548B3E68-B3BD-49DA-96BA-14A053796EF2}" destId="{20D2AF6B-8127-43E8-AAE3-4E5588DF2A70}" srcOrd="4" destOrd="0" parTransId="{B21ED223-BC7B-48F8-B850-339184C29BC7}" sibTransId="{8E28B84F-6F9D-472D-9F7D-3ADB1B67EF2C}"/>
    <dgm:cxn modelId="{74A18F5D-F955-4EA5-AF41-87CA97BFA5DB}" type="presParOf" srcId="{F5617FEC-58A2-4221-9DB6-D8696A335B97}" destId="{7F34E25B-DE68-4049-9D7B-8B8EB13DA269}" srcOrd="0" destOrd="0" presId="urn:microsoft.com/office/officeart/2017/3/layout/HorizontalLabelsTimeline"/>
    <dgm:cxn modelId="{ABAA1654-988C-4064-9520-4E9DAE9B6960}" type="presParOf" srcId="{F5617FEC-58A2-4221-9DB6-D8696A335B97}" destId="{15B43053-59A3-4970-B451-1079829E47A8}" srcOrd="1" destOrd="0" presId="urn:microsoft.com/office/officeart/2017/3/layout/HorizontalLabelsTimeline"/>
    <dgm:cxn modelId="{1FCDEF51-68EF-494A-B8BC-E37264FC98CF}" type="presParOf" srcId="{15B43053-59A3-4970-B451-1079829E47A8}" destId="{3BB5F3CA-7616-4CD0-AE2D-EE1E0ACF6D63}" srcOrd="0" destOrd="0" presId="urn:microsoft.com/office/officeart/2017/3/layout/HorizontalLabelsTimeline"/>
    <dgm:cxn modelId="{55F8DF93-28A1-4A00-802B-7D2F437CBAAD}" type="presParOf" srcId="{3BB5F3CA-7616-4CD0-AE2D-EE1E0ACF6D63}" destId="{485F39EC-8E25-4C7A-B894-0D88511FB76C}" srcOrd="0" destOrd="0" presId="urn:microsoft.com/office/officeart/2017/3/layout/HorizontalLabelsTimeline"/>
    <dgm:cxn modelId="{DE333EC6-81ED-4B49-A4DE-D7D78E8A1A26}" type="presParOf" srcId="{3BB5F3CA-7616-4CD0-AE2D-EE1E0ACF6D63}" destId="{1B480F49-BBF3-4FB6-BA53-B7EAF48C3013}" srcOrd="1" destOrd="0" presId="urn:microsoft.com/office/officeart/2017/3/layout/HorizontalLabelsTimeline"/>
    <dgm:cxn modelId="{6E4E2C17-351A-48B0-A240-BA0FDB230FB7}" type="presParOf" srcId="{1B480F49-BBF3-4FB6-BA53-B7EAF48C3013}" destId="{12B8BDDE-2781-4EEB-A6AF-574225E1BEF3}" srcOrd="0" destOrd="0" presId="urn:microsoft.com/office/officeart/2017/3/layout/HorizontalLabelsTimeline"/>
    <dgm:cxn modelId="{AC1D6B42-87A4-45F8-AA14-517263E1AD34}" type="presParOf" srcId="{1B480F49-BBF3-4FB6-BA53-B7EAF48C3013}" destId="{F93FFC07-449F-4BFF-88BC-C17240BBFE88}" srcOrd="1" destOrd="0" presId="urn:microsoft.com/office/officeart/2017/3/layout/HorizontalLabelsTimeline"/>
    <dgm:cxn modelId="{7243B0E9-A1C9-49E1-A771-CDEB04B44FD2}" type="presParOf" srcId="{3BB5F3CA-7616-4CD0-AE2D-EE1E0ACF6D63}" destId="{6B338429-7340-4631-AACC-BBB9355BB43B}" srcOrd="2" destOrd="0" presId="urn:microsoft.com/office/officeart/2017/3/layout/HorizontalLabelsTimeline"/>
    <dgm:cxn modelId="{4592B840-156F-417D-9463-AE34CC09EA1E}" type="presParOf" srcId="{3BB5F3CA-7616-4CD0-AE2D-EE1E0ACF6D63}" destId="{8AE295E8-FCE0-4CE6-8F2E-F89A2CB8E9B8}" srcOrd="3" destOrd="0" presId="urn:microsoft.com/office/officeart/2017/3/layout/HorizontalLabelsTimeline"/>
    <dgm:cxn modelId="{2A4EC881-CD0E-47FE-BEEC-F883EC203281}" type="presParOf" srcId="{3BB5F3CA-7616-4CD0-AE2D-EE1E0ACF6D63}" destId="{D712B2A0-652D-454E-89E5-F6E6FF80D9B4}" srcOrd="4" destOrd="0" presId="urn:microsoft.com/office/officeart/2017/3/layout/HorizontalLabelsTimeline"/>
    <dgm:cxn modelId="{9B425370-63D2-4EBF-83A3-37CB6C4D8292}" type="presParOf" srcId="{15B43053-59A3-4970-B451-1079829E47A8}" destId="{F04D20C3-CE85-4098-8B3F-19E5EA30F183}" srcOrd="1" destOrd="0" presId="urn:microsoft.com/office/officeart/2017/3/layout/HorizontalLabelsTimeline"/>
    <dgm:cxn modelId="{AC806EC5-DA59-425F-AD4D-0839D1A194AF}" type="presParOf" srcId="{15B43053-59A3-4970-B451-1079829E47A8}" destId="{19F4991A-E25A-4F73-A10B-CF9CCB3A632A}" srcOrd="2" destOrd="0" presId="urn:microsoft.com/office/officeart/2017/3/layout/HorizontalLabelsTimeline"/>
    <dgm:cxn modelId="{55970DD1-A993-4C04-9D35-54C17531B676}" type="presParOf" srcId="{19F4991A-E25A-4F73-A10B-CF9CCB3A632A}" destId="{2BBC394A-1DAC-461E-BBB3-BDBF2BFE64A9}" srcOrd="0" destOrd="0" presId="urn:microsoft.com/office/officeart/2017/3/layout/HorizontalLabelsTimeline"/>
    <dgm:cxn modelId="{AF42F2C0-E0E9-41FE-B8EA-5236B1996A95}" type="presParOf" srcId="{19F4991A-E25A-4F73-A10B-CF9CCB3A632A}" destId="{4BBBB02C-C16E-42CC-B191-760D04F2EFFA}" srcOrd="1" destOrd="0" presId="urn:microsoft.com/office/officeart/2017/3/layout/HorizontalLabelsTimeline"/>
    <dgm:cxn modelId="{70660E05-8DC1-4554-8C84-7E76CB4B9450}" type="presParOf" srcId="{4BBBB02C-C16E-42CC-B191-760D04F2EFFA}" destId="{C23F9BEB-4365-4E84-B55C-B08D38DB33DF}" srcOrd="0" destOrd="0" presId="urn:microsoft.com/office/officeart/2017/3/layout/HorizontalLabelsTimeline"/>
    <dgm:cxn modelId="{4135E0BD-5B86-486A-9B1C-7845DC66B23B}" type="presParOf" srcId="{4BBBB02C-C16E-42CC-B191-760D04F2EFFA}" destId="{F08B9E18-7433-4E86-BB64-DA75583FD6DF}" srcOrd="1" destOrd="0" presId="urn:microsoft.com/office/officeart/2017/3/layout/HorizontalLabelsTimeline"/>
    <dgm:cxn modelId="{9E5B7B4B-9A16-4A18-A5AE-7573448DF307}" type="presParOf" srcId="{19F4991A-E25A-4F73-A10B-CF9CCB3A632A}" destId="{825F5D9C-B7C3-4974-96B5-2A06CBF221C5}" srcOrd="2" destOrd="0" presId="urn:microsoft.com/office/officeart/2017/3/layout/HorizontalLabelsTimeline"/>
    <dgm:cxn modelId="{D62F8BDF-8E3C-4ECF-AA03-0BAE7824228A}" type="presParOf" srcId="{19F4991A-E25A-4F73-A10B-CF9CCB3A632A}" destId="{840608BD-D210-41B2-BA5C-98D039B2D45C}" srcOrd="3" destOrd="0" presId="urn:microsoft.com/office/officeart/2017/3/layout/HorizontalLabelsTimeline"/>
    <dgm:cxn modelId="{55A159EE-A8EE-4045-BF7F-32A1DF89446D}" type="presParOf" srcId="{19F4991A-E25A-4F73-A10B-CF9CCB3A632A}" destId="{FD8B055B-9A05-444A-8F37-AD35B736DED7}" srcOrd="4" destOrd="0" presId="urn:microsoft.com/office/officeart/2017/3/layout/HorizontalLabelsTimeline"/>
    <dgm:cxn modelId="{06B4796C-889C-4D73-B744-DB1992E2586D}" type="presParOf" srcId="{15B43053-59A3-4970-B451-1079829E47A8}" destId="{351B1E5A-464A-4FA8-83FE-9CB114A5DE8B}" srcOrd="3" destOrd="0" presId="urn:microsoft.com/office/officeart/2017/3/layout/HorizontalLabelsTimeline"/>
    <dgm:cxn modelId="{F658F1BD-5E31-4E12-8C1A-BAAB854E3086}" type="presParOf" srcId="{15B43053-59A3-4970-B451-1079829E47A8}" destId="{AB4DE90B-A7F0-4EDC-A192-38A7A2675769}" srcOrd="4" destOrd="0" presId="urn:microsoft.com/office/officeart/2017/3/layout/HorizontalLabelsTimeline"/>
    <dgm:cxn modelId="{8C6DE26E-DB8C-4B11-99B3-2726FFAAB73D}" type="presParOf" srcId="{AB4DE90B-A7F0-4EDC-A192-38A7A2675769}" destId="{60225C42-A046-45D4-9E82-D6122322D298}" srcOrd="0" destOrd="0" presId="urn:microsoft.com/office/officeart/2017/3/layout/HorizontalLabelsTimeline"/>
    <dgm:cxn modelId="{9F52A637-AD43-44B4-99C5-69ADC3F204C8}" type="presParOf" srcId="{AB4DE90B-A7F0-4EDC-A192-38A7A2675769}" destId="{1773D114-21FD-4B43-AD13-E0273D685F22}" srcOrd="1" destOrd="0" presId="urn:microsoft.com/office/officeart/2017/3/layout/HorizontalLabelsTimeline"/>
    <dgm:cxn modelId="{63E9616B-2F2E-41C3-86D4-0ADDB48D166B}" type="presParOf" srcId="{1773D114-21FD-4B43-AD13-E0273D685F22}" destId="{D43EE8E1-9C9A-4124-8815-D84196FED67F}" srcOrd="0" destOrd="0" presId="urn:microsoft.com/office/officeart/2017/3/layout/HorizontalLabelsTimeline"/>
    <dgm:cxn modelId="{3EAC1539-5570-423E-AF57-E57C86A50F03}" type="presParOf" srcId="{1773D114-21FD-4B43-AD13-E0273D685F22}" destId="{42F9093F-8190-4CCE-B69E-91698DEB9D3C}" srcOrd="1" destOrd="0" presId="urn:microsoft.com/office/officeart/2017/3/layout/HorizontalLabelsTimeline"/>
    <dgm:cxn modelId="{DF96C04C-7F0A-4F67-8B80-58418BAAB7C1}" type="presParOf" srcId="{AB4DE90B-A7F0-4EDC-A192-38A7A2675769}" destId="{DE0C51FB-D962-45E9-AAC8-5F47F33B1F6C}" srcOrd="2" destOrd="0" presId="urn:microsoft.com/office/officeart/2017/3/layout/HorizontalLabelsTimeline"/>
    <dgm:cxn modelId="{D16FB470-004C-4BCB-8D3B-62C42582AB70}" type="presParOf" srcId="{AB4DE90B-A7F0-4EDC-A192-38A7A2675769}" destId="{2E332BE6-BEB1-4686-9B66-2FCFE6F7DB40}" srcOrd="3" destOrd="0" presId="urn:microsoft.com/office/officeart/2017/3/layout/HorizontalLabelsTimeline"/>
    <dgm:cxn modelId="{6A2E28D6-1D94-45DF-8691-5BA68328E9FB}" type="presParOf" srcId="{AB4DE90B-A7F0-4EDC-A192-38A7A2675769}" destId="{63EC072D-4938-4A4C-9865-4F1CCEFE65DD}" srcOrd="4" destOrd="0" presId="urn:microsoft.com/office/officeart/2017/3/layout/HorizontalLabelsTimeline"/>
    <dgm:cxn modelId="{7DAAECCB-458F-4368-A2A4-822E8FB9706B}" type="presParOf" srcId="{15B43053-59A3-4970-B451-1079829E47A8}" destId="{AFB1D867-0022-4FA6-A4B2-D2B1A32FBC49}" srcOrd="5" destOrd="0" presId="urn:microsoft.com/office/officeart/2017/3/layout/HorizontalLabelsTimeline"/>
    <dgm:cxn modelId="{38CB4D5A-377B-430D-BE4C-312662CADBB8}" type="presParOf" srcId="{15B43053-59A3-4970-B451-1079829E47A8}" destId="{67824F1D-14B4-4315-8441-F229FD7B8754}" srcOrd="6" destOrd="0" presId="urn:microsoft.com/office/officeart/2017/3/layout/HorizontalLabelsTimeline"/>
    <dgm:cxn modelId="{51F683DD-DD0C-4E9D-93BA-49BED998B325}" type="presParOf" srcId="{67824F1D-14B4-4315-8441-F229FD7B8754}" destId="{5D492C44-4A0F-41E9-832C-8B58BE2E2A39}" srcOrd="0" destOrd="0" presId="urn:microsoft.com/office/officeart/2017/3/layout/HorizontalLabelsTimeline"/>
    <dgm:cxn modelId="{A1A11E87-5DCF-447F-ACE6-EF15D08E23ED}" type="presParOf" srcId="{67824F1D-14B4-4315-8441-F229FD7B8754}" destId="{6BB7A727-2109-4855-B846-61CBDC07A656}" srcOrd="1" destOrd="0" presId="urn:microsoft.com/office/officeart/2017/3/layout/HorizontalLabelsTimeline"/>
    <dgm:cxn modelId="{79C8E89E-EB78-468A-B5B4-6527935DA153}" type="presParOf" srcId="{6BB7A727-2109-4855-B846-61CBDC07A656}" destId="{351D6FF9-EC58-48E4-B765-1707D3513A06}" srcOrd="0" destOrd="0" presId="urn:microsoft.com/office/officeart/2017/3/layout/HorizontalLabelsTimeline"/>
    <dgm:cxn modelId="{A60EF47F-F47B-48F7-9893-DDD01FA016A0}" type="presParOf" srcId="{6BB7A727-2109-4855-B846-61CBDC07A656}" destId="{199673BC-27A0-4A16-8673-842131754E23}" srcOrd="1" destOrd="0" presId="urn:microsoft.com/office/officeart/2017/3/layout/HorizontalLabelsTimeline"/>
    <dgm:cxn modelId="{0EED0AF1-D85E-40AF-B67F-7FC9CBBBFFD9}" type="presParOf" srcId="{67824F1D-14B4-4315-8441-F229FD7B8754}" destId="{8184AA44-E5F7-4147-800A-5042E6D2F72C}" srcOrd="2" destOrd="0" presId="urn:microsoft.com/office/officeart/2017/3/layout/HorizontalLabelsTimeline"/>
    <dgm:cxn modelId="{D7BDE33B-235C-4680-BBFD-ACDC1FA240C7}" type="presParOf" srcId="{67824F1D-14B4-4315-8441-F229FD7B8754}" destId="{19214C00-FB60-473D-8BF5-D034625B1A13}" srcOrd="3" destOrd="0" presId="urn:microsoft.com/office/officeart/2017/3/layout/HorizontalLabelsTimeline"/>
    <dgm:cxn modelId="{7344D4BA-5005-4BC5-BE27-AFAA9CFBF276}" type="presParOf" srcId="{67824F1D-14B4-4315-8441-F229FD7B8754}" destId="{AA419462-D3C1-4F43-BD5B-60A27D438729}" srcOrd="4" destOrd="0" presId="urn:microsoft.com/office/officeart/2017/3/layout/HorizontalLabelsTimeline"/>
    <dgm:cxn modelId="{448F8894-15B8-463F-A286-AF0E1E050977}" type="presParOf" srcId="{15B43053-59A3-4970-B451-1079829E47A8}" destId="{68924AE1-914E-4A5B-B26F-05144481A776}" srcOrd="7" destOrd="0" presId="urn:microsoft.com/office/officeart/2017/3/layout/HorizontalLabelsTimeline"/>
    <dgm:cxn modelId="{C9571D89-300F-4698-AEDD-52A57113D535}" type="presParOf" srcId="{15B43053-59A3-4970-B451-1079829E47A8}" destId="{F4637284-F964-42D8-902B-C5E8F25AEE96}" srcOrd="8" destOrd="0" presId="urn:microsoft.com/office/officeart/2017/3/layout/HorizontalLabelsTimeline"/>
    <dgm:cxn modelId="{7859EB39-BF96-4FDA-A303-6C1ACFD0D782}" type="presParOf" srcId="{F4637284-F964-42D8-902B-C5E8F25AEE96}" destId="{45A85DCD-39D9-409B-AF0A-BED7C71111D1}" srcOrd="0" destOrd="0" presId="urn:microsoft.com/office/officeart/2017/3/layout/HorizontalLabelsTimeline"/>
    <dgm:cxn modelId="{9B13F0F8-30F0-4965-89DE-8B78C1CC4537}" type="presParOf" srcId="{F4637284-F964-42D8-902B-C5E8F25AEE96}" destId="{0EAA4AF0-C6E6-47E4-B004-8104804199E0}" srcOrd="1" destOrd="0" presId="urn:microsoft.com/office/officeart/2017/3/layout/HorizontalLabelsTimeline"/>
    <dgm:cxn modelId="{7AD1A422-B6DB-4CF4-9FB1-E947D25A0F36}" type="presParOf" srcId="{0EAA4AF0-C6E6-47E4-B004-8104804199E0}" destId="{EB6CB643-4DF3-4064-962D-1A87C99DBD35}" srcOrd="0" destOrd="0" presId="urn:microsoft.com/office/officeart/2017/3/layout/HorizontalLabelsTimeline"/>
    <dgm:cxn modelId="{740BC4A3-BA61-4ED9-BB33-1CFF9D8E296E}" type="presParOf" srcId="{0EAA4AF0-C6E6-47E4-B004-8104804199E0}" destId="{3CB20C73-A3AA-44CB-AA0D-1FD1AF9D8207}" srcOrd="1" destOrd="0" presId="urn:microsoft.com/office/officeart/2017/3/layout/HorizontalLabelsTimeline"/>
    <dgm:cxn modelId="{03FD03FC-F04D-4D21-8B43-52DB5B3F44A7}" type="presParOf" srcId="{F4637284-F964-42D8-902B-C5E8F25AEE96}" destId="{20679FF6-7B10-4941-99B9-EFA7D46B6158}" srcOrd="2" destOrd="0" presId="urn:microsoft.com/office/officeart/2017/3/layout/HorizontalLabelsTimeline"/>
    <dgm:cxn modelId="{A7B13847-E8AA-472B-94A5-52698F8949DE}" type="presParOf" srcId="{F4637284-F964-42D8-902B-C5E8F25AEE96}" destId="{AAAFC142-70FA-492C-90D9-E41778888E7F}" srcOrd="3" destOrd="0" presId="urn:microsoft.com/office/officeart/2017/3/layout/HorizontalLabelsTimeline"/>
    <dgm:cxn modelId="{9311C6FE-8D07-4B17-B323-04CD5C325342}" type="presParOf" srcId="{F4637284-F964-42D8-902B-C5E8F25AEE96}" destId="{F2DE29B5-4655-4423-9996-74089838C0D9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E7A5007-026F-4344-976D-25175DE8C0F3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DA75FA-3D4B-40DA-BDC9-AA5815652900}">
      <dgm:prSet/>
      <dgm:spPr/>
      <dgm:t>
        <a:bodyPr/>
        <a:lstStyle/>
        <a:p>
          <a:r>
            <a:rPr lang="en-US"/>
            <a:t>Evidence across four devices was consistent</a:t>
          </a:r>
        </a:p>
      </dgm:t>
    </dgm:pt>
    <dgm:pt modelId="{7A14D407-C209-4B4C-A889-9A537AE33DBB}" type="parTrans" cxnId="{9364E577-1DEC-4583-ACA5-4D1C42E48541}">
      <dgm:prSet/>
      <dgm:spPr/>
      <dgm:t>
        <a:bodyPr/>
        <a:lstStyle/>
        <a:p>
          <a:endParaRPr lang="en-US"/>
        </a:p>
      </dgm:t>
    </dgm:pt>
    <dgm:pt modelId="{E9A49EFA-9D15-4412-9A00-F64008F12445}" type="sibTrans" cxnId="{9364E577-1DEC-4583-ACA5-4D1C42E48541}">
      <dgm:prSet/>
      <dgm:spPr/>
      <dgm:t>
        <a:bodyPr/>
        <a:lstStyle/>
        <a:p>
          <a:endParaRPr lang="en-US"/>
        </a:p>
      </dgm:t>
    </dgm:pt>
    <dgm:pt modelId="{D19CE3B2-0CAA-4106-94B5-F154DE97B33E}">
      <dgm:prSet/>
      <dgm:spPr/>
      <dgm:t>
        <a:bodyPr/>
        <a:lstStyle/>
        <a:p>
          <a:r>
            <a:rPr lang="en-US"/>
            <a:t>Fake identity showed premeditation</a:t>
          </a:r>
        </a:p>
      </dgm:t>
    </dgm:pt>
    <dgm:pt modelId="{BAD104B7-3787-4DEE-AB97-DB1958FB35B9}" type="parTrans" cxnId="{A2D16F68-334C-4E36-AD6C-958201248FEE}">
      <dgm:prSet/>
      <dgm:spPr/>
      <dgm:t>
        <a:bodyPr/>
        <a:lstStyle/>
        <a:p>
          <a:endParaRPr lang="en-US"/>
        </a:p>
      </dgm:t>
    </dgm:pt>
    <dgm:pt modelId="{88CD898D-C70F-4857-AADC-3920631B1FDF}" type="sibTrans" cxnId="{A2D16F68-334C-4E36-AD6C-958201248FEE}">
      <dgm:prSet/>
      <dgm:spPr/>
      <dgm:t>
        <a:bodyPr/>
        <a:lstStyle/>
        <a:p>
          <a:endParaRPr lang="en-US"/>
        </a:p>
      </dgm:t>
    </dgm:pt>
    <dgm:pt modelId="{1226C673-6540-44F6-A644-70A62B03216C}">
      <dgm:prSet/>
      <dgm:spPr/>
      <dgm:t>
        <a:bodyPr/>
        <a:lstStyle/>
        <a:p>
          <a:r>
            <a:rPr lang="en-US"/>
            <a:t>5M offshore deal appeared on two platforms</a:t>
          </a:r>
        </a:p>
      </dgm:t>
    </dgm:pt>
    <dgm:pt modelId="{6F537381-87F6-4771-88CB-9EAC2933F11D}" type="parTrans" cxnId="{02B4794C-FF1B-4ABB-B57D-BD4F36450391}">
      <dgm:prSet/>
      <dgm:spPr/>
      <dgm:t>
        <a:bodyPr/>
        <a:lstStyle/>
        <a:p>
          <a:endParaRPr lang="en-US"/>
        </a:p>
      </dgm:t>
    </dgm:pt>
    <dgm:pt modelId="{0B75499C-4B18-4044-BDA5-64281DCF7D56}" type="sibTrans" cxnId="{02B4794C-FF1B-4ABB-B57D-BD4F36450391}">
      <dgm:prSet/>
      <dgm:spPr/>
      <dgm:t>
        <a:bodyPr/>
        <a:lstStyle/>
        <a:p>
          <a:endParaRPr lang="en-US"/>
        </a:p>
      </dgm:t>
    </dgm:pt>
    <dgm:pt modelId="{9B3EC47B-740B-48A6-9C69-8B2C1EBC368D}">
      <dgm:prSet/>
      <dgm:spPr/>
      <dgm:t>
        <a:bodyPr/>
        <a:lstStyle/>
        <a:p>
          <a:r>
            <a:rPr lang="en-US"/>
            <a:t>Manchester trip confirmed by GPS and ticket</a:t>
          </a:r>
        </a:p>
      </dgm:t>
    </dgm:pt>
    <dgm:pt modelId="{B89AE5B7-CA58-453C-BF67-AEE02C11F2D9}" type="parTrans" cxnId="{92E495FB-C7BF-4ABE-9CAF-131E0D475C7B}">
      <dgm:prSet/>
      <dgm:spPr/>
      <dgm:t>
        <a:bodyPr/>
        <a:lstStyle/>
        <a:p>
          <a:endParaRPr lang="en-US"/>
        </a:p>
      </dgm:t>
    </dgm:pt>
    <dgm:pt modelId="{7FA05F58-E792-461D-BF71-B6E1990A1F13}" type="sibTrans" cxnId="{92E495FB-C7BF-4ABE-9CAF-131E0D475C7B}">
      <dgm:prSet/>
      <dgm:spPr/>
      <dgm:t>
        <a:bodyPr/>
        <a:lstStyle/>
        <a:p>
          <a:endParaRPr lang="en-US"/>
        </a:p>
      </dgm:t>
    </dgm:pt>
    <dgm:pt modelId="{4331DDBE-A859-41D7-ADE5-3021F0320D5D}">
      <dgm:prSet/>
      <dgm:spPr/>
      <dgm:t>
        <a:bodyPr/>
        <a:lstStyle/>
        <a:p>
          <a:r>
            <a:rPr lang="en-US"/>
            <a:t>Revoke Emma’s access</a:t>
          </a:r>
        </a:p>
      </dgm:t>
    </dgm:pt>
    <dgm:pt modelId="{A835AF95-4642-41FD-A6F6-967ABAD93CA6}" type="parTrans" cxnId="{C3FB8A59-8CD7-4443-B7EA-19C584A6431F}">
      <dgm:prSet/>
      <dgm:spPr/>
      <dgm:t>
        <a:bodyPr/>
        <a:lstStyle/>
        <a:p>
          <a:endParaRPr lang="en-US"/>
        </a:p>
      </dgm:t>
    </dgm:pt>
    <dgm:pt modelId="{88C94BA1-0397-4D6F-BEEE-9568319966C2}" type="sibTrans" cxnId="{C3FB8A59-8CD7-4443-B7EA-19C584A6431F}">
      <dgm:prSet/>
      <dgm:spPr/>
      <dgm:t>
        <a:bodyPr/>
        <a:lstStyle/>
        <a:p>
          <a:endParaRPr lang="en-US"/>
        </a:p>
      </dgm:t>
    </dgm:pt>
    <dgm:pt modelId="{007A23C7-2A47-4F54-B088-519A782DE80C}">
      <dgm:prSet/>
      <dgm:spPr/>
      <dgm:t>
        <a:bodyPr/>
        <a:lstStyle/>
        <a:p>
          <a:r>
            <a:rPr lang="en-US"/>
            <a:t>Audit patent access logs</a:t>
          </a:r>
        </a:p>
      </dgm:t>
    </dgm:pt>
    <dgm:pt modelId="{6F17B215-F8E1-466C-9483-167B951F06E3}" type="parTrans" cxnId="{B2B03602-ABA2-4B58-8123-15E03D33907C}">
      <dgm:prSet/>
      <dgm:spPr/>
      <dgm:t>
        <a:bodyPr/>
        <a:lstStyle/>
        <a:p>
          <a:endParaRPr lang="en-US"/>
        </a:p>
      </dgm:t>
    </dgm:pt>
    <dgm:pt modelId="{598B65C3-BF9C-4BA6-98CA-C5E2D4C9AD36}" type="sibTrans" cxnId="{B2B03602-ABA2-4B58-8123-15E03D33907C}">
      <dgm:prSet/>
      <dgm:spPr/>
      <dgm:t>
        <a:bodyPr/>
        <a:lstStyle/>
        <a:p>
          <a:endParaRPr lang="en-US"/>
        </a:p>
      </dgm:t>
    </dgm:pt>
    <dgm:pt modelId="{39710A2F-20BF-4434-9E45-659495E1BD5E}">
      <dgm:prSet/>
      <dgm:spPr/>
      <dgm:t>
        <a:bodyPr/>
        <a:lstStyle/>
        <a:p>
          <a:r>
            <a:rPr lang="en-US"/>
            <a:t>Investigate offshore finance and transfer routes</a:t>
          </a:r>
        </a:p>
      </dgm:t>
    </dgm:pt>
    <dgm:pt modelId="{4E255F87-224C-490D-BF1C-E900E7DDFEDB}" type="parTrans" cxnId="{2402EDA3-C983-4FDA-8481-4E416923405F}">
      <dgm:prSet/>
      <dgm:spPr/>
      <dgm:t>
        <a:bodyPr/>
        <a:lstStyle/>
        <a:p>
          <a:endParaRPr lang="en-US"/>
        </a:p>
      </dgm:t>
    </dgm:pt>
    <dgm:pt modelId="{F686A92C-B140-4DAE-AEF1-848AF9016B72}" type="sibTrans" cxnId="{2402EDA3-C983-4FDA-8481-4E416923405F}">
      <dgm:prSet/>
      <dgm:spPr/>
      <dgm:t>
        <a:bodyPr/>
        <a:lstStyle/>
        <a:p>
          <a:endParaRPr lang="en-US"/>
        </a:p>
      </dgm:t>
    </dgm:pt>
    <dgm:pt modelId="{B5078813-F6DA-4669-B774-5854A4215C84}" type="pres">
      <dgm:prSet presAssocID="{7E7A5007-026F-4344-976D-25175DE8C0F3}" presName="linear" presStyleCnt="0">
        <dgm:presLayoutVars>
          <dgm:animLvl val="lvl"/>
          <dgm:resizeHandles val="exact"/>
        </dgm:presLayoutVars>
      </dgm:prSet>
      <dgm:spPr/>
    </dgm:pt>
    <dgm:pt modelId="{21CB1C0B-3D93-495E-B852-AB701C1BFE70}" type="pres">
      <dgm:prSet presAssocID="{4FDA75FA-3D4B-40DA-BDC9-AA581565290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EE57A2F-D8EE-424D-BE9A-555A5AA313E2}" type="pres">
      <dgm:prSet presAssocID="{E9A49EFA-9D15-4412-9A00-F64008F12445}" presName="spacer" presStyleCnt="0"/>
      <dgm:spPr/>
    </dgm:pt>
    <dgm:pt modelId="{2E2030B5-B093-4DE3-A7D6-F8311D02241D}" type="pres">
      <dgm:prSet presAssocID="{D19CE3B2-0CAA-4106-94B5-F154DE97B33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904D92C-059E-4BA9-A8C2-AD1E3CDAA085}" type="pres">
      <dgm:prSet presAssocID="{88CD898D-C70F-4857-AADC-3920631B1FDF}" presName="spacer" presStyleCnt="0"/>
      <dgm:spPr/>
    </dgm:pt>
    <dgm:pt modelId="{4A41BC1D-0DF9-44AE-A414-DE3EC81CEE44}" type="pres">
      <dgm:prSet presAssocID="{1226C673-6540-44F6-A644-70A62B03216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9D4DB55-2120-4035-A144-3936B4C98E2E}" type="pres">
      <dgm:prSet presAssocID="{0B75499C-4B18-4044-BDA5-64281DCF7D56}" presName="spacer" presStyleCnt="0"/>
      <dgm:spPr/>
    </dgm:pt>
    <dgm:pt modelId="{67C9E436-480E-4AC2-B02E-E5FB1CF08DA8}" type="pres">
      <dgm:prSet presAssocID="{9B3EC47B-740B-48A6-9C69-8B2C1EBC368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93ACBFB-08B9-4A82-8F4D-2B794F2A33A1}" type="pres">
      <dgm:prSet presAssocID="{7FA05F58-E792-461D-BF71-B6E1990A1F13}" presName="spacer" presStyleCnt="0"/>
      <dgm:spPr/>
    </dgm:pt>
    <dgm:pt modelId="{B19A0A7E-1886-4BED-BCD8-09973E327A9C}" type="pres">
      <dgm:prSet presAssocID="{4331DDBE-A859-41D7-ADE5-3021F0320D5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1083FB5-A4C4-4FDF-9758-FB4ECCC361DD}" type="pres">
      <dgm:prSet presAssocID="{88C94BA1-0397-4D6F-BEEE-9568319966C2}" presName="spacer" presStyleCnt="0"/>
      <dgm:spPr/>
    </dgm:pt>
    <dgm:pt modelId="{26E77C61-9D10-448D-9D87-96CEFCA0F2F4}" type="pres">
      <dgm:prSet presAssocID="{007A23C7-2A47-4F54-B088-519A782DE80C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CD760AF-8958-4F1D-AC85-540EEF139875}" type="pres">
      <dgm:prSet presAssocID="{598B65C3-BF9C-4BA6-98CA-C5E2D4C9AD36}" presName="spacer" presStyleCnt="0"/>
      <dgm:spPr/>
    </dgm:pt>
    <dgm:pt modelId="{EBFFB395-7143-48FB-8D43-B534932D8227}" type="pres">
      <dgm:prSet presAssocID="{39710A2F-20BF-4434-9E45-659495E1BD5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2B03602-ABA2-4B58-8123-15E03D33907C}" srcId="{7E7A5007-026F-4344-976D-25175DE8C0F3}" destId="{007A23C7-2A47-4F54-B088-519A782DE80C}" srcOrd="5" destOrd="0" parTransId="{6F17B215-F8E1-466C-9483-167B951F06E3}" sibTransId="{598B65C3-BF9C-4BA6-98CA-C5E2D4C9AD36}"/>
    <dgm:cxn modelId="{2907F202-BEA9-4A97-9AE8-63BEE12123D2}" type="presOf" srcId="{7E7A5007-026F-4344-976D-25175DE8C0F3}" destId="{B5078813-F6DA-4669-B774-5854A4215C84}" srcOrd="0" destOrd="0" presId="urn:microsoft.com/office/officeart/2005/8/layout/vList2"/>
    <dgm:cxn modelId="{3B910D25-D4C6-425A-9AE4-C729B0068D87}" type="presOf" srcId="{007A23C7-2A47-4F54-B088-519A782DE80C}" destId="{26E77C61-9D10-448D-9D87-96CEFCA0F2F4}" srcOrd="0" destOrd="0" presId="urn:microsoft.com/office/officeart/2005/8/layout/vList2"/>
    <dgm:cxn modelId="{0D992E2E-5219-41B4-A525-8F1258305008}" type="presOf" srcId="{4331DDBE-A859-41D7-ADE5-3021F0320D5D}" destId="{B19A0A7E-1886-4BED-BCD8-09973E327A9C}" srcOrd="0" destOrd="0" presId="urn:microsoft.com/office/officeart/2005/8/layout/vList2"/>
    <dgm:cxn modelId="{02B67937-B64B-43FA-9949-D99294A49B07}" type="presOf" srcId="{1226C673-6540-44F6-A644-70A62B03216C}" destId="{4A41BC1D-0DF9-44AE-A414-DE3EC81CEE44}" srcOrd="0" destOrd="0" presId="urn:microsoft.com/office/officeart/2005/8/layout/vList2"/>
    <dgm:cxn modelId="{A2D16F68-334C-4E36-AD6C-958201248FEE}" srcId="{7E7A5007-026F-4344-976D-25175DE8C0F3}" destId="{D19CE3B2-0CAA-4106-94B5-F154DE97B33E}" srcOrd="1" destOrd="0" parTransId="{BAD104B7-3787-4DEE-AB97-DB1958FB35B9}" sibTransId="{88CD898D-C70F-4857-AADC-3920631B1FDF}"/>
    <dgm:cxn modelId="{89A2DA6A-6B7C-4B5A-B58B-9F74D0B0D0D7}" type="presOf" srcId="{D19CE3B2-0CAA-4106-94B5-F154DE97B33E}" destId="{2E2030B5-B093-4DE3-A7D6-F8311D02241D}" srcOrd="0" destOrd="0" presId="urn:microsoft.com/office/officeart/2005/8/layout/vList2"/>
    <dgm:cxn modelId="{02B4794C-FF1B-4ABB-B57D-BD4F36450391}" srcId="{7E7A5007-026F-4344-976D-25175DE8C0F3}" destId="{1226C673-6540-44F6-A644-70A62B03216C}" srcOrd="2" destOrd="0" parTransId="{6F537381-87F6-4771-88CB-9EAC2933F11D}" sibTransId="{0B75499C-4B18-4044-BDA5-64281DCF7D56}"/>
    <dgm:cxn modelId="{9364E577-1DEC-4583-ACA5-4D1C42E48541}" srcId="{7E7A5007-026F-4344-976D-25175DE8C0F3}" destId="{4FDA75FA-3D4B-40DA-BDC9-AA5815652900}" srcOrd="0" destOrd="0" parTransId="{7A14D407-C209-4B4C-A889-9A537AE33DBB}" sibTransId="{E9A49EFA-9D15-4412-9A00-F64008F12445}"/>
    <dgm:cxn modelId="{C3FB8A59-8CD7-4443-B7EA-19C584A6431F}" srcId="{7E7A5007-026F-4344-976D-25175DE8C0F3}" destId="{4331DDBE-A859-41D7-ADE5-3021F0320D5D}" srcOrd="4" destOrd="0" parTransId="{A835AF95-4642-41FD-A6F6-967ABAD93CA6}" sibTransId="{88C94BA1-0397-4D6F-BEEE-9568319966C2}"/>
    <dgm:cxn modelId="{C0A39E8C-0C71-4120-9DA9-4E7553C44D16}" type="presOf" srcId="{39710A2F-20BF-4434-9E45-659495E1BD5E}" destId="{EBFFB395-7143-48FB-8D43-B534932D8227}" srcOrd="0" destOrd="0" presId="urn:microsoft.com/office/officeart/2005/8/layout/vList2"/>
    <dgm:cxn modelId="{2402EDA3-C983-4FDA-8481-4E416923405F}" srcId="{7E7A5007-026F-4344-976D-25175DE8C0F3}" destId="{39710A2F-20BF-4434-9E45-659495E1BD5E}" srcOrd="6" destOrd="0" parTransId="{4E255F87-224C-490D-BF1C-E900E7DDFEDB}" sibTransId="{F686A92C-B140-4DAE-AEF1-848AF9016B72}"/>
    <dgm:cxn modelId="{DF6C53CC-4F0F-4449-96F7-22AA34FE787C}" type="presOf" srcId="{9B3EC47B-740B-48A6-9C69-8B2C1EBC368D}" destId="{67C9E436-480E-4AC2-B02E-E5FB1CF08DA8}" srcOrd="0" destOrd="0" presId="urn:microsoft.com/office/officeart/2005/8/layout/vList2"/>
    <dgm:cxn modelId="{A5605BF2-E26C-465A-9B61-24AC4F62ACA2}" type="presOf" srcId="{4FDA75FA-3D4B-40DA-BDC9-AA5815652900}" destId="{21CB1C0B-3D93-495E-B852-AB701C1BFE70}" srcOrd="0" destOrd="0" presId="urn:microsoft.com/office/officeart/2005/8/layout/vList2"/>
    <dgm:cxn modelId="{92E495FB-C7BF-4ABE-9CAF-131E0D475C7B}" srcId="{7E7A5007-026F-4344-976D-25175DE8C0F3}" destId="{9B3EC47B-740B-48A6-9C69-8B2C1EBC368D}" srcOrd="3" destOrd="0" parTransId="{B89AE5B7-CA58-453C-BF67-AEE02C11F2D9}" sibTransId="{7FA05F58-E792-461D-BF71-B6E1990A1F13}"/>
    <dgm:cxn modelId="{599A620B-34AB-4FA3-A66A-E0C3D23F59EC}" type="presParOf" srcId="{B5078813-F6DA-4669-B774-5854A4215C84}" destId="{21CB1C0B-3D93-495E-B852-AB701C1BFE70}" srcOrd="0" destOrd="0" presId="urn:microsoft.com/office/officeart/2005/8/layout/vList2"/>
    <dgm:cxn modelId="{1EA86272-EAF7-454B-AF91-F211DDDA7B53}" type="presParOf" srcId="{B5078813-F6DA-4669-B774-5854A4215C84}" destId="{5EE57A2F-D8EE-424D-BE9A-555A5AA313E2}" srcOrd="1" destOrd="0" presId="urn:microsoft.com/office/officeart/2005/8/layout/vList2"/>
    <dgm:cxn modelId="{B0B7CF79-789A-417A-8B11-40F871059E7C}" type="presParOf" srcId="{B5078813-F6DA-4669-B774-5854A4215C84}" destId="{2E2030B5-B093-4DE3-A7D6-F8311D02241D}" srcOrd="2" destOrd="0" presId="urn:microsoft.com/office/officeart/2005/8/layout/vList2"/>
    <dgm:cxn modelId="{8B344BEC-D1B6-46AF-88E5-B3B15E8322A9}" type="presParOf" srcId="{B5078813-F6DA-4669-B774-5854A4215C84}" destId="{5904D92C-059E-4BA9-A8C2-AD1E3CDAA085}" srcOrd="3" destOrd="0" presId="urn:microsoft.com/office/officeart/2005/8/layout/vList2"/>
    <dgm:cxn modelId="{513B204C-D360-465D-B842-822CD436B36A}" type="presParOf" srcId="{B5078813-F6DA-4669-B774-5854A4215C84}" destId="{4A41BC1D-0DF9-44AE-A414-DE3EC81CEE44}" srcOrd="4" destOrd="0" presId="urn:microsoft.com/office/officeart/2005/8/layout/vList2"/>
    <dgm:cxn modelId="{173FE31B-B1BB-4C93-9472-807292AF6F99}" type="presParOf" srcId="{B5078813-F6DA-4669-B774-5854A4215C84}" destId="{89D4DB55-2120-4035-A144-3936B4C98E2E}" srcOrd="5" destOrd="0" presId="urn:microsoft.com/office/officeart/2005/8/layout/vList2"/>
    <dgm:cxn modelId="{49A97247-132A-4DC3-AD2B-25CA6D8F0106}" type="presParOf" srcId="{B5078813-F6DA-4669-B774-5854A4215C84}" destId="{67C9E436-480E-4AC2-B02E-E5FB1CF08DA8}" srcOrd="6" destOrd="0" presId="urn:microsoft.com/office/officeart/2005/8/layout/vList2"/>
    <dgm:cxn modelId="{409549FE-1AC9-4C07-AD4B-B8E24CDBE29A}" type="presParOf" srcId="{B5078813-F6DA-4669-B774-5854A4215C84}" destId="{F93ACBFB-08B9-4A82-8F4D-2B794F2A33A1}" srcOrd="7" destOrd="0" presId="urn:microsoft.com/office/officeart/2005/8/layout/vList2"/>
    <dgm:cxn modelId="{91F68D95-B260-4951-87C9-DDB31A226EED}" type="presParOf" srcId="{B5078813-F6DA-4669-B774-5854A4215C84}" destId="{B19A0A7E-1886-4BED-BCD8-09973E327A9C}" srcOrd="8" destOrd="0" presId="urn:microsoft.com/office/officeart/2005/8/layout/vList2"/>
    <dgm:cxn modelId="{50A8B09E-93B6-47AF-A96C-BE31FD972B17}" type="presParOf" srcId="{B5078813-F6DA-4669-B774-5854A4215C84}" destId="{91083FB5-A4C4-4FDF-9758-FB4ECCC361DD}" srcOrd="9" destOrd="0" presId="urn:microsoft.com/office/officeart/2005/8/layout/vList2"/>
    <dgm:cxn modelId="{9D0E550D-4C85-432F-9F66-1BA596C15323}" type="presParOf" srcId="{B5078813-F6DA-4669-B774-5854A4215C84}" destId="{26E77C61-9D10-448D-9D87-96CEFCA0F2F4}" srcOrd="10" destOrd="0" presId="urn:microsoft.com/office/officeart/2005/8/layout/vList2"/>
    <dgm:cxn modelId="{15826248-DF26-48A7-93E6-ED07950A3F42}" type="presParOf" srcId="{B5078813-F6DA-4669-B774-5854A4215C84}" destId="{3CD760AF-8958-4F1D-AC85-540EEF139875}" srcOrd="11" destOrd="0" presId="urn:microsoft.com/office/officeart/2005/8/layout/vList2"/>
    <dgm:cxn modelId="{C0B12717-9F5D-4AE4-87E5-0AAB7F785669}" type="presParOf" srcId="{B5078813-F6DA-4669-B774-5854A4215C84}" destId="{EBFFB395-7143-48FB-8D43-B534932D822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ACC542-A081-4BB6-AD8F-7EB619E4597C}">
      <dsp:nvSpPr>
        <dsp:cNvPr id="0" name=""/>
        <dsp:cNvSpPr/>
      </dsp:nvSpPr>
      <dsp:spPr>
        <a:xfrm>
          <a:off x="1162225" y="2467"/>
          <a:ext cx="4648902" cy="108268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202" tIns="275003" rIns="90202" bIns="2750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Identify who accessed the patent data</a:t>
          </a:r>
        </a:p>
      </dsp:txBody>
      <dsp:txXfrm>
        <a:off x="1162225" y="2467"/>
        <a:ext cx="4648902" cy="1082687"/>
      </dsp:txXfrm>
    </dsp:sp>
    <dsp:sp modelId="{262A61FF-C6D6-49D6-88FA-55479863B181}">
      <dsp:nvSpPr>
        <dsp:cNvPr id="0" name=""/>
        <dsp:cNvSpPr/>
      </dsp:nvSpPr>
      <dsp:spPr>
        <a:xfrm>
          <a:off x="0" y="2467"/>
          <a:ext cx="1162225" cy="10826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501" tIns="106945" rIns="61501" bIns="10694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Identify</a:t>
          </a:r>
        </a:p>
      </dsp:txBody>
      <dsp:txXfrm>
        <a:off x="0" y="2467"/>
        <a:ext cx="1162225" cy="1082687"/>
      </dsp:txXfrm>
    </dsp:sp>
    <dsp:sp modelId="{13596111-65B1-4BD1-B5BD-19237D16BA1B}">
      <dsp:nvSpPr>
        <dsp:cNvPr id="0" name=""/>
        <dsp:cNvSpPr/>
      </dsp:nvSpPr>
      <dsp:spPr>
        <a:xfrm>
          <a:off x="1162225" y="1150116"/>
          <a:ext cx="4648902" cy="1082687"/>
        </a:xfrm>
        <a:prstGeom prst="rect">
          <a:avLst/>
        </a:prstGeom>
        <a:solidFill>
          <a:schemeClr val="accent2">
            <a:tint val="40000"/>
            <a:alpha val="90000"/>
            <a:hueOff val="1683680"/>
            <a:satOff val="-15558"/>
            <a:lumOff val="-175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683680"/>
              <a:satOff val="-15558"/>
              <a:lumOff val="-1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202" tIns="275003" rIns="90202" bIns="2750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Examine communication between suspects</a:t>
          </a:r>
        </a:p>
      </dsp:txBody>
      <dsp:txXfrm>
        <a:off x="1162225" y="1150116"/>
        <a:ext cx="4648902" cy="1082687"/>
      </dsp:txXfrm>
    </dsp:sp>
    <dsp:sp modelId="{A34D974C-7978-4BAD-BB4C-4DB32CDB0946}">
      <dsp:nvSpPr>
        <dsp:cNvPr id="0" name=""/>
        <dsp:cNvSpPr/>
      </dsp:nvSpPr>
      <dsp:spPr>
        <a:xfrm>
          <a:off x="0" y="1150116"/>
          <a:ext cx="1162225" cy="1082687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501" tIns="106945" rIns="61501" bIns="10694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Examine</a:t>
          </a:r>
        </a:p>
      </dsp:txBody>
      <dsp:txXfrm>
        <a:off x="0" y="1150116"/>
        <a:ext cx="1162225" cy="1082687"/>
      </dsp:txXfrm>
    </dsp:sp>
    <dsp:sp modelId="{29602987-0A3E-49E3-851B-F6EE06DCFDFD}">
      <dsp:nvSpPr>
        <dsp:cNvPr id="0" name=""/>
        <dsp:cNvSpPr/>
      </dsp:nvSpPr>
      <dsp:spPr>
        <a:xfrm>
          <a:off x="1162225" y="2297765"/>
          <a:ext cx="4648902" cy="1082687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202" tIns="275003" rIns="90202" bIns="2750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Verify reliability of forensic evidence</a:t>
          </a:r>
        </a:p>
      </dsp:txBody>
      <dsp:txXfrm>
        <a:off x="1162225" y="2297765"/>
        <a:ext cx="4648902" cy="1082687"/>
      </dsp:txXfrm>
    </dsp:sp>
    <dsp:sp modelId="{6912CF05-F94C-4F19-BF38-518B0864F5D2}">
      <dsp:nvSpPr>
        <dsp:cNvPr id="0" name=""/>
        <dsp:cNvSpPr/>
      </dsp:nvSpPr>
      <dsp:spPr>
        <a:xfrm>
          <a:off x="0" y="2297765"/>
          <a:ext cx="1162225" cy="1082687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501" tIns="106945" rIns="61501" bIns="10694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Verify</a:t>
          </a:r>
        </a:p>
      </dsp:txBody>
      <dsp:txXfrm>
        <a:off x="0" y="2297765"/>
        <a:ext cx="1162225" cy="1082687"/>
      </dsp:txXfrm>
    </dsp:sp>
    <dsp:sp modelId="{DA1646B0-27DC-49A8-9DE5-91A923D10CFC}">
      <dsp:nvSpPr>
        <dsp:cNvPr id="0" name=""/>
        <dsp:cNvSpPr/>
      </dsp:nvSpPr>
      <dsp:spPr>
        <a:xfrm>
          <a:off x="1162225" y="3445414"/>
          <a:ext cx="4648902" cy="1082687"/>
        </a:xfrm>
        <a:prstGeom prst="rect">
          <a:avLst/>
        </a:prstGeom>
        <a:solidFill>
          <a:schemeClr val="accent2">
            <a:tint val="40000"/>
            <a:alpha val="90000"/>
            <a:hueOff val="5051039"/>
            <a:satOff val="-46674"/>
            <a:lumOff val="-526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051039"/>
              <a:satOff val="-46674"/>
              <a:lumOff val="-5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202" tIns="275003" rIns="90202" bIns="2750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Reconstruct the sequence of events</a:t>
          </a:r>
        </a:p>
      </dsp:txBody>
      <dsp:txXfrm>
        <a:off x="1162225" y="3445414"/>
        <a:ext cx="4648902" cy="1082687"/>
      </dsp:txXfrm>
    </dsp:sp>
    <dsp:sp modelId="{0B322732-714F-47EE-A367-FEFA3FAB761A}">
      <dsp:nvSpPr>
        <dsp:cNvPr id="0" name=""/>
        <dsp:cNvSpPr/>
      </dsp:nvSpPr>
      <dsp:spPr>
        <a:xfrm>
          <a:off x="0" y="3445414"/>
          <a:ext cx="1162225" cy="1082687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501" tIns="106945" rIns="61501" bIns="10694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Reconstruct</a:t>
          </a:r>
        </a:p>
      </dsp:txBody>
      <dsp:txXfrm>
        <a:off x="0" y="3445414"/>
        <a:ext cx="1162225" cy="1082687"/>
      </dsp:txXfrm>
    </dsp:sp>
    <dsp:sp modelId="{99A45470-BC72-43F0-9511-60190C7B3CA4}">
      <dsp:nvSpPr>
        <dsp:cNvPr id="0" name=""/>
        <dsp:cNvSpPr/>
      </dsp:nvSpPr>
      <dsp:spPr>
        <a:xfrm>
          <a:off x="1162225" y="4593063"/>
          <a:ext cx="4648902" cy="1082687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202" tIns="275003" rIns="90202" bIns="2750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Recommend next investigative actions</a:t>
          </a:r>
        </a:p>
      </dsp:txBody>
      <dsp:txXfrm>
        <a:off x="1162225" y="4593063"/>
        <a:ext cx="4648902" cy="1082687"/>
      </dsp:txXfrm>
    </dsp:sp>
    <dsp:sp modelId="{59F66B11-01A9-4B7E-AEC8-F8D808FD6EF6}">
      <dsp:nvSpPr>
        <dsp:cNvPr id="0" name=""/>
        <dsp:cNvSpPr/>
      </dsp:nvSpPr>
      <dsp:spPr>
        <a:xfrm>
          <a:off x="0" y="4593063"/>
          <a:ext cx="1162225" cy="108268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501" tIns="106945" rIns="61501" bIns="10694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Recommend</a:t>
          </a:r>
        </a:p>
      </dsp:txBody>
      <dsp:txXfrm>
        <a:off x="0" y="4593063"/>
        <a:ext cx="1162225" cy="1082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71DAA-1A26-4616-B2E6-0D67157DE2D6}">
      <dsp:nvSpPr>
        <dsp:cNvPr id="0" name=""/>
        <dsp:cNvSpPr/>
      </dsp:nvSpPr>
      <dsp:spPr>
        <a:xfrm>
          <a:off x="0" y="404621"/>
          <a:ext cx="6051467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Quantum Tech detected unauthorised access to patent QT-AI-2025</a:t>
          </a:r>
        </a:p>
      </dsp:txBody>
      <dsp:txXfrm>
        <a:off x="52431" y="457052"/>
        <a:ext cx="5946605" cy="969198"/>
      </dsp:txXfrm>
    </dsp:sp>
    <dsp:sp modelId="{5727E565-726A-4E7A-8248-7A68F64D2201}">
      <dsp:nvSpPr>
        <dsp:cNvPr id="0" name=""/>
        <dsp:cNvSpPr/>
      </dsp:nvSpPr>
      <dsp:spPr>
        <a:xfrm>
          <a:off x="0" y="1556441"/>
          <a:ext cx="6051467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Three suspects were identified</a:t>
          </a:r>
        </a:p>
      </dsp:txBody>
      <dsp:txXfrm>
        <a:off x="52431" y="1608872"/>
        <a:ext cx="5946605" cy="969198"/>
      </dsp:txXfrm>
    </dsp:sp>
    <dsp:sp modelId="{6F45CE01-DB3C-4FDD-9E95-973322B45684}">
      <dsp:nvSpPr>
        <dsp:cNvPr id="0" name=""/>
        <dsp:cNvSpPr/>
      </dsp:nvSpPr>
      <dsp:spPr>
        <a:xfrm>
          <a:off x="0" y="2708261"/>
          <a:ext cx="6051467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Emma had internal access Joe acted as intermediary</a:t>
          </a:r>
        </a:p>
      </dsp:txBody>
      <dsp:txXfrm>
        <a:off x="52431" y="2760692"/>
        <a:ext cx="5946605" cy="969198"/>
      </dsp:txXfrm>
    </dsp:sp>
    <dsp:sp modelId="{C4A73ED8-65EB-414A-BD70-6F5B291FD5B5}">
      <dsp:nvSpPr>
        <dsp:cNvPr id="0" name=""/>
        <dsp:cNvSpPr/>
      </dsp:nvSpPr>
      <dsp:spPr>
        <a:xfrm>
          <a:off x="0" y="3860081"/>
          <a:ext cx="6051467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Norman was linked as buyer</a:t>
          </a:r>
        </a:p>
      </dsp:txBody>
      <dsp:txXfrm>
        <a:off x="52431" y="3912512"/>
        <a:ext cx="5946605" cy="9691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53431E-907C-4495-839E-6C8C604F9478}">
      <dsp:nvSpPr>
        <dsp:cNvPr id="0" name=""/>
        <dsp:cNvSpPr/>
      </dsp:nvSpPr>
      <dsp:spPr>
        <a:xfrm>
          <a:off x="0" y="241349"/>
          <a:ext cx="5811128" cy="1630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Devices reviewed in two stages</a:t>
          </a:r>
        </a:p>
      </dsp:txBody>
      <dsp:txXfrm>
        <a:off x="79618" y="320967"/>
        <a:ext cx="5651892" cy="1471744"/>
      </dsp:txXfrm>
    </dsp:sp>
    <dsp:sp modelId="{D86D2FA4-72A1-4387-AFC9-A26DA2487D05}">
      <dsp:nvSpPr>
        <dsp:cNvPr id="0" name=""/>
        <dsp:cNvSpPr/>
      </dsp:nvSpPr>
      <dsp:spPr>
        <a:xfrm>
          <a:off x="0" y="1872329"/>
          <a:ext cx="5811128" cy="3564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503" tIns="52070" rIns="291592" bIns="5207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200" kern="1200"/>
            <a:t>Stage 1: separate device analysis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200" kern="1200"/>
            <a:t>Stage 2: combined project analysis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200" kern="1200"/>
            <a:t>Hash verification completed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200" kern="1200"/>
            <a:t>Cross-device communication examined</a:t>
          </a:r>
        </a:p>
      </dsp:txBody>
      <dsp:txXfrm>
        <a:off x="0" y="1872329"/>
        <a:ext cx="5811128" cy="35645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8FA42B-CD43-44FE-B493-4E0B10F938C5}">
      <dsp:nvSpPr>
        <dsp:cNvPr id="0" name=""/>
        <dsp:cNvSpPr/>
      </dsp:nvSpPr>
      <dsp:spPr>
        <a:xfrm>
          <a:off x="0" y="0"/>
          <a:ext cx="581112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5D180-9695-42BB-A960-8A0933F77B40}">
      <dsp:nvSpPr>
        <dsp:cNvPr id="0" name=""/>
        <dsp:cNvSpPr/>
      </dsp:nvSpPr>
      <dsp:spPr>
        <a:xfrm>
          <a:off x="0" y="0"/>
          <a:ext cx="5811128" cy="141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All four images were verified</a:t>
          </a:r>
        </a:p>
      </dsp:txBody>
      <dsp:txXfrm>
        <a:off x="0" y="0"/>
        <a:ext cx="5811128" cy="1419554"/>
      </dsp:txXfrm>
    </dsp:sp>
    <dsp:sp modelId="{CD1C4AF7-BBF1-447B-B929-29C7A6C14BF7}">
      <dsp:nvSpPr>
        <dsp:cNvPr id="0" name=""/>
        <dsp:cNvSpPr/>
      </dsp:nvSpPr>
      <dsp:spPr>
        <a:xfrm>
          <a:off x="0" y="1419554"/>
          <a:ext cx="581112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AEEA56-A9D5-4AB6-9077-BA531C241197}">
      <dsp:nvSpPr>
        <dsp:cNvPr id="0" name=""/>
        <dsp:cNvSpPr/>
      </dsp:nvSpPr>
      <dsp:spPr>
        <a:xfrm>
          <a:off x="0" y="1419554"/>
          <a:ext cx="5811128" cy="141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No evidence of tampering</a:t>
          </a:r>
        </a:p>
      </dsp:txBody>
      <dsp:txXfrm>
        <a:off x="0" y="1419554"/>
        <a:ext cx="5811128" cy="1419554"/>
      </dsp:txXfrm>
    </dsp:sp>
    <dsp:sp modelId="{BF6D6C0C-00BC-4CD9-96EB-46E6EAB751DF}">
      <dsp:nvSpPr>
        <dsp:cNvPr id="0" name=""/>
        <dsp:cNvSpPr/>
      </dsp:nvSpPr>
      <dsp:spPr>
        <a:xfrm>
          <a:off x="0" y="2839109"/>
          <a:ext cx="5811128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2317C-077C-4C1F-999B-67D06A51574D}">
      <dsp:nvSpPr>
        <dsp:cNvPr id="0" name=""/>
        <dsp:cNvSpPr/>
      </dsp:nvSpPr>
      <dsp:spPr>
        <a:xfrm>
          <a:off x="0" y="2839109"/>
          <a:ext cx="5811128" cy="141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Integrity of evidence confirmed</a:t>
          </a:r>
        </a:p>
      </dsp:txBody>
      <dsp:txXfrm>
        <a:off x="0" y="2839109"/>
        <a:ext cx="5811128" cy="1419554"/>
      </dsp:txXfrm>
    </dsp:sp>
    <dsp:sp modelId="{E9CD1DA9-DCA5-4A11-A84C-2E0FC62DF7E5}">
      <dsp:nvSpPr>
        <dsp:cNvPr id="0" name=""/>
        <dsp:cNvSpPr/>
      </dsp:nvSpPr>
      <dsp:spPr>
        <a:xfrm>
          <a:off x="0" y="4258664"/>
          <a:ext cx="581112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E2E04-EDCB-44A3-BB62-9ACB356881DC}">
      <dsp:nvSpPr>
        <dsp:cNvPr id="0" name=""/>
        <dsp:cNvSpPr/>
      </dsp:nvSpPr>
      <dsp:spPr>
        <a:xfrm>
          <a:off x="0" y="4258664"/>
          <a:ext cx="5811128" cy="141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Analysis based on reliable data</a:t>
          </a:r>
        </a:p>
      </dsp:txBody>
      <dsp:txXfrm>
        <a:off x="0" y="4258664"/>
        <a:ext cx="5811128" cy="14195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6BEE9E-54E0-4562-A12D-4ABF40A25D97}">
      <dsp:nvSpPr>
        <dsp:cNvPr id="0" name=""/>
        <dsp:cNvSpPr/>
      </dsp:nvSpPr>
      <dsp:spPr>
        <a:xfrm>
          <a:off x="0" y="693"/>
          <a:ext cx="581112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4B23D2-0715-4AC4-8CBB-49E76EA0A198}">
      <dsp:nvSpPr>
        <dsp:cNvPr id="0" name=""/>
        <dsp:cNvSpPr/>
      </dsp:nvSpPr>
      <dsp:spPr>
        <a:xfrm>
          <a:off x="0" y="693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Emma created alias “Peter Dover”</a:t>
          </a:r>
        </a:p>
      </dsp:txBody>
      <dsp:txXfrm>
        <a:off x="0" y="693"/>
        <a:ext cx="5811128" cy="1135366"/>
      </dsp:txXfrm>
    </dsp:sp>
    <dsp:sp modelId="{B7FB29E8-AFFE-4FC1-99B1-195F46C98CAF}">
      <dsp:nvSpPr>
        <dsp:cNvPr id="0" name=""/>
        <dsp:cNvSpPr/>
      </dsp:nvSpPr>
      <dsp:spPr>
        <a:xfrm>
          <a:off x="0" y="1136059"/>
          <a:ext cx="581112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2E389-4432-4212-9822-DCC452081C06}">
      <dsp:nvSpPr>
        <dsp:cNvPr id="0" name=""/>
        <dsp:cNvSpPr/>
      </dsp:nvSpPr>
      <dsp:spPr>
        <a:xfrm>
          <a:off x="0" y="1136059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Created on 17 August 2024</a:t>
          </a:r>
        </a:p>
      </dsp:txBody>
      <dsp:txXfrm>
        <a:off x="0" y="1136059"/>
        <a:ext cx="5811128" cy="1135366"/>
      </dsp:txXfrm>
    </dsp:sp>
    <dsp:sp modelId="{7752CD26-9C4D-4969-81E1-505D2485838F}">
      <dsp:nvSpPr>
        <dsp:cNvPr id="0" name=""/>
        <dsp:cNvSpPr/>
      </dsp:nvSpPr>
      <dsp:spPr>
        <a:xfrm>
          <a:off x="0" y="2271426"/>
          <a:ext cx="5811128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9D7C13-8D82-4BEF-BA3A-9CC048634510}">
      <dsp:nvSpPr>
        <dsp:cNvPr id="0" name=""/>
        <dsp:cNvSpPr/>
      </dsp:nvSpPr>
      <dsp:spPr>
        <a:xfrm>
          <a:off x="0" y="2271426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Used dedicated Huawei device and SIM</a:t>
          </a:r>
        </a:p>
      </dsp:txBody>
      <dsp:txXfrm>
        <a:off x="0" y="2271426"/>
        <a:ext cx="5811128" cy="1135366"/>
      </dsp:txXfrm>
    </dsp:sp>
    <dsp:sp modelId="{656C851E-01B9-4087-8FDA-C43E6E13A307}">
      <dsp:nvSpPr>
        <dsp:cNvPr id="0" name=""/>
        <dsp:cNvSpPr/>
      </dsp:nvSpPr>
      <dsp:spPr>
        <a:xfrm>
          <a:off x="0" y="3406792"/>
          <a:ext cx="581112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7AAC2-9A8F-4AC3-ABE1-3F09966CDB8A}">
      <dsp:nvSpPr>
        <dsp:cNvPr id="0" name=""/>
        <dsp:cNvSpPr/>
      </dsp:nvSpPr>
      <dsp:spPr>
        <a:xfrm>
          <a:off x="0" y="3406792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First contact with Joe on 21 August 2024</a:t>
          </a:r>
        </a:p>
      </dsp:txBody>
      <dsp:txXfrm>
        <a:off x="0" y="3406792"/>
        <a:ext cx="5811128" cy="1135366"/>
      </dsp:txXfrm>
    </dsp:sp>
    <dsp:sp modelId="{6A13FA06-822E-49BC-AB30-67333C1DE0B5}">
      <dsp:nvSpPr>
        <dsp:cNvPr id="0" name=""/>
        <dsp:cNvSpPr/>
      </dsp:nvSpPr>
      <dsp:spPr>
        <a:xfrm>
          <a:off x="0" y="4542159"/>
          <a:ext cx="5811128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F9FFE-51DD-4BDC-901D-FBC22E259D69}">
      <dsp:nvSpPr>
        <dsp:cNvPr id="0" name=""/>
        <dsp:cNvSpPr/>
      </dsp:nvSpPr>
      <dsp:spPr>
        <a:xfrm>
          <a:off x="0" y="4542159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Shows advance planning</a:t>
          </a:r>
        </a:p>
      </dsp:txBody>
      <dsp:txXfrm>
        <a:off x="0" y="4542159"/>
        <a:ext cx="5811128" cy="11353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96FBF-257F-42C4-8051-408BF0974D3F}">
      <dsp:nvSpPr>
        <dsp:cNvPr id="0" name=""/>
        <dsp:cNvSpPr/>
      </dsp:nvSpPr>
      <dsp:spPr>
        <a:xfrm>
          <a:off x="56292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72FC7A-3A6E-4DF1-A16F-72C125E422C7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3D98F9-7EE2-4238-AC79-2B66D91091E7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IN" sz="1700" kern="1200" dirty="0"/>
            <a:t>31 January 2025: “5M secured”</a:t>
          </a:r>
          <a:endParaRPr lang="en-US" sz="1700" kern="1200" dirty="0"/>
        </a:p>
      </dsp:txBody>
      <dsp:txXfrm>
        <a:off x="100682" y="2684598"/>
        <a:ext cx="2370489" cy="720000"/>
      </dsp:txXfrm>
    </dsp:sp>
    <dsp:sp modelId="{3A5CF3AB-022B-4DBC-B0D8-9BB49B04E891}">
      <dsp:nvSpPr>
        <dsp:cNvPr id="0" name=""/>
        <dsp:cNvSpPr/>
      </dsp:nvSpPr>
      <dsp:spPr>
        <a:xfrm>
          <a:off x="334825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6C965-E462-40BB-98B4-26604B2CC08F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AFF9A3-8243-4208-BA45-E072CC767CCB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IN" sz="1700" kern="1200"/>
            <a:t>Offshore arrangement discussed</a:t>
          </a:r>
          <a:endParaRPr lang="en-US" sz="1700" kern="1200"/>
        </a:p>
      </dsp:txBody>
      <dsp:txXfrm>
        <a:off x="2886007" y="2684598"/>
        <a:ext cx="2370489" cy="720000"/>
      </dsp:txXfrm>
    </dsp:sp>
    <dsp:sp modelId="{47244217-2CBB-427A-90A8-BED52994B7F4}">
      <dsp:nvSpPr>
        <dsp:cNvPr id="0" name=""/>
        <dsp:cNvSpPr/>
      </dsp:nvSpPr>
      <dsp:spPr>
        <a:xfrm>
          <a:off x="613357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617EBD-3EC6-4EEA-B2D2-BBFD133B561B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CD5AD-9E21-43FA-9114-6A88F188786E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IN" sz="1700" kern="1200"/>
            <a:t>Clear financial motive established</a:t>
          </a:r>
          <a:endParaRPr lang="en-US" sz="1700" kern="1200"/>
        </a:p>
      </dsp:txBody>
      <dsp:txXfrm>
        <a:off x="5671332" y="2684598"/>
        <a:ext cx="2370489" cy="720000"/>
      </dsp:txXfrm>
    </dsp:sp>
    <dsp:sp modelId="{A7532A3F-8AF9-46D9-858C-57755E742696}">
      <dsp:nvSpPr>
        <dsp:cNvPr id="0" name=""/>
        <dsp:cNvSpPr/>
      </dsp:nvSpPr>
      <dsp:spPr>
        <a:xfrm>
          <a:off x="891890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CC215B-41E4-4E64-BCA0-9C44E431D7C0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9C816A-3188-40AD-9511-7E62B7C537F5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IN" sz="1700" kern="1200"/>
            <a:t>WhatsApp messages confirm final negotiation stage</a:t>
          </a:r>
          <a:endParaRPr lang="en-US" sz="1700" kern="1200"/>
        </a:p>
      </dsp:txBody>
      <dsp:txXfrm>
        <a:off x="8456657" y="2684598"/>
        <a:ext cx="2370489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5DA62-C937-4492-BB66-B0F6F83BAFD9}">
      <dsp:nvSpPr>
        <dsp:cNvPr id="0" name=""/>
        <dsp:cNvSpPr/>
      </dsp:nvSpPr>
      <dsp:spPr>
        <a:xfrm>
          <a:off x="0" y="693"/>
          <a:ext cx="58111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BB2D87-100B-4104-A34D-B8920D69A886}">
      <dsp:nvSpPr>
        <dsp:cNvPr id="0" name=""/>
        <dsp:cNvSpPr/>
      </dsp:nvSpPr>
      <dsp:spPr>
        <a:xfrm>
          <a:off x="0" y="693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Emma contacted Norman on Messenger</a:t>
          </a:r>
        </a:p>
      </dsp:txBody>
      <dsp:txXfrm>
        <a:off x="0" y="693"/>
        <a:ext cx="5811128" cy="1135366"/>
      </dsp:txXfrm>
    </dsp:sp>
    <dsp:sp modelId="{AC679DEF-E3FE-47CD-B85E-4C3C9928E6ED}">
      <dsp:nvSpPr>
        <dsp:cNvPr id="0" name=""/>
        <dsp:cNvSpPr/>
      </dsp:nvSpPr>
      <dsp:spPr>
        <a:xfrm>
          <a:off x="0" y="1136059"/>
          <a:ext cx="58111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573B1-6763-4AD2-B3AF-5511501A9B70}">
      <dsp:nvSpPr>
        <dsp:cNvPr id="0" name=""/>
        <dsp:cNvSpPr/>
      </dsp:nvSpPr>
      <dsp:spPr>
        <a:xfrm>
          <a:off x="0" y="1136059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Contact happened shortly after WhatsApp exchange</a:t>
          </a:r>
        </a:p>
      </dsp:txBody>
      <dsp:txXfrm>
        <a:off x="0" y="1136059"/>
        <a:ext cx="5811128" cy="1135366"/>
      </dsp:txXfrm>
    </dsp:sp>
    <dsp:sp modelId="{895B211C-9824-4904-A14E-266F1D00E4BF}">
      <dsp:nvSpPr>
        <dsp:cNvPr id="0" name=""/>
        <dsp:cNvSpPr/>
      </dsp:nvSpPr>
      <dsp:spPr>
        <a:xfrm>
          <a:off x="0" y="2271426"/>
          <a:ext cx="58111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64DB5C-2BAB-43F4-ABA0-58D5DC7FA009}">
      <dsp:nvSpPr>
        <dsp:cNvPr id="0" name=""/>
        <dsp:cNvSpPr/>
      </dsp:nvSpPr>
      <dsp:spPr>
        <a:xfrm>
          <a:off x="0" y="2271426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Same 5M figure appears again</a:t>
          </a:r>
        </a:p>
      </dsp:txBody>
      <dsp:txXfrm>
        <a:off x="0" y="2271426"/>
        <a:ext cx="5811128" cy="1135366"/>
      </dsp:txXfrm>
    </dsp:sp>
    <dsp:sp modelId="{F29AC8D7-B129-4064-BD3A-1F959A8A8813}">
      <dsp:nvSpPr>
        <dsp:cNvPr id="0" name=""/>
        <dsp:cNvSpPr/>
      </dsp:nvSpPr>
      <dsp:spPr>
        <a:xfrm>
          <a:off x="0" y="3406792"/>
          <a:ext cx="58111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B2B3B-B87F-42ED-B6C8-41B8A57F671A}">
      <dsp:nvSpPr>
        <dsp:cNvPr id="0" name=""/>
        <dsp:cNvSpPr/>
      </dsp:nvSpPr>
      <dsp:spPr>
        <a:xfrm>
          <a:off x="0" y="3406792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Blueprint to be sent in chunks</a:t>
          </a:r>
        </a:p>
      </dsp:txBody>
      <dsp:txXfrm>
        <a:off x="0" y="3406792"/>
        <a:ext cx="5811128" cy="1135366"/>
      </dsp:txXfrm>
    </dsp:sp>
    <dsp:sp modelId="{D527EEE5-37E8-4AAA-9206-D0457C2E220E}">
      <dsp:nvSpPr>
        <dsp:cNvPr id="0" name=""/>
        <dsp:cNvSpPr/>
      </dsp:nvSpPr>
      <dsp:spPr>
        <a:xfrm>
          <a:off x="0" y="4542159"/>
          <a:ext cx="58111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58657-F2A8-4BE4-B14D-36E203C9E40F}">
      <dsp:nvSpPr>
        <dsp:cNvPr id="0" name=""/>
        <dsp:cNvSpPr/>
      </dsp:nvSpPr>
      <dsp:spPr>
        <a:xfrm>
          <a:off x="0" y="4542159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Suggests Norman was final buyer</a:t>
          </a:r>
        </a:p>
      </dsp:txBody>
      <dsp:txXfrm>
        <a:off x="0" y="4542159"/>
        <a:ext cx="5811128" cy="11353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72067B-7D55-489D-8246-57648205A2BA}">
      <dsp:nvSpPr>
        <dsp:cNvPr id="0" name=""/>
        <dsp:cNvSpPr/>
      </dsp:nvSpPr>
      <dsp:spPr>
        <a:xfrm>
          <a:off x="0" y="94143"/>
          <a:ext cx="5811128" cy="10380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71 emails recovered</a:t>
          </a:r>
        </a:p>
      </dsp:txBody>
      <dsp:txXfrm>
        <a:off x="50675" y="144818"/>
        <a:ext cx="5709778" cy="936732"/>
      </dsp:txXfrm>
    </dsp:sp>
    <dsp:sp modelId="{BEEE0577-AB14-4664-9FD7-8953705BB25E}">
      <dsp:nvSpPr>
        <dsp:cNvPr id="0" name=""/>
        <dsp:cNvSpPr/>
      </dsp:nvSpPr>
      <dsp:spPr>
        <a:xfrm>
          <a:off x="0" y="1207105"/>
          <a:ext cx="5811128" cy="103808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15 calls recovered</a:t>
          </a:r>
        </a:p>
      </dsp:txBody>
      <dsp:txXfrm>
        <a:off x="50675" y="1257780"/>
        <a:ext cx="5709778" cy="936732"/>
      </dsp:txXfrm>
    </dsp:sp>
    <dsp:sp modelId="{9E656A56-01E8-4871-A2B1-51D0CDEC4267}">
      <dsp:nvSpPr>
        <dsp:cNvPr id="0" name=""/>
        <dsp:cNvSpPr/>
      </dsp:nvSpPr>
      <dsp:spPr>
        <a:xfrm>
          <a:off x="0" y="2320068"/>
          <a:ext cx="5811128" cy="103808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3 Snapchat messages recovered</a:t>
          </a:r>
        </a:p>
      </dsp:txBody>
      <dsp:txXfrm>
        <a:off x="50675" y="2370743"/>
        <a:ext cx="5709778" cy="936732"/>
      </dsp:txXfrm>
    </dsp:sp>
    <dsp:sp modelId="{20642AAA-3EDE-467B-9967-ACD7016ECB28}">
      <dsp:nvSpPr>
        <dsp:cNvPr id="0" name=""/>
        <dsp:cNvSpPr/>
      </dsp:nvSpPr>
      <dsp:spPr>
        <a:xfrm>
          <a:off x="0" y="3433030"/>
          <a:ext cx="5811128" cy="10380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Norman’s GPS linked him to Swansea</a:t>
          </a:r>
        </a:p>
      </dsp:txBody>
      <dsp:txXfrm>
        <a:off x="50675" y="3483705"/>
        <a:ext cx="5709778" cy="936732"/>
      </dsp:txXfrm>
    </dsp:sp>
    <dsp:sp modelId="{1D247702-C638-4C03-BB73-E5A4ECA82F04}">
      <dsp:nvSpPr>
        <dsp:cNvPr id="0" name=""/>
        <dsp:cNvSpPr/>
      </dsp:nvSpPr>
      <dsp:spPr>
        <a:xfrm>
          <a:off x="0" y="4545993"/>
          <a:ext cx="5811128" cy="103808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Multiple artefacts supported the same timeline</a:t>
          </a:r>
        </a:p>
      </dsp:txBody>
      <dsp:txXfrm>
        <a:off x="50675" y="4596668"/>
        <a:ext cx="5709778" cy="93673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24463-1819-47D7-A754-BC81385D9006}">
      <dsp:nvSpPr>
        <dsp:cNvPr id="0" name=""/>
        <dsp:cNvSpPr/>
      </dsp:nvSpPr>
      <dsp:spPr>
        <a:xfrm>
          <a:off x="0" y="94143"/>
          <a:ext cx="5811128" cy="10380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Emma — planner and primary suspect</a:t>
          </a:r>
        </a:p>
      </dsp:txBody>
      <dsp:txXfrm>
        <a:off x="50675" y="144818"/>
        <a:ext cx="5709778" cy="936732"/>
      </dsp:txXfrm>
    </dsp:sp>
    <dsp:sp modelId="{ACA12A39-CFD5-4558-9955-7AC14DA6E6D5}">
      <dsp:nvSpPr>
        <dsp:cNvPr id="0" name=""/>
        <dsp:cNvSpPr/>
      </dsp:nvSpPr>
      <dsp:spPr>
        <a:xfrm>
          <a:off x="0" y="1207105"/>
          <a:ext cx="5811128" cy="103808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Joe — intermediary and deal facilitator</a:t>
          </a:r>
        </a:p>
      </dsp:txBody>
      <dsp:txXfrm>
        <a:off x="50675" y="1257780"/>
        <a:ext cx="5709778" cy="936732"/>
      </dsp:txXfrm>
    </dsp:sp>
    <dsp:sp modelId="{978D55F8-0FDE-41F2-AB0F-DF577B46D08C}">
      <dsp:nvSpPr>
        <dsp:cNvPr id="0" name=""/>
        <dsp:cNvSpPr/>
      </dsp:nvSpPr>
      <dsp:spPr>
        <a:xfrm>
          <a:off x="0" y="2320068"/>
          <a:ext cx="5811128" cy="103808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Norman — intended buyer</a:t>
          </a:r>
        </a:p>
      </dsp:txBody>
      <dsp:txXfrm>
        <a:off x="50675" y="2370743"/>
        <a:ext cx="5709778" cy="936732"/>
      </dsp:txXfrm>
    </dsp:sp>
    <dsp:sp modelId="{FDFFF0A2-4AA2-4B9A-833A-4731C12A649A}">
      <dsp:nvSpPr>
        <dsp:cNvPr id="0" name=""/>
        <dsp:cNvSpPr/>
      </dsp:nvSpPr>
      <dsp:spPr>
        <a:xfrm>
          <a:off x="0" y="3433030"/>
          <a:ext cx="5811128" cy="10380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Emma had access, control, and motive</a:t>
          </a:r>
        </a:p>
      </dsp:txBody>
      <dsp:txXfrm>
        <a:off x="50675" y="3483705"/>
        <a:ext cx="5709778" cy="936732"/>
      </dsp:txXfrm>
    </dsp:sp>
    <dsp:sp modelId="{88DABC26-AD8B-4203-A646-F3182E8F457E}">
      <dsp:nvSpPr>
        <dsp:cNvPr id="0" name=""/>
        <dsp:cNvSpPr/>
      </dsp:nvSpPr>
      <dsp:spPr>
        <a:xfrm>
          <a:off x="0" y="4545993"/>
          <a:ext cx="5811128" cy="103808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Joe and Norman supported the final transaction</a:t>
          </a:r>
        </a:p>
      </dsp:txBody>
      <dsp:txXfrm>
        <a:off x="50675" y="4596668"/>
        <a:ext cx="5709778" cy="93673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34E25B-DE68-4049-9D7B-8B8EB13DA269}">
      <dsp:nvSpPr>
        <dsp:cNvPr id="0" name=""/>
        <dsp:cNvSpPr/>
      </dsp:nvSpPr>
      <dsp:spPr>
        <a:xfrm>
          <a:off x="0" y="2839109"/>
          <a:ext cx="5811128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5F39EC-8E25-4C7A-B894-0D88511FB76C}">
      <dsp:nvSpPr>
        <dsp:cNvPr id="0" name=""/>
        <dsp:cNvSpPr/>
      </dsp:nvSpPr>
      <dsp:spPr>
        <a:xfrm>
          <a:off x="118946" y="1760247"/>
          <a:ext cx="1702932" cy="68138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17 Aug. 24</a:t>
          </a:r>
        </a:p>
      </dsp:txBody>
      <dsp:txXfrm>
        <a:off x="118946" y="1760247"/>
        <a:ext cx="1702932" cy="681386"/>
      </dsp:txXfrm>
    </dsp:sp>
    <dsp:sp modelId="{12B8BDDE-2781-4EEB-A6AF-574225E1BEF3}">
      <dsp:nvSpPr>
        <dsp:cNvPr id="0" name=""/>
        <dsp:cNvSpPr/>
      </dsp:nvSpPr>
      <dsp:spPr>
        <a:xfrm>
          <a:off x="118946" y="945033"/>
          <a:ext cx="1702932" cy="81521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fake alias created</a:t>
          </a:r>
        </a:p>
      </dsp:txBody>
      <dsp:txXfrm>
        <a:off x="118946" y="945033"/>
        <a:ext cx="1702932" cy="815214"/>
      </dsp:txXfrm>
    </dsp:sp>
    <dsp:sp modelId="{6B338429-7340-4631-AACC-BBB9355BB43B}">
      <dsp:nvSpPr>
        <dsp:cNvPr id="0" name=""/>
        <dsp:cNvSpPr/>
      </dsp:nvSpPr>
      <dsp:spPr>
        <a:xfrm>
          <a:off x="970412" y="2441634"/>
          <a:ext cx="0" cy="397475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C394A-1DAC-461E-BBB3-BDBF2BFE64A9}">
      <dsp:nvSpPr>
        <dsp:cNvPr id="0" name=""/>
        <dsp:cNvSpPr/>
      </dsp:nvSpPr>
      <dsp:spPr>
        <a:xfrm>
          <a:off x="1086522" y="3236584"/>
          <a:ext cx="1702932" cy="68138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21 Aug. 24</a:t>
          </a:r>
        </a:p>
      </dsp:txBody>
      <dsp:txXfrm>
        <a:off x="1086522" y="3236584"/>
        <a:ext cx="1702932" cy="681386"/>
      </dsp:txXfrm>
    </dsp:sp>
    <dsp:sp modelId="{C23F9BEB-4365-4E84-B55C-B08D38DB33DF}">
      <dsp:nvSpPr>
        <dsp:cNvPr id="0" name=""/>
        <dsp:cNvSpPr/>
      </dsp:nvSpPr>
      <dsp:spPr>
        <a:xfrm>
          <a:off x="1086522" y="3917971"/>
          <a:ext cx="1702932" cy="81521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emma contacs joe</a:t>
          </a:r>
        </a:p>
      </dsp:txBody>
      <dsp:txXfrm>
        <a:off x="1086522" y="3917971"/>
        <a:ext cx="1702932" cy="815214"/>
      </dsp:txXfrm>
    </dsp:sp>
    <dsp:sp modelId="{825F5D9C-B7C3-4974-96B5-2A06CBF221C5}">
      <dsp:nvSpPr>
        <dsp:cNvPr id="0" name=""/>
        <dsp:cNvSpPr/>
      </dsp:nvSpPr>
      <dsp:spPr>
        <a:xfrm>
          <a:off x="1937988" y="2839109"/>
          <a:ext cx="0" cy="397475"/>
        </a:xfrm>
        <a:prstGeom prst="line">
          <a:avLst/>
        </a:pr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E295E8-FCE0-4CE6-8F2E-F89A2CB8E9B8}">
      <dsp:nvSpPr>
        <dsp:cNvPr id="0" name=""/>
        <dsp:cNvSpPr/>
      </dsp:nvSpPr>
      <dsp:spPr>
        <a:xfrm rot="2700000">
          <a:off x="926246" y="2794943"/>
          <a:ext cx="88332" cy="883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608BD-D210-41B2-BA5C-98D039B2D45C}">
      <dsp:nvSpPr>
        <dsp:cNvPr id="0" name=""/>
        <dsp:cNvSpPr/>
      </dsp:nvSpPr>
      <dsp:spPr>
        <a:xfrm rot="2700000">
          <a:off x="1893822" y="2794943"/>
          <a:ext cx="88332" cy="883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25C42-A046-45D4-9E82-D6122322D298}">
      <dsp:nvSpPr>
        <dsp:cNvPr id="0" name=""/>
        <dsp:cNvSpPr/>
      </dsp:nvSpPr>
      <dsp:spPr>
        <a:xfrm>
          <a:off x="2054097" y="1760247"/>
          <a:ext cx="1702932" cy="68138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 Nov. 24</a:t>
          </a:r>
        </a:p>
      </dsp:txBody>
      <dsp:txXfrm>
        <a:off x="2054097" y="1760247"/>
        <a:ext cx="1702932" cy="681386"/>
      </dsp:txXfrm>
    </dsp:sp>
    <dsp:sp modelId="{D43EE8E1-9C9A-4124-8815-D84196FED67F}">
      <dsp:nvSpPr>
        <dsp:cNvPr id="0" name=""/>
        <dsp:cNvSpPr/>
      </dsp:nvSpPr>
      <dsp:spPr>
        <a:xfrm>
          <a:off x="2054097" y="945033"/>
          <a:ext cx="1702932" cy="81521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emma pressures joe</a:t>
          </a:r>
        </a:p>
      </dsp:txBody>
      <dsp:txXfrm>
        <a:off x="2054097" y="945033"/>
        <a:ext cx="1702932" cy="815214"/>
      </dsp:txXfrm>
    </dsp:sp>
    <dsp:sp modelId="{DE0C51FB-D962-45E9-AAC8-5F47F33B1F6C}">
      <dsp:nvSpPr>
        <dsp:cNvPr id="0" name=""/>
        <dsp:cNvSpPr/>
      </dsp:nvSpPr>
      <dsp:spPr>
        <a:xfrm>
          <a:off x="2905564" y="2441634"/>
          <a:ext cx="0" cy="397475"/>
        </a:xfrm>
        <a:prstGeom prst="line">
          <a:avLst/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492C44-4A0F-41E9-832C-8B58BE2E2A39}">
      <dsp:nvSpPr>
        <dsp:cNvPr id="0" name=""/>
        <dsp:cNvSpPr/>
      </dsp:nvSpPr>
      <dsp:spPr>
        <a:xfrm>
          <a:off x="3021673" y="3236584"/>
          <a:ext cx="1702932" cy="68138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22 Nov. 24</a:t>
          </a:r>
        </a:p>
      </dsp:txBody>
      <dsp:txXfrm>
        <a:off x="3021673" y="3236584"/>
        <a:ext cx="1702932" cy="681386"/>
      </dsp:txXfrm>
    </dsp:sp>
    <dsp:sp modelId="{351D6FF9-EC58-48E4-B765-1707D3513A06}">
      <dsp:nvSpPr>
        <dsp:cNvPr id="0" name=""/>
        <dsp:cNvSpPr/>
      </dsp:nvSpPr>
      <dsp:spPr>
        <a:xfrm>
          <a:off x="3021673" y="3917971"/>
          <a:ext cx="1702932" cy="81521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joe travel to Manchester</a:t>
          </a:r>
        </a:p>
      </dsp:txBody>
      <dsp:txXfrm>
        <a:off x="3021673" y="3917971"/>
        <a:ext cx="1702932" cy="815214"/>
      </dsp:txXfrm>
    </dsp:sp>
    <dsp:sp modelId="{8184AA44-E5F7-4147-800A-5042E6D2F72C}">
      <dsp:nvSpPr>
        <dsp:cNvPr id="0" name=""/>
        <dsp:cNvSpPr/>
      </dsp:nvSpPr>
      <dsp:spPr>
        <a:xfrm>
          <a:off x="3873139" y="2839109"/>
          <a:ext cx="0" cy="397475"/>
        </a:xfrm>
        <a:prstGeom prst="line">
          <a:avLst/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332BE6-BEB1-4686-9B66-2FCFE6F7DB40}">
      <dsp:nvSpPr>
        <dsp:cNvPr id="0" name=""/>
        <dsp:cNvSpPr/>
      </dsp:nvSpPr>
      <dsp:spPr>
        <a:xfrm rot="2700000">
          <a:off x="2861397" y="2794943"/>
          <a:ext cx="88332" cy="883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14C00-FB60-473D-8BF5-D034625B1A13}">
      <dsp:nvSpPr>
        <dsp:cNvPr id="0" name=""/>
        <dsp:cNvSpPr/>
      </dsp:nvSpPr>
      <dsp:spPr>
        <a:xfrm rot="2700000">
          <a:off x="3828973" y="2794943"/>
          <a:ext cx="88332" cy="883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85DCD-39D9-409B-AF0A-BED7C71111D1}">
      <dsp:nvSpPr>
        <dsp:cNvPr id="0" name=""/>
        <dsp:cNvSpPr/>
      </dsp:nvSpPr>
      <dsp:spPr>
        <a:xfrm>
          <a:off x="3989248" y="1760247"/>
          <a:ext cx="1702932" cy="68138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31 Jan. 25</a:t>
          </a:r>
        </a:p>
      </dsp:txBody>
      <dsp:txXfrm>
        <a:off x="3989248" y="1760247"/>
        <a:ext cx="1702932" cy="681386"/>
      </dsp:txXfrm>
    </dsp:sp>
    <dsp:sp modelId="{EB6CB643-4DF3-4064-962D-1A87C99DBD35}">
      <dsp:nvSpPr>
        <dsp:cNvPr id="0" name=""/>
        <dsp:cNvSpPr/>
      </dsp:nvSpPr>
      <dsp:spPr>
        <a:xfrm>
          <a:off x="3989248" y="945033"/>
          <a:ext cx="1702932" cy="815214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5m deal confirm</a:t>
          </a:r>
        </a:p>
      </dsp:txBody>
      <dsp:txXfrm>
        <a:off x="3989248" y="945033"/>
        <a:ext cx="1702932" cy="815214"/>
      </dsp:txXfrm>
    </dsp:sp>
    <dsp:sp modelId="{20679FF6-7B10-4941-99B9-EFA7D46B6158}">
      <dsp:nvSpPr>
        <dsp:cNvPr id="0" name=""/>
        <dsp:cNvSpPr/>
      </dsp:nvSpPr>
      <dsp:spPr>
        <a:xfrm>
          <a:off x="4840715" y="2441634"/>
          <a:ext cx="0" cy="397475"/>
        </a:xfrm>
        <a:prstGeom prst="line">
          <a:avLst/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AFC142-70FA-492C-90D9-E41778888E7F}">
      <dsp:nvSpPr>
        <dsp:cNvPr id="0" name=""/>
        <dsp:cNvSpPr/>
      </dsp:nvSpPr>
      <dsp:spPr>
        <a:xfrm rot="2700000">
          <a:off x="4796548" y="2794943"/>
          <a:ext cx="88332" cy="883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CB1C0B-3D93-495E-B852-AB701C1BFE70}">
      <dsp:nvSpPr>
        <dsp:cNvPr id="0" name=""/>
        <dsp:cNvSpPr/>
      </dsp:nvSpPr>
      <dsp:spPr>
        <a:xfrm>
          <a:off x="0" y="851774"/>
          <a:ext cx="5811128" cy="5159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Evidence across four devices was consistent</a:t>
          </a:r>
        </a:p>
      </dsp:txBody>
      <dsp:txXfrm>
        <a:off x="25188" y="876962"/>
        <a:ext cx="5760752" cy="465594"/>
      </dsp:txXfrm>
    </dsp:sp>
    <dsp:sp modelId="{2E2030B5-B093-4DE3-A7D6-F8311D02241D}">
      <dsp:nvSpPr>
        <dsp:cNvPr id="0" name=""/>
        <dsp:cNvSpPr/>
      </dsp:nvSpPr>
      <dsp:spPr>
        <a:xfrm>
          <a:off x="0" y="1428224"/>
          <a:ext cx="5811128" cy="51597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Fake identity showed premeditation</a:t>
          </a:r>
        </a:p>
      </dsp:txBody>
      <dsp:txXfrm>
        <a:off x="25188" y="1453412"/>
        <a:ext cx="5760752" cy="465594"/>
      </dsp:txXfrm>
    </dsp:sp>
    <dsp:sp modelId="{4A41BC1D-0DF9-44AE-A414-DE3EC81CEE44}">
      <dsp:nvSpPr>
        <dsp:cNvPr id="0" name=""/>
        <dsp:cNvSpPr/>
      </dsp:nvSpPr>
      <dsp:spPr>
        <a:xfrm>
          <a:off x="0" y="2004674"/>
          <a:ext cx="5811128" cy="51597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5M offshore deal appeared on two platforms</a:t>
          </a:r>
        </a:p>
      </dsp:txBody>
      <dsp:txXfrm>
        <a:off x="25188" y="2029862"/>
        <a:ext cx="5760752" cy="465594"/>
      </dsp:txXfrm>
    </dsp:sp>
    <dsp:sp modelId="{67C9E436-480E-4AC2-B02E-E5FB1CF08DA8}">
      <dsp:nvSpPr>
        <dsp:cNvPr id="0" name=""/>
        <dsp:cNvSpPr/>
      </dsp:nvSpPr>
      <dsp:spPr>
        <a:xfrm>
          <a:off x="0" y="2581124"/>
          <a:ext cx="5811128" cy="5159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Manchester trip confirmed by GPS and ticket</a:t>
          </a:r>
        </a:p>
      </dsp:txBody>
      <dsp:txXfrm>
        <a:off x="25188" y="2606312"/>
        <a:ext cx="5760752" cy="465594"/>
      </dsp:txXfrm>
    </dsp:sp>
    <dsp:sp modelId="{B19A0A7E-1886-4BED-BCD8-09973E327A9C}">
      <dsp:nvSpPr>
        <dsp:cNvPr id="0" name=""/>
        <dsp:cNvSpPr/>
      </dsp:nvSpPr>
      <dsp:spPr>
        <a:xfrm>
          <a:off x="0" y="3157574"/>
          <a:ext cx="5811128" cy="51597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Revoke Emma’s access</a:t>
          </a:r>
        </a:p>
      </dsp:txBody>
      <dsp:txXfrm>
        <a:off x="25188" y="3182762"/>
        <a:ext cx="5760752" cy="465594"/>
      </dsp:txXfrm>
    </dsp:sp>
    <dsp:sp modelId="{26E77C61-9D10-448D-9D87-96CEFCA0F2F4}">
      <dsp:nvSpPr>
        <dsp:cNvPr id="0" name=""/>
        <dsp:cNvSpPr/>
      </dsp:nvSpPr>
      <dsp:spPr>
        <a:xfrm>
          <a:off x="0" y="3734024"/>
          <a:ext cx="5811128" cy="5159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Audit patent access logs</a:t>
          </a:r>
        </a:p>
      </dsp:txBody>
      <dsp:txXfrm>
        <a:off x="25188" y="3759212"/>
        <a:ext cx="5760752" cy="465594"/>
      </dsp:txXfrm>
    </dsp:sp>
    <dsp:sp modelId="{EBFFB395-7143-48FB-8D43-B534932D8227}">
      <dsp:nvSpPr>
        <dsp:cNvPr id="0" name=""/>
        <dsp:cNvSpPr/>
      </dsp:nvSpPr>
      <dsp:spPr>
        <a:xfrm>
          <a:off x="0" y="4310474"/>
          <a:ext cx="5811128" cy="51597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Investigate offshore finance and transfer routes</a:t>
          </a:r>
        </a:p>
      </dsp:txBody>
      <dsp:txXfrm>
        <a:off x="25188" y="4335662"/>
        <a:ext cx="5760752" cy="4655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46DC2C-4921-40D5-B952-1BE98654E2D6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17B737-662B-4304-89B5-5183C7D33F8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41851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17B737-662B-4304-89B5-5183C7D33F8F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46257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166CF-9BAD-C61D-A91D-70B66D642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A445D9-0EDD-2B0A-8440-CF0E5163BB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07EB04-CCAC-2672-BDE4-B4CA29E92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D4004-98CD-C32A-7302-59ED7E931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EEAD6E-BD65-BAD1-CB28-9EE54F6E4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5794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EE197-6B25-6454-CCDC-4118FFBEA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13FE3-AA5A-F5B5-71D0-1691B397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04034-0D3C-D9C9-1C10-3B6A015C4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F48EC-7B22-8B29-B9CE-9838CB2C8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54436-0013-06AE-0733-16E5FD988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97980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55FDC-6C36-AD61-3CEC-CB31E14AF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6C70FD-354C-046E-100C-5933AE74C6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62931D-D6F5-92E3-C62D-D0E617391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B6E7E-EB5A-4DDC-0EE5-373486F4C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114FC-F4F5-FEAA-8EDB-0E0C96718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92350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B1910-4504-4EDA-DAC0-D9DB01207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74AA0-161D-3369-0489-CBA2BF23A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824FBD-B860-CA56-CA01-02A541CB11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403320-F2C4-8C55-2DE2-44F5E44EF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2E8D03-7D5F-C16E-07C3-ED7FD144F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4ABF8-5E5C-13CE-D4AF-D78943EFF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9378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AF808-A336-6B91-0A03-30A966D20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56C3F2-7A10-775B-08D0-BBF6BAFD24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AA3007-3173-41E3-4A36-6E92F1445E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ABC213-9333-5D3F-7D38-35A9F1BB21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B95AC2-35E6-EEC5-69B8-4F8477EB7C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F29CEE-5E71-2849-59E8-AECFBFC22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D872B8-3830-0246-5D50-88269F26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78FD6-5F19-B9F2-240C-F026AF4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6612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C953C-2C26-F49C-A2FE-950B4AE67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8344EE-CEEB-0F72-6528-6C649F0B5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3ECD84-A6DE-8415-31FB-ED6BC803A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56BED9-D540-EA52-07F9-7E2C9E4C3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5323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941994-CE02-BF41-7CAF-183E193B4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4A6418-1CFE-98A8-E9E3-94572F299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3E080E-EFDA-A2E5-2CE3-136C3E17D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02818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D538A-A17F-AD6A-171C-DADBCEFD5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FFB09-204F-6A5A-1F48-483F1469E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B7FBA5-1ADE-309A-360C-710D5F48A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15E3D-D865-D5AA-06ED-8CA8CFF77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659FEF-BAC2-AD72-D276-ED5D914CC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95B430-C899-1AB6-E81A-22EB29596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90117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9548C-768A-311D-C1D7-22AC6E5A1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BAC630-26AB-D4DE-8C8B-AC0D7BB73F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01FD03-BFF9-EE93-295A-693D041808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AA756-CAC2-615E-FC30-83B17E19C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D0DBFF-AC74-F6B8-913C-B4F4644CD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ADEA9F-4F3E-8EE9-FF42-6D96E795E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1766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A37E5-98E9-D4C9-9DA8-A9E38BC91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E1C0CA-B8D5-8109-913A-070B9A7999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6BAA3-19A3-E530-40A0-AF2CF7C2D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D4A40B-6327-79E7-B0B3-C0917D447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F2C34-5BEE-5566-2769-E298B5C65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4972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C4B321-5916-1204-F7CF-420B935DD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BB0CD3-7091-43C5-2DDD-8B61551659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445E3-B9A9-FB51-BBB8-8D0E9B31E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8FAA1-207E-490C-1955-E9916AEBD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81B5BC-8995-DD83-13C0-9E14BF4CF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70996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8E2EE7-9E2D-B04D-437F-9B478105D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C9B06-E99F-E68C-835B-AA3A2B307F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52C98-75FE-BC6C-A044-8E1640292B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37CD7F-FE45-4885-838D-61B173DC8BDB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E930E0-70ED-9094-EB92-41304DC510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423A5-A238-007D-3F26-96D8B0C144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24E443-FCB5-4F50-8B66-E85AECE3AA2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4219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44013BE-337C-F50D-097F-627AC97D14CF}"/>
              </a:ext>
            </a:extLst>
          </p:cNvPr>
          <p:cNvSpPr txBox="1"/>
          <p:nvPr/>
        </p:nvSpPr>
        <p:spPr>
          <a:xfrm>
            <a:off x="8094562" y="4115686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/>
              <a:t>Name:- Gandhi Raj R</a:t>
            </a:r>
          </a:p>
          <a:p>
            <a:r>
              <a:rPr lang="en-IN" dirty="0"/>
              <a:t>Student ID:-2503898</a:t>
            </a:r>
          </a:p>
          <a:p>
            <a:r>
              <a:rPr lang="en-IN" dirty="0"/>
              <a:t>Date:-29-04-26</a:t>
            </a:r>
          </a:p>
          <a:p>
            <a:r>
              <a:rPr lang="en-IN" dirty="0"/>
              <a:t>Module code ACCA7031</a:t>
            </a:r>
          </a:p>
          <a:p>
            <a:r>
              <a:rPr lang="en-IN" dirty="0"/>
              <a:t>Submit To:-Dr. Mohamed Ghanem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01E287-1078-6511-B577-82942F4253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763" y="386350"/>
            <a:ext cx="2815237" cy="11935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6F299D8-28AA-7902-7566-28AA24575D6F}"/>
              </a:ext>
            </a:extLst>
          </p:cNvPr>
          <p:cNvSpPr txBox="1"/>
          <p:nvPr/>
        </p:nvSpPr>
        <p:spPr>
          <a:xfrm>
            <a:off x="1724627" y="2615879"/>
            <a:ext cx="73846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800" b="1" dirty="0"/>
              <a:t>A Digital Forensic Case Analysis</a:t>
            </a:r>
          </a:p>
          <a:p>
            <a:endParaRPr lang="en-IN" sz="2800" b="1" dirty="0"/>
          </a:p>
        </p:txBody>
      </p:sp>
    </p:spTree>
    <p:extLst>
      <p:ext uri="{BB962C8B-B14F-4D97-AF65-F5344CB8AC3E}">
        <p14:creationId xmlns:p14="http://schemas.microsoft.com/office/powerpoint/2010/main" val="3488396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394FE2-BDDA-4ECE-B320-81AE19E90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625AAC5-802A-4197-8804-2B78FF65C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38ECC9-9CDB-77DF-72A5-2F07A04B5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0" y="310896"/>
            <a:ext cx="7982712" cy="8686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My Device Image 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A1B139DD-0E8D-42FA-9171-C5F001754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0746DAB-1310-F542-6390-3170E5D566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13" y="2466945"/>
            <a:ext cx="5863163" cy="38213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179C7A-4063-AA1B-797A-1EF47400477A}"/>
              </a:ext>
            </a:extLst>
          </p:cNvPr>
          <p:cNvSpPr txBox="1"/>
          <p:nvPr/>
        </p:nvSpPr>
        <p:spPr>
          <a:xfrm>
            <a:off x="4577778" y="1356425"/>
            <a:ext cx="3033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Tools use were </a:t>
            </a:r>
            <a:r>
              <a:rPr lang="en-IN" dirty="0" err="1"/>
              <a:t>Ftk</a:t>
            </a:r>
            <a:r>
              <a:rPr lang="en-IN" dirty="0"/>
              <a:t> and UFDE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7DAB07-5C72-4DC2-4411-6C271479F1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338" y="2466945"/>
            <a:ext cx="5256202" cy="3821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853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DED465-A364-3FDA-FBC6-61404FE5179A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Aim of the investigation</a:t>
            </a:r>
          </a:p>
        </p:txBody>
      </p:sp>
      <p:graphicFrame>
        <p:nvGraphicFramePr>
          <p:cNvPr id="20" name="TextBox 4">
            <a:extLst>
              <a:ext uri="{FF2B5EF4-FFF2-40B4-BE49-F238E27FC236}">
                <a16:creationId xmlns:a16="http://schemas.microsoft.com/office/drawing/2014/main" id="{1EF7EB9B-32BB-A749-4D45-288624BA4A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7564123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2124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3E0284-31A1-81DD-9699-4C20F8AEE40F}"/>
              </a:ext>
            </a:extLst>
          </p:cNvPr>
          <p:cNvSpPr txBox="1"/>
          <p:nvPr/>
        </p:nvSpPr>
        <p:spPr>
          <a:xfrm>
            <a:off x="838200" y="838199"/>
            <a:ext cx="4191000" cy="53387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summary</a:t>
            </a:r>
          </a:p>
        </p:txBody>
      </p:sp>
      <p:graphicFrame>
        <p:nvGraphicFramePr>
          <p:cNvPr id="14" name="TextBox 2">
            <a:extLst>
              <a:ext uri="{FF2B5EF4-FFF2-40B4-BE49-F238E27FC236}">
                <a16:creationId xmlns:a16="http://schemas.microsoft.com/office/drawing/2014/main" id="{C1E905A6-E82E-540D-F20A-5A54B1D1C2E0}"/>
              </a:ext>
            </a:extLst>
          </p:cNvPr>
          <p:cNvGraphicFramePr/>
          <p:nvPr/>
        </p:nvGraphicFramePr>
        <p:xfrm>
          <a:off x="5302332" y="838199"/>
          <a:ext cx="6051468" cy="5338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9347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8C16BA-E191-A0A2-073F-6834685CA6F4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Devices examined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F49252-BB0E-B5D1-CDF8-9E9CC97F3486}"/>
              </a:ext>
            </a:extLst>
          </p:cNvPr>
          <p:cNvSpPr txBox="1"/>
          <p:nvPr/>
        </p:nvSpPr>
        <p:spPr>
          <a:xfrm>
            <a:off x="6095999" y="713313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1143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Huawei P Smart — linked to Emma</a:t>
            </a:r>
          </a:p>
          <a:p>
            <a:pPr marL="1143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Samsung Galaxy A13 — linked to Joe</a:t>
            </a:r>
          </a:p>
          <a:p>
            <a:pPr marL="1143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Nokia C2 — linked to Norman</a:t>
            </a:r>
          </a:p>
          <a:p>
            <a:pPr marL="1143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Note 14 — additional evidence source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81082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1C32EA-14C7-AC07-BAEF-ECDE4B3A63B2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Forensic Process </a:t>
            </a:r>
          </a:p>
        </p:txBody>
      </p:sp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3A9977AD-DC2A-F5EA-A0B1-1C143C8520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199964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3522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AB83B2-16AD-10C9-85BC-B0C107605594}"/>
              </a:ext>
            </a:extLst>
          </p:cNvPr>
          <p:cNvSpPr txBox="1"/>
          <p:nvPr/>
        </p:nvSpPr>
        <p:spPr>
          <a:xfrm>
            <a:off x="589212" y="-328409"/>
            <a:ext cx="4038600" cy="34767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hash verification matters</a:t>
            </a:r>
          </a:p>
        </p:txBody>
      </p:sp>
      <p:graphicFrame>
        <p:nvGraphicFramePr>
          <p:cNvPr id="14" name="TextBox 2">
            <a:extLst>
              <a:ext uri="{FF2B5EF4-FFF2-40B4-BE49-F238E27FC236}">
                <a16:creationId xmlns:a16="http://schemas.microsoft.com/office/drawing/2014/main" id="{E006B315-8664-F203-27C0-AE5295EDB5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236825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3572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1D77DF7B-3630-905C-72A7-D793BDEDB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3330F92D-E974-B139-A425-89D3B433D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1C8F5E-70C6-2CF7-0B04-F50F12C35CDE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Hash Images</a:t>
            </a: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0BC730-7C92-0D32-68E9-8E191ABE62B9}"/>
              </a:ext>
            </a:extLst>
          </p:cNvPr>
          <p:cNvSpPr txBox="1"/>
          <p:nvPr/>
        </p:nvSpPr>
        <p:spPr>
          <a:xfrm>
            <a:off x="6095999" y="713313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65D3BD-9653-6EE4-2DAF-290155E5EB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0848" y="2034028"/>
            <a:ext cx="2764412" cy="155498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6142FD9-1E7F-F3C3-C484-341E25DA9A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0847" y="3945666"/>
            <a:ext cx="2764413" cy="155498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1118EC-4867-F006-AA33-226E4BE638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8593" y="2034028"/>
            <a:ext cx="2764412" cy="155498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85BA819-04BE-FEC7-C4AB-292F16E006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8592" y="3945666"/>
            <a:ext cx="2764413" cy="1554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065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38B5D8-E98B-5BB0-D3F8-9105324BF934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Fake identity evidence </a:t>
            </a:r>
          </a:p>
        </p:txBody>
      </p:sp>
      <p:graphicFrame>
        <p:nvGraphicFramePr>
          <p:cNvPr id="14" name="TextBox 2">
            <a:extLst>
              <a:ext uri="{FF2B5EF4-FFF2-40B4-BE49-F238E27FC236}">
                <a16:creationId xmlns:a16="http://schemas.microsoft.com/office/drawing/2014/main" id="{10F3BE33-FFB7-29B8-F9C9-BCB61D827C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6352761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7379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FD275-F0B7-1203-DE3C-E4ED82E30766}"/>
              </a:ext>
            </a:extLst>
          </p:cNvPr>
          <p:cNvSpPr txBox="1"/>
          <p:nvPr/>
        </p:nvSpPr>
        <p:spPr>
          <a:xfrm>
            <a:off x="1246824" y="643467"/>
            <a:ext cx="4772975" cy="18005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Communication with Joe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805A5D-106D-CF7C-70A7-D60AA60F9FB0}"/>
              </a:ext>
            </a:extLst>
          </p:cNvPr>
          <p:cNvSpPr txBox="1"/>
          <p:nvPr/>
        </p:nvSpPr>
        <p:spPr>
          <a:xfrm>
            <a:off x="1246824" y="2623381"/>
            <a:ext cx="4772974" cy="35535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27 WhatsApp messages over 5 months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Joe agreed to help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Joe attended meetings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Emma continued pressing for progress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Negotiations lasted from August to January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7B0C473-10A5-C477-3CEA-CF0E622969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76" y="1745015"/>
            <a:ext cx="5987505" cy="336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858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FF7783-E4CE-9B33-EDD6-EA812F193AE1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Financial deal evidence</a:t>
            </a: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5EDF7979-408B-8057-79EF-77AF18CD39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51812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6032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62E2A35A-DE95-FC39-E317-010F2C05B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49295507-CA9D-3E1E-F3DB-6A4D6926E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DA8AC9-A969-B28F-A060-92AB0730F10B}"/>
              </a:ext>
            </a:extLst>
          </p:cNvPr>
          <p:cNvSpPr txBox="1"/>
          <p:nvPr/>
        </p:nvSpPr>
        <p:spPr>
          <a:xfrm>
            <a:off x="905484" y="1065749"/>
            <a:ext cx="3748810" cy="47265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5M Evidence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20C048-3FB0-8FB6-09C5-6C60F48412D4}"/>
              </a:ext>
            </a:extLst>
          </p:cNvPr>
          <p:cNvSpPr txBox="1"/>
          <p:nvPr/>
        </p:nvSpPr>
        <p:spPr>
          <a:xfrm>
            <a:off x="6400800" y="713313"/>
            <a:ext cx="49530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143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1D37AE-7B95-2D1A-31FD-D484CD2D37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0333" y="1663002"/>
            <a:ext cx="6279104" cy="3531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072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7F010B-80B5-5782-76DB-50F41BA6F394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Messenger link to Norman</a:t>
            </a:r>
          </a:p>
        </p:txBody>
      </p:sp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B6A59684-A0CA-9384-BFD6-486C24515A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293836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99214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51E261-D2F0-8C8B-68D3-606F9CC5FFBA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Location and travel evidence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8DE132-5F14-E457-38AC-4AE5667E3995}"/>
              </a:ext>
            </a:extLst>
          </p:cNvPr>
          <p:cNvSpPr txBox="1"/>
          <p:nvPr/>
        </p:nvSpPr>
        <p:spPr>
          <a:xfrm>
            <a:off x="6221428" y="2283341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Joe claimed he travelled to Manchester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Train ticket confirmed the journey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GPS data placed him in Manchester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Location matched his messages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/>
              <a:t>Physical evidence supported the chat evidence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A2FCD3-C760-EF99-68C2-15A44E80FC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2953" y="705751"/>
            <a:ext cx="5260847" cy="2959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6245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0B445-D138-539F-1946-0319DCD0AC46}"/>
              </a:ext>
            </a:extLst>
          </p:cNvPr>
          <p:cNvSpPr txBox="1"/>
          <p:nvPr/>
        </p:nvSpPr>
        <p:spPr>
          <a:xfrm>
            <a:off x="675836" y="-1036900"/>
            <a:ext cx="4191000" cy="53387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Additional supporting evidence </a:t>
            </a:r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0E607F61-3E28-3F88-5AE5-EB37799CBB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6621761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75591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9AC0FE-B952-3734-5159-940801B27B18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Suspect roles</a:t>
            </a:r>
          </a:p>
        </p:txBody>
      </p:sp>
      <p:graphicFrame>
        <p:nvGraphicFramePr>
          <p:cNvPr id="23" name="TextBox 2">
            <a:extLst>
              <a:ext uri="{FF2B5EF4-FFF2-40B4-BE49-F238E27FC236}">
                <a16:creationId xmlns:a16="http://schemas.microsoft.com/office/drawing/2014/main" id="{35420417-5119-A8FF-D522-83BA097F41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4520098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17503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775507-2FF8-C38F-EF3D-101EB928E7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55CC32-F80D-C1CC-022B-0A22D96C4DD9}"/>
              </a:ext>
            </a:extLst>
          </p:cNvPr>
          <p:cNvSpPr txBox="1"/>
          <p:nvPr/>
        </p:nvSpPr>
        <p:spPr>
          <a:xfrm>
            <a:off x="804672" y="1243013"/>
            <a:ext cx="3855720" cy="43719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F8DC1D4F-9AA6-6136-495F-416E209594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8763463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D90E72A1-A7BA-8C56-EB47-995E0E56CA23}"/>
              </a:ext>
            </a:extLst>
          </p:cNvPr>
          <p:cNvSpPr txBox="1"/>
          <p:nvPr/>
        </p:nvSpPr>
        <p:spPr>
          <a:xfrm>
            <a:off x="838200" y="889069"/>
            <a:ext cx="22178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4000" dirty="0">
                <a:solidFill>
                  <a:schemeClr val="bg1"/>
                </a:solidFill>
              </a:rPr>
              <a:t>Time line</a:t>
            </a:r>
          </a:p>
        </p:txBody>
      </p:sp>
    </p:spTree>
    <p:extLst>
      <p:ext uri="{BB962C8B-B14F-4D97-AF65-F5344CB8AC3E}">
        <p14:creationId xmlns:p14="http://schemas.microsoft.com/office/powerpoint/2010/main" val="32619096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7E0A47-A948-7646-C843-34592AFDBFEE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Findings and recommendations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8" name="TextBox 2">
            <a:extLst>
              <a:ext uri="{FF2B5EF4-FFF2-40B4-BE49-F238E27FC236}">
                <a16:creationId xmlns:a16="http://schemas.microsoft.com/office/drawing/2014/main" id="{6BD6C79A-FA56-3A52-1121-4A8FE2605E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6955154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57857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4CF726-CF60-2027-4EF6-03A71D987763}"/>
              </a:ext>
            </a:extLst>
          </p:cNvPr>
          <p:cNvSpPr txBox="1"/>
          <p:nvPr/>
        </p:nvSpPr>
        <p:spPr>
          <a:xfrm>
            <a:off x="4928482" y="3244334"/>
            <a:ext cx="2335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800" b="1" i="1" u="sng" dirty="0">
                <a:solidFill>
                  <a:srgbClr val="FF0000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644510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459</Words>
  <Application>Microsoft Office PowerPoint</Application>
  <PresentationFormat>Widescreen</PresentationFormat>
  <Paragraphs>107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Aptos</vt:lpstr>
      <vt:lpstr>Aptos Display</vt:lpstr>
      <vt:lpstr>Arial</vt:lpstr>
      <vt:lpstr>Avenir Next LT Pro</vt:lpstr>
      <vt:lpstr>Calibri</vt:lpstr>
      <vt:lpstr>Wingdings</vt:lpstr>
      <vt:lpstr>Office Theme</vt:lpstr>
      <vt:lpstr>PowerPoint Presentation</vt:lpstr>
      <vt:lpstr>My Device Image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Parth Pareshbhai Tablawala (2515744)</dc:creator>
  <cp:lastModifiedBy>Parth Pareshbhai Tablawala (2515744)</cp:lastModifiedBy>
  <cp:revision>10</cp:revision>
  <dcterms:created xsi:type="dcterms:W3CDTF">2026-04-29T02:48:54Z</dcterms:created>
  <dcterms:modified xsi:type="dcterms:W3CDTF">2026-04-29T09:54:30Z</dcterms:modified>
</cp:coreProperties>
</file>