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64" r:id="rId4"/>
    <p:sldId id="258" r:id="rId5"/>
    <p:sldId id="262" r:id="rId6"/>
    <p:sldId id="259" r:id="rId7"/>
    <p:sldId id="261" r:id="rId8"/>
    <p:sldId id="260" r:id="rId9"/>
    <p:sldId id="263"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E146"/>
    <a:srgbClr val="F5FAFF"/>
    <a:srgbClr val="282F3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317"/>
    <p:restoredTop sz="94741"/>
  </p:normalViewPr>
  <p:slideViewPr>
    <p:cSldViewPr snapToGrid="0">
      <p:cViewPr varScale="1">
        <p:scale>
          <a:sx n="104" d="100"/>
          <a:sy n="104" d="100"/>
        </p:scale>
        <p:origin x="688"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A88D6-8631-8D53-5C52-D7DF32A49D8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AE421D1E-F049-9FC4-9A20-84634C6767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59C77E8D-0F48-DF92-E337-F70F52170747}"/>
              </a:ext>
            </a:extLst>
          </p:cNvPr>
          <p:cNvSpPr>
            <a:spLocks noGrp="1"/>
          </p:cNvSpPr>
          <p:nvPr>
            <p:ph type="dt" sz="half" idx="10"/>
          </p:nvPr>
        </p:nvSpPr>
        <p:spPr/>
        <p:txBody>
          <a:bodyPr/>
          <a:lstStyle/>
          <a:p>
            <a:fld id="{355B26B7-8EA4-E344-8E6E-637EB195D591}" type="datetimeFigureOut">
              <a:rPr lang="en-US" smtClean="0"/>
              <a:t>10/3/26</a:t>
            </a:fld>
            <a:endParaRPr lang="en-US"/>
          </a:p>
        </p:txBody>
      </p:sp>
      <p:sp>
        <p:nvSpPr>
          <p:cNvPr id="5" name="Footer Placeholder 4">
            <a:extLst>
              <a:ext uri="{FF2B5EF4-FFF2-40B4-BE49-F238E27FC236}">
                <a16:creationId xmlns:a16="http://schemas.microsoft.com/office/drawing/2014/main" id="{1ABF64D2-6243-0D7C-C2B2-E8F0CB99DF2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3544F1-5733-2387-BF29-E198D985FA38}"/>
              </a:ext>
            </a:extLst>
          </p:cNvPr>
          <p:cNvSpPr>
            <a:spLocks noGrp="1"/>
          </p:cNvSpPr>
          <p:nvPr>
            <p:ph type="sldNum" sz="quarter" idx="12"/>
          </p:nvPr>
        </p:nvSpPr>
        <p:spPr/>
        <p:txBody>
          <a:bodyPr/>
          <a:lstStyle/>
          <a:p>
            <a:fld id="{BB4D41CE-DBF6-2C4C-8EA7-0C279F63A505}" type="slidenum">
              <a:rPr lang="en-US" smtClean="0"/>
              <a:t>‹#›</a:t>
            </a:fld>
            <a:endParaRPr lang="en-US"/>
          </a:p>
        </p:txBody>
      </p:sp>
    </p:spTree>
    <p:extLst>
      <p:ext uri="{BB962C8B-B14F-4D97-AF65-F5344CB8AC3E}">
        <p14:creationId xmlns:p14="http://schemas.microsoft.com/office/powerpoint/2010/main" val="27557543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13076F-9A5C-D4BC-E402-1733E77BD75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0AFC6D7-E442-4B76-BD5C-62365A736B93}"/>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7B23F7E-F8BB-BA3F-892B-F391806EB36C}"/>
              </a:ext>
            </a:extLst>
          </p:cNvPr>
          <p:cNvSpPr>
            <a:spLocks noGrp="1"/>
          </p:cNvSpPr>
          <p:nvPr>
            <p:ph type="dt" sz="half" idx="10"/>
          </p:nvPr>
        </p:nvSpPr>
        <p:spPr/>
        <p:txBody>
          <a:bodyPr/>
          <a:lstStyle/>
          <a:p>
            <a:fld id="{355B26B7-8EA4-E344-8E6E-637EB195D591}" type="datetimeFigureOut">
              <a:rPr lang="en-US" smtClean="0"/>
              <a:t>10/3/26</a:t>
            </a:fld>
            <a:endParaRPr lang="en-US"/>
          </a:p>
        </p:txBody>
      </p:sp>
      <p:sp>
        <p:nvSpPr>
          <p:cNvPr id="5" name="Footer Placeholder 4">
            <a:extLst>
              <a:ext uri="{FF2B5EF4-FFF2-40B4-BE49-F238E27FC236}">
                <a16:creationId xmlns:a16="http://schemas.microsoft.com/office/drawing/2014/main" id="{C06A212F-6451-B360-81FE-8A9597A437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7B6E483-9904-26CD-9F82-621FD286BF4C}"/>
              </a:ext>
            </a:extLst>
          </p:cNvPr>
          <p:cNvSpPr>
            <a:spLocks noGrp="1"/>
          </p:cNvSpPr>
          <p:nvPr>
            <p:ph type="sldNum" sz="quarter" idx="12"/>
          </p:nvPr>
        </p:nvSpPr>
        <p:spPr/>
        <p:txBody>
          <a:bodyPr/>
          <a:lstStyle/>
          <a:p>
            <a:fld id="{BB4D41CE-DBF6-2C4C-8EA7-0C279F63A505}" type="slidenum">
              <a:rPr lang="en-US" smtClean="0"/>
              <a:t>‹#›</a:t>
            </a:fld>
            <a:endParaRPr lang="en-US"/>
          </a:p>
        </p:txBody>
      </p:sp>
    </p:spTree>
    <p:extLst>
      <p:ext uri="{BB962C8B-B14F-4D97-AF65-F5344CB8AC3E}">
        <p14:creationId xmlns:p14="http://schemas.microsoft.com/office/powerpoint/2010/main" val="3580499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18850-F6D2-41BF-FC9B-09A3C08AC26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D7783C50-6E1C-94A2-4FB4-7577BCFFBBC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E9C2378-806D-ED70-7894-E7A66FE18739}"/>
              </a:ext>
            </a:extLst>
          </p:cNvPr>
          <p:cNvSpPr>
            <a:spLocks noGrp="1"/>
          </p:cNvSpPr>
          <p:nvPr>
            <p:ph type="dt" sz="half" idx="10"/>
          </p:nvPr>
        </p:nvSpPr>
        <p:spPr/>
        <p:txBody>
          <a:bodyPr/>
          <a:lstStyle/>
          <a:p>
            <a:fld id="{355B26B7-8EA4-E344-8E6E-637EB195D591}" type="datetimeFigureOut">
              <a:rPr lang="en-US" smtClean="0"/>
              <a:t>10/3/26</a:t>
            </a:fld>
            <a:endParaRPr lang="en-US"/>
          </a:p>
        </p:txBody>
      </p:sp>
      <p:sp>
        <p:nvSpPr>
          <p:cNvPr id="5" name="Footer Placeholder 4">
            <a:extLst>
              <a:ext uri="{FF2B5EF4-FFF2-40B4-BE49-F238E27FC236}">
                <a16:creationId xmlns:a16="http://schemas.microsoft.com/office/drawing/2014/main" id="{43750081-DC39-D787-2A16-16D63FFDB33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B4964C-6FC7-B13A-9207-FBEA126FB6BA}"/>
              </a:ext>
            </a:extLst>
          </p:cNvPr>
          <p:cNvSpPr>
            <a:spLocks noGrp="1"/>
          </p:cNvSpPr>
          <p:nvPr>
            <p:ph type="sldNum" sz="quarter" idx="12"/>
          </p:nvPr>
        </p:nvSpPr>
        <p:spPr/>
        <p:txBody>
          <a:bodyPr/>
          <a:lstStyle/>
          <a:p>
            <a:fld id="{BB4D41CE-DBF6-2C4C-8EA7-0C279F63A505}" type="slidenum">
              <a:rPr lang="en-US" smtClean="0"/>
              <a:t>‹#›</a:t>
            </a:fld>
            <a:endParaRPr lang="en-US"/>
          </a:p>
        </p:txBody>
      </p:sp>
    </p:spTree>
    <p:extLst>
      <p:ext uri="{BB962C8B-B14F-4D97-AF65-F5344CB8AC3E}">
        <p14:creationId xmlns:p14="http://schemas.microsoft.com/office/powerpoint/2010/main" val="7141084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930429-B4F9-6C9D-B265-57DCBA123DE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20FE345-2025-4BB0-2B7C-8B4BC14B89B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74663172-1CF7-B792-6AE8-CD89A078FC5B}"/>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6E548AF3-3A94-7BF1-050F-B9E18A9ABCF5}"/>
              </a:ext>
            </a:extLst>
          </p:cNvPr>
          <p:cNvSpPr>
            <a:spLocks noGrp="1"/>
          </p:cNvSpPr>
          <p:nvPr>
            <p:ph type="dt" sz="half" idx="10"/>
          </p:nvPr>
        </p:nvSpPr>
        <p:spPr/>
        <p:txBody>
          <a:bodyPr/>
          <a:lstStyle/>
          <a:p>
            <a:fld id="{355B26B7-8EA4-E344-8E6E-637EB195D591}" type="datetimeFigureOut">
              <a:rPr lang="en-US" smtClean="0"/>
              <a:t>10/3/26</a:t>
            </a:fld>
            <a:endParaRPr lang="en-US"/>
          </a:p>
        </p:txBody>
      </p:sp>
      <p:sp>
        <p:nvSpPr>
          <p:cNvPr id="6" name="Footer Placeholder 5">
            <a:extLst>
              <a:ext uri="{FF2B5EF4-FFF2-40B4-BE49-F238E27FC236}">
                <a16:creationId xmlns:a16="http://schemas.microsoft.com/office/drawing/2014/main" id="{10F7DC78-23CE-58E2-995C-79116E43BF0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A71DA7C-60F9-0EF4-1A5D-57161E5AA260}"/>
              </a:ext>
            </a:extLst>
          </p:cNvPr>
          <p:cNvSpPr>
            <a:spLocks noGrp="1"/>
          </p:cNvSpPr>
          <p:nvPr>
            <p:ph type="sldNum" sz="quarter" idx="12"/>
          </p:nvPr>
        </p:nvSpPr>
        <p:spPr/>
        <p:txBody>
          <a:bodyPr/>
          <a:lstStyle/>
          <a:p>
            <a:fld id="{BB4D41CE-DBF6-2C4C-8EA7-0C279F63A505}" type="slidenum">
              <a:rPr lang="en-US" smtClean="0"/>
              <a:t>‹#›</a:t>
            </a:fld>
            <a:endParaRPr lang="en-US"/>
          </a:p>
        </p:txBody>
      </p:sp>
    </p:spTree>
    <p:extLst>
      <p:ext uri="{BB962C8B-B14F-4D97-AF65-F5344CB8AC3E}">
        <p14:creationId xmlns:p14="http://schemas.microsoft.com/office/powerpoint/2010/main" val="33382337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32715-FE1B-3384-EEB0-6A784ED8CED1}"/>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7C7C220-F95C-6F52-6824-9BDC5EF7DB9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FD87D91-DE8C-6B3C-56DA-E4E4872E638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2B0153AA-0EDB-072C-E84A-B2BC1A5790B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015D98FF-9BED-3071-AC0A-D2F3D097A1A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962D8F3F-9D4C-742E-018D-C4620CB9BC74}"/>
              </a:ext>
            </a:extLst>
          </p:cNvPr>
          <p:cNvSpPr>
            <a:spLocks noGrp="1"/>
          </p:cNvSpPr>
          <p:nvPr>
            <p:ph type="dt" sz="half" idx="10"/>
          </p:nvPr>
        </p:nvSpPr>
        <p:spPr/>
        <p:txBody>
          <a:bodyPr/>
          <a:lstStyle/>
          <a:p>
            <a:fld id="{355B26B7-8EA4-E344-8E6E-637EB195D591}" type="datetimeFigureOut">
              <a:rPr lang="en-US" smtClean="0"/>
              <a:t>10/3/26</a:t>
            </a:fld>
            <a:endParaRPr lang="en-US"/>
          </a:p>
        </p:txBody>
      </p:sp>
      <p:sp>
        <p:nvSpPr>
          <p:cNvPr id="8" name="Footer Placeholder 7">
            <a:extLst>
              <a:ext uri="{FF2B5EF4-FFF2-40B4-BE49-F238E27FC236}">
                <a16:creationId xmlns:a16="http://schemas.microsoft.com/office/drawing/2014/main" id="{E2BAE84B-2EB8-2BBB-4CFE-B1F72AD9A52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860EB1E-F497-D34A-9CA2-F812BD0B10E4}"/>
              </a:ext>
            </a:extLst>
          </p:cNvPr>
          <p:cNvSpPr>
            <a:spLocks noGrp="1"/>
          </p:cNvSpPr>
          <p:nvPr>
            <p:ph type="sldNum" sz="quarter" idx="12"/>
          </p:nvPr>
        </p:nvSpPr>
        <p:spPr/>
        <p:txBody>
          <a:bodyPr/>
          <a:lstStyle/>
          <a:p>
            <a:fld id="{BB4D41CE-DBF6-2C4C-8EA7-0C279F63A505}" type="slidenum">
              <a:rPr lang="en-US" smtClean="0"/>
              <a:t>‹#›</a:t>
            </a:fld>
            <a:endParaRPr lang="en-US"/>
          </a:p>
        </p:txBody>
      </p:sp>
    </p:spTree>
    <p:extLst>
      <p:ext uri="{BB962C8B-B14F-4D97-AF65-F5344CB8AC3E}">
        <p14:creationId xmlns:p14="http://schemas.microsoft.com/office/powerpoint/2010/main" val="24512062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3A630C-1051-BD8A-9DDB-986671EC06BF}"/>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264928DE-2B6C-7C2C-6D96-DFEF82DEBDD1}"/>
              </a:ext>
            </a:extLst>
          </p:cNvPr>
          <p:cNvSpPr>
            <a:spLocks noGrp="1"/>
          </p:cNvSpPr>
          <p:nvPr>
            <p:ph type="dt" sz="half" idx="10"/>
          </p:nvPr>
        </p:nvSpPr>
        <p:spPr/>
        <p:txBody>
          <a:bodyPr/>
          <a:lstStyle/>
          <a:p>
            <a:fld id="{355B26B7-8EA4-E344-8E6E-637EB195D591}" type="datetimeFigureOut">
              <a:rPr lang="en-US" smtClean="0"/>
              <a:t>10/3/26</a:t>
            </a:fld>
            <a:endParaRPr lang="en-US"/>
          </a:p>
        </p:txBody>
      </p:sp>
      <p:sp>
        <p:nvSpPr>
          <p:cNvPr id="4" name="Footer Placeholder 3">
            <a:extLst>
              <a:ext uri="{FF2B5EF4-FFF2-40B4-BE49-F238E27FC236}">
                <a16:creationId xmlns:a16="http://schemas.microsoft.com/office/drawing/2014/main" id="{B8EC60FA-A6F6-F7FA-DC01-67B6950546C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034F3E8-4054-5EF7-2EAD-A89D54BCCD3C}"/>
              </a:ext>
            </a:extLst>
          </p:cNvPr>
          <p:cNvSpPr>
            <a:spLocks noGrp="1"/>
          </p:cNvSpPr>
          <p:nvPr>
            <p:ph type="sldNum" sz="quarter" idx="12"/>
          </p:nvPr>
        </p:nvSpPr>
        <p:spPr/>
        <p:txBody>
          <a:bodyPr/>
          <a:lstStyle/>
          <a:p>
            <a:fld id="{BB4D41CE-DBF6-2C4C-8EA7-0C279F63A505}" type="slidenum">
              <a:rPr lang="en-US" smtClean="0"/>
              <a:t>‹#›</a:t>
            </a:fld>
            <a:endParaRPr lang="en-US"/>
          </a:p>
        </p:txBody>
      </p:sp>
    </p:spTree>
    <p:extLst>
      <p:ext uri="{BB962C8B-B14F-4D97-AF65-F5344CB8AC3E}">
        <p14:creationId xmlns:p14="http://schemas.microsoft.com/office/powerpoint/2010/main" val="42778905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F2AF206-3EF1-3756-E13E-042F3C4CFD3E}"/>
              </a:ext>
            </a:extLst>
          </p:cNvPr>
          <p:cNvSpPr>
            <a:spLocks noGrp="1"/>
          </p:cNvSpPr>
          <p:nvPr>
            <p:ph type="dt" sz="half" idx="10"/>
          </p:nvPr>
        </p:nvSpPr>
        <p:spPr/>
        <p:txBody>
          <a:bodyPr/>
          <a:lstStyle/>
          <a:p>
            <a:fld id="{355B26B7-8EA4-E344-8E6E-637EB195D591}" type="datetimeFigureOut">
              <a:rPr lang="en-US" smtClean="0"/>
              <a:t>10/3/26</a:t>
            </a:fld>
            <a:endParaRPr lang="en-US"/>
          </a:p>
        </p:txBody>
      </p:sp>
      <p:sp>
        <p:nvSpPr>
          <p:cNvPr id="3" name="Footer Placeholder 2">
            <a:extLst>
              <a:ext uri="{FF2B5EF4-FFF2-40B4-BE49-F238E27FC236}">
                <a16:creationId xmlns:a16="http://schemas.microsoft.com/office/drawing/2014/main" id="{9824E8F9-5B58-CB43-4588-792C9F8E308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1640C50-5AA4-A929-B4B1-5F6774F8E8C4}"/>
              </a:ext>
            </a:extLst>
          </p:cNvPr>
          <p:cNvSpPr>
            <a:spLocks noGrp="1"/>
          </p:cNvSpPr>
          <p:nvPr>
            <p:ph type="sldNum" sz="quarter" idx="12"/>
          </p:nvPr>
        </p:nvSpPr>
        <p:spPr/>
        <p:txBody>
          <a:bodyPr/>
          <a:lstStyle/>
          <a:p>
            <a:fld id="{BB4D41CE-DBF6-2C4C-8EA7-0C279F63A505}" type="slidenum">
              <a:rPr lang="en-US" smtClean="0"/>
              <a:t>‹#›</a:t>
            </a:fld>
            <a:endParaRPr lang="en-US"/>
          </a:p>
        </p:txBody>
      </p:sp>
    </p:spTree>
    <p:extLst>
      <p:ext uri="{BB962C8B-B14F-4D97-AF65-F5344CB8AC3E}">
        <p14:creationId xmlns:p14="http://schemas.microsoft.com/office/powerpoint/2010/main" val="19599893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AB7B4-0463-C79C-FC6A-1A250838984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76CF2B8-1310-037D-9C87-A2A8A1CF0E8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F692A89-EFCA-EF9E-1248-B2B65745977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F6AEF8C-34CF-08C9-666F-D6DA6FE5F377}"/>
              </a:ext>
            </a:extLst>
          </p:cNvPr>
          <p:cNvSpPr>
            <a:spLocks noGrp="1"/>
          </p:cNvSpPr>
          <p:nvPr>
            <p:ph type="dt" sz="half" idx="10"/>
          </p:nvPr>
        </p:nvSpPr>
        <p:spPr/>
        <p:txBody>
          <a:bodyPr/>
          <a:lstStyle/>
          <a:p>
            <a:fld id="{355B26B7-8EA4-E344-8E6E-637EB195D591}" type="datetimeFigureOut">
              <a:rPr lang="en-US" smtClean="0"/>
              <a:t>10/3/26</a:t>
            </a:fld>
            <a:endParaRPr lang="en-US"/>
          </a:p>
        </p:txBody>
      </p:sp>
      <p:sp>
        <p:nvSpPr>
          <p:cNvPr id="6" name="Footer Placeholder 5">
            <a:extLst>
              <a:ext uri="{FF2B5EF4-FFF2-40B4-BE49-F238E27FC236}">
                <a16:creationId xmlns:a16="http://schemas.microsoft.com/office/drawing/2014/main" id="{D66D8FA4-385D-DAAB-1314-E4FF17E1E8E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CEF94CD-B42F-69AB-01AE-43FA223F970D}"/>
              </a:ext>
            </a:extLst>
          </p:cNvPr>
          <p:cNvSpPr>
            <a:spLocks noGrp="1"/>
          </p:cNvSpPr>
          <p:nvPr>
            <p:ph type="sldNum" sz="quarter" idx="12"/>
          </p:nvPr>
        </p:nvSpPr>
        <p:spPr/>
        <p:txBody>
          <a:bodyPr/>
          <a:lstStyle/>
          <a:p>
            <a:fld id="{BB4D41CE-DBF6-2C4C-8EA7-0C279F63A505}" type="slidenum">
              <a:rPr lang="en-US" smtClean="0"/>
              <a:t>‹#›</a:t>
            </a:fld>
            <a:endParaRPr lang="en-US"/>
          </a:p>
        </p:txBody>
      </p:sp>
    </p:spTree>
    <p:extLst>
      <p:ext uri="{BB962C8B-B14F-4D97-AF65-F5344CB8AC3E}">
        <p14:creationId xmlns:p14="http://schemas.microsoft.com/office/powerpoint/2010/main" val="42093865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8A476-F0D8-2A47-9C5C-F798DC5839C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5C0F79A-754C-EC9B-52E7-7FD753DFE9A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3462D05-DB2D-2D6E-BC48-35ED1F163C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BF4C177-ACD7-DA0E-D149-5BE62709A1F8}"/>
              </a:ext>
            </a:extLst>
          </p:cNvPr>
          <p:cNvSpPr>
            <a:spLocks noGrp="1"/>
          </p:cNvSpPr>
          <p:nvPr>
            <p:ph type="dt" sz="half" idx="10"/>
          </p:nvPr>
        </p:nvSpPr>
        <p:spPr/>
        <p:txBody>
          <a:bodyPr/>
          <a:lstStyle/>
          <a:p>
            <a:fld id="{355B26B7-8EA4-E344-8E6E-637EB195D591}" type="datetimeFigureOut">
              <a:rPr lang="en-US" smtClean="0"/>
              <a:t>10/3/26</a:t>
            </a:fld>
            <a:endParaRPr lang="en-US"/>
          </a:p>
        </p:txBody>
      </p:sp>
      <p:sp>
        <p:nvSpPr>
          <p:cNvPr id="6" name="Footer Placeholder 5">
            <a:extLst>
              <a:ext uri="{FF2B5EF4-FFF2-40B4-BE49-F238E27FC236}">
                <a16:creationId xmlns:a16="http://schemas.microsoft.com/office/drawing/2014/main" id="{18410866-65E8-F7CF-F6C9-EF27CF4742F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6B3BEF2-6955-610C-6A18-0B0D31FEFA4A}"/>
              </a:ext>
            </a:extLst>
          </p:cNvPr>
          <p:cNvSpPr>
            <a:spLocks noGrp="1"/>
          </p:cNvSpPr>
          <p:nvPr>
            <p:ph type="sldNum" sz="quarter" idx="12"/>
          </p:nvPr>
        </p:nvSpPr>
        <p:spPr/>
        <p:txBody>
          <a:bodyPr/>
          <a:lstStyle/>
          <a:p>
            <a:fld id="{BB4D41CE-DBF6-2C4C-8EA7-0C279F63A505}" type="slidenum">
              <a:rPr lang="en-US" smtClean="0"/>
              <a:t>‹#›</a:t>
            </a:fld>
            <a:endParaRPr lang="en-US"/>
          </a:p>
        </p:txBody>
      </p:sp>
    </p:spTree>
    <p:extLst>
      <p:ext uri="{BB962C8B-B14F-4D97-AF65-F5344CB8AC3E}">
        <p14:creationId xmlns:p14="http://schemas.microsoft.com/office/powerpoint/2010/main" val="1128743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655FA0-B9F6-8F78-244B-0F581EFC04F7}"/>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E9A6D41-032F-3559-59BA-0ADB1B7DA9A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323FF59-93EC-C151-50F1-B0533ED7CF0B}"/>
              </a:ext>
            </a:extLst>
          </p:cNvPr>
          <p:cNvSpPr>
            <a:spLocks noGrp="1"/>
          </p:cNvSpPr>
          <p:nvPr>
            <p:ph type="dt" sz="half" idx="10"/>
          </p:nvPr>
        </p:nvSpPr>
        <p:spPr/>
        <p:txBody>
          <a:bodyPr/>
          <a:lstStyle/>
          <a:p>
            <a:fld id="{355B26B7-8EA4-E344-8E6E-637EB195D591}" type="datetimeFigureOut">
              <a:rPr lang="en-US" smtClean="0"/>
              <a:t>10/3/26</a:t>
            </a:fld>
            <a:endParaRPr lang="en-US"/>
          </a:p>
        </p:txBody>
      </p:sp>
      <p:sp>
        <p:nvSpPr>
          <p:cNvPr id="5" name="Footer Placeholder 4">
            <a:extLst>
              <a:ext uri="{FF2B5EF4-FFF2-40B4-BE49-F238E27FC236}">
                <a16:creationId xmlns:a16="http://schemas.microsoft.com/office/drawing/2014/main" id="{F4698DC6-FDA7-E1B4-BCD2-00A25574C09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932876-3A26-8122-781A-E639E0F956FF}"/>
              </a:ext>
            </a:extLst>
          </p:cNvPr>
          <p:cNvSpPr>
            <a:spLocks noGrp="1"/>
          </p:cNvSpPr>
          <p:nvPr>
            <p:ph type="sldNum" sz="quarter" idx="12"/>
          </p:nvPr>
        </p:nvSpPr>
        <p:spPr/>
        <p:txBody>
          <a:bodyPr/>
          <a:lstStyle/>
          <a:p>
            <a:fld id="{BB4D41CE-DBF6-2C4C-8EA7-0C279F63A505}" type="slidenum">
              <a:rPr lang="en-US" smtClean="0"/>
              <a:t>‹#›</a:t>
            </a:fld>
            <a:endParaRPr lang="en-US"/>
          </a:p>
        </p:txBody>
      </p:sp>
    </p:spTree>
    <p:extLst>
      <p:ext uri="{BB962C8B-B14F-4D97-AF65-F5344CB8AC3E}">
        <p14:creationId xmlns:p14="http://schemas.microsoft.com/office/powerpoint/2010/main" val="26463101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FE7B9F8-C82D-4FE7-395D-0688B302AA05}"/>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509C04F-7873-7C0A-0F9E-AF5E01F7EC9B}"/>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C7E8304-44FE-6E71-8474-2B967C1F6920}"/>
              </a:ext>
            </a:extLst>
          </p:cNvPr>
          <p:cNvSpPr>
            <a:spLocks noGrp="1"/>
          </p:cNvSpPr>
          <p:nvPr>
            <p:ph type="dt" sz="half" idx="10"/>
          </p:nvPr>
        </p:nvSpPr>
        <p:spPr/>
        <p:txBody>
          <a:bodyPr/>
          <a:lstStyle/>
          <a:p>
            <a:fld id="{355B26B7-8EA4-E344-8E6E-637EB195D591}" type="datetimeFigureOut">
              <a:rPr lang="en-US" smtClean="0"/>
              <a:t>10/3/26</a:t>
            </a:fld>
            <a:endParaRPr lang="en-US"/>
          </a:p>
        </p:txBody>
      </p:sp>
      <p:sp>
        <p:nvSpPr>
          <p:cNvPr id="5" name="Footer Placeholder 4">
            <a:extLst>
              <a:ext uri="{FF2B5EF4-FFF2-40B4-BE49-F238E27FC236}">
                <a16:creationId xmlns:a16="http://schemas.microsoft.com/office/drawing/2014/main" id="{A8FE8128-B97E-EB86-37A1-9E932F4141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3A0569-B71E-9DD3-FD2D-904A379C8537}"/>
              </a:ext>
            </a:extLst>
          </p:cNvPr>
          <p:cNvSpPr>
            <a:spLocks noGrp="1"/>
          </p:cNvSpPr>
          <p:nvPr>
            <p:ph type="sldNum" sz="quarter" idx="12"/>
          </p:nvPr>
        </p:nvSpPr>
        <p:spPr/>
        <p:txBody>
          <a:bodyPr/>
          <a:lstStyle/>
          <a:p>
            <a:fld id="{BB4D41CE-DBF6-2C4C-8EA7-0C279F63A505}" type="slidenum">
              <a:rPr lang="en-US" smtClean="0"/>
              <a:t>‹#›</a:t>
            </a:fld>
            <a:endParaRPr lang="en-US"/>
          </a:p>
        </p:txBody>
      </p:sp>
    </p:spTree>
    <p:extLst>
      <p:ext uri="{BB962C8B-B14F-4D97-AF65-F5344CB8AC3E}">
        <p14:creationId xmlns:p14="http://schemas.microsoft.com/office/powerpoint/2010/main" val="19443291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5B9FE6A-11A6-24A0-860E-1E11118AFB5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90A530F-503D-AC6E-E514-C8B721B638A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EC33477-B3F2-4232-E6C4-5872EEF40BD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55B26B7-8EA4-E344-8E6E-637EB195D591}" type="datetimeFigureOut">
              <a:rPr lang="en-US" smtClean="0"/>
              <a:t>10/3/26</a:t>
            </a:fld>
            <a:endParaRPr lang="en-US"/>
          </a:p>
        </p:txBody>
      </p:sp>
      <p:sp>
        <p:nvSpPr>
          <p:cNvPr id="5" name="Footer Placeholder 4">
            <a:extLst>
              <a:ext uri="{FF2B5EF4-FFF2-40B4-BE49-F238E27FC236}">
                <a16:creationId xmlns:a16="http://schemas.microsoft.com/office/drawing/2014/main" id="{076FB3FB-2C95-8778-A316-8CEEA39525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86E2E086-2ADD-1143-FC72-DFAACD3BB56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B4D41CE-DBF6-2C4C-8EA7-0C279F63A505}" type="slidenum">
              <a:rPr lang="en-US" smtClean="0"/>
              <a:t>‹#›</a:t>
            </a:fld>
            <a:endParaRPr lang="en-US"/>
          </a:p>
        </p:txBody>
      </p:sp>
    </p:spTree>
    <p:extLst>
      <p:ext uri="{BB962C8B-B14F-4D97-AF65-F5344CB8AC3E}">
        <p14:creationId xmlns:p14="http://schemas.microsoft.com/office/powerpoint/2010/main" val="37001575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7EFA44-90ED-20EE-DF98-652197F04A36}"/>
              </a:ext>
            </a:extLst>
          </p:cNvPr>
          <p:cNvSpPr>
            <a:spLocks noGrp="1"/>
          </p:cNvSpPr>
          <p:nvPr>
            <p:ph type="ctrTitle"/>
          </p:nvPr>
        </p:nvSpPr>
        <p:spPr/>
        <p:txBody>
          <a:bodyPr/>
          <a:lstStyle/>
          <a:p>
            <a:r>
              <a:rPr lang="en-US" dirty="0" err="1"/>
              <a:t>Ibrar</a:t>
            </a:r>
            <a:r>
              <a:rPr lang="en-US" dirty="0"/>
              <a:t> Ali- 2538206 </a:t>
            </a:r>
            <a:br>
              <a:rPr lang="en-US" dirty="0"/>
            </a:br>
            <a:r>
              <a:rPr lang="en-US" dirty="0"/>
              <a:t>DS1- My Digital life</a:t>
            </a:r>
          </a:p>
        </p:txBody>
      </p:sp>
      <p:sp>
        <p:nvSpPr>
          <p:cNvPr id="3" name="Subtitle 2">
            <a:extLst>
              <a:ext uri="{FF2B5EF4-FFF2-40B4-BE49-F238E27FC236}">
                <a16:creationId xmlns:a16="http://schemas.microsoft.com/office/drawing/2014/main" id="{D923BE34-D3BB-AA79-05E3-65BBFFC48A06}"/>
              </a:ext>
            </a:extLst>
          </p:cNvPr>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26618156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2DCCE40-13A4-D66E-8D93-5308B6B37E47}"/>
              </a:ext>
            </a:extLst>
          </p:cNvPr>
          <p:cNvSpPr/>
          <p:nvPr/>
        </p:nvSpPr>
        <p:spPr>
          <a:xfrm>
            <a:off x="2898349" y="102215"/>
            <a:ext cx="5782355" cy="1754326"/>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GB" sz="5400" b="1" dirty="0">
                <a:ln/>
                <a:solidFill>
                  <a:schemeClr val="accent1">
                    <a:lumMod val="60000"/>
                    <a:lumOff val="40000"/>
                  </a:schemeClr>
                </a:solidFill>
              </a:rPr>
              <a:t>Halifax online    banking app </a:t>
            </a:r>
            <a:endParaRPr lang="en-GB" sz="5400" b="1" cap="none" spc="0" dirty="0">
              <a:ln/>
              <a:solidFill>
                <a:schemeClr val="accent1">
                  <a:lumMod val="60000"/>
                  <a:lumOff val="40000"/>
                </a:schemeClr>
              </a:solidFill>
              <a:effectLst/>
            </a:endParaRPr>
          </a:p>
        </p:txBody>
      </p:sp>
      <p:sp>
        <p:nvSpPr>
          <p:cNvPr id="6" name="Rectangle 5">
            <a:extLst>
              <a:ext uri="{FF2B5EF4-FFF2-40B4-BE49-F238E27FC236}">
                <a16:creationId xmlns:a16="http://schemas.microsoft.com/office/drawing/2014/main" id="{EF8E01D4-205E-D002-7267-A8EEEEE8F0CC}"/>
              </a:ext>
            </a:extLst>
          </p:cNvPr>
          <p:cNvSpPr/>
          <p:nvPr/>
        </p:nvSpPr>
        <p:spPr>
          <a:xfrm>
            <a:off x="8162347" y="419627"/>
            <a:ext cx="3759728" cy="5632311"/>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just"/>
            <a:r>
              <a:rPr lang="en-GB" sz="2400" b="1" cap="none" spc="0" dirty="0">
                <a:ln/>
                <a:solidFill>
                  <a:schemeClr val="accent1">
                    <a:lumMod val="75000"/>
                  </a:schemeClr>
                </a:solidFill>
                <a:effectLst/>
              </a:rPr>
              <a:t>This App is for me to handle my finances, having access to this helps me to see when I have been paid, see my outgoings helps me to handle my direct debits and make payments to suppliers for my business when making orders. Having online banking allows me to use apple pay making it easier to pay without having to carry a card.</a:t>
            </a:r>
          </a:p>
        </p:txBody>
      </p:sp>
      <p:pic>
        <p:nvPicPr>
          <p:cNvPr id="7" name="Picture 6">
            <a:extLst>
              <a:ext uri="{FF2B5EF4-FFF2-40B4-BE49-F238E27FC236}">
                <a16:creationId xmlns:a16="http://schemas.microsoft.com/office/drawing/2014/main" id="{8AC2DE13-A79E-4101-9A45-539139FD96A6}"/>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623194" y="854529"/>
            <a:ext cx="2317024" cy="5148942"/>
          </a:xfrm>
          <a:prstGeom prst="rect">
            <a:avLst/>
          </a:prstGeom>
        </p:spPr>
      </p:pic>
      <p:pic>
        <p:nvPicPr>
          <p:cNvPr id="8" name="Picture 7" descr="Halifax Mobile Banking - Apps on Google Play">
            <a:extLst>
              <a:ext uri="{FF2B5EF4-FFF2-40B4-BE49-F238E27FC236}">
                <a16:creationId xmlns:a16="http://schemas.microsoft.com/office/drawing/2014/main" id="{CBE89247-D6F0-421B-2F63-CCBF9247C154}"/>
              </a:ext>
            </a:extLst>
          </p:cNvPr>
          <p:cNvPicPr>
            <a:picLocks noChangeAspect="1"/>
          </p:cNvPicPr>
          <p:nvPr/>
        </p:nvPicPr>
        <p:blipFill>
          <a:blip r:embed="rId3"/>
          <a:stretch>
            <a:fillRect/>
          </a:stretch>
        </p:blipFill>
        <p:spPr>
          <a:xfrm>
            <a:off x="269925" y="334586"/>
            <a:ext cx="1039886" cy="1039886"/>
          </a:xfrm>
          <a:prstGeom prst="rect">
            <a:avLst/>
          </a:prstGeom>
        </p:spPr>
      </p:pic>
      <p:pic>
        <p:nvPicPr>
          <p:cNvPr id="2" name="Picture 1" descr="Can't find a feature in our app? Our handy search bar makes it easy., To  find out more about Mobile Banking, visit: www.halifax.co.uk/mobile |  Halifax | Facebook">
            <a:extLst>
              <a:ext uri="{FF2B5EF4-FFF2-40B4-BE49-F238E27FC236}">
                <a16:creationId xmlns:a16="http://schemas.microsoft.com/office/drawing/2014/main" id="{643DFEB8-C5A0-C7F1-7B07-3A29D88717F9}"/>
              </a:ext>
            </a:extLst>
          </p:cNvPr>
          <p:cNvPicPr>
            <a:picLocks noChangeAspect="1"/>
          </p:cNvPicPr>
          <p:nvPr/>
        </p:nvPicPr>
        <p:blipFill>
          <a:blip r:embed="rId4"/>
          <a:stretch>
            <a:fillRect/>
          </a:stretch>
        </p:blipFill>
        <p:spPr>
          <a:xfrm>
            <a:off x="2421935" y="2616976"/>
            <a:ext cx="2649827" cy="3434962"/>
          </a:xfrm>
          <a:prstGeom prst="rect">
            <a:avLst/>
          </a:prstGeom>
        </p:spPr>
      </p:pic>
      <p:sp>
        <p:nvSpPr>
          <p:cNvPr id="3" name="Rectangle 2">
            <a:extLst>
              <a:ext uri="{FF2B5EF4-FFF2-40B4-BE49-F238E27FC236}">
                <a16:creationId xmlns:a16="http://schemas.microsoft.com/office/drawing/2014/main" id="{0AF680C1-8D48-C9A9-498F-AB771B04C7FD}"/>
              </a:ext>
            </a:extLst>
          </p:cNvPr>
          <p:cNvSpPr/>
          <p:nvPr/>
        </p:nvSpPr>
        <p:spPr>
          <a:xfrm>
            <a:off x="2749320" y="3660211"/>
            <a:ext cx="1088333" cy="193218"/>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5" name="Rectangle 4">
            <a:extLst>
              <a:ext uri="{FF2B5EF4-FFF2-40B4-BE49-F238E27FC236}">
                <a16:creationId xmlns:a16="http://schemas.microsoft.com/office/drawing/2014/main" id="{E0401D62-4100-0E1D-9546-92566779D1A7}"/>
              </a:ext>
            </a:extLst>
          </p:cNvPr>
          <p:cNvSpPr/>
          <p:nvPr/>
        </p:nvSpPr>
        <p:spPr>
          <a:xfrm>
            <a:off x="2860917" y="5377688"/>
            <a:ext cx="1088333" cy="193218"/>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cxnSp>
        <p:nvCxnSpPr>
          <p:cNvPr id="9" name="Straight Arrow Connector 8">
            <a:extLst>
              <a:ext uri="{FF2B5EF4-FFF2-40B4-BE49-F238E27FC236}">
                <a16:creationId xmlns:a16="http://schemas.microsoft.com/office/drawing/2014/main" id="{539C7119-46CA-DC4F-7BF9-757F45C93BAE}"/>
              </a:ext>
            </a:extLst>
          </p:cNvPr>
          <p:cNvCxnSpPr>
            <a:cxnSpLocks/>
          </p:cNvCxnSpPr>
          <p:nvPr/>
        </p:nvCxnSpPr>
        <p:spPr>
          <a:xfrm flipV="1">
            <a:off x="2779940" y="2376484"/>
            <a:ext cx="2379291" cy="412953"/>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sp>
        <p:nvSpPr>
          <p:cNvPr id="11" name="TextBox 10">
            <a:extLst>
              <a:ext uri="{FF2B5EF4-FFF2-40B4-BE49-F238E27FC236}">
                <a16:creationId xmlns:a16="http://schemas.microsoft.com/office/drawing/2014/main" id="{05F9E72F-F19B-4C34-E9F5-7C77B3AABE0F}"/>
              </a:ext>
            </a:extLst>
          </p:cNvPr>
          <p:cNvSpPr txBox="1"/>
          <p:nvPr/>
        </p:nvSpPr>
        <p:spPr>
          <a:xfrm>
            <a:off x="4738959" y="5939318"/>
            <a:ext cx="2891178" cy="646331"/>
          </a:xfrm>
          <a:prstGeom prst="rect">
            <a:avLst/>
          </a:prstGeom>
          <a:noFill/>
        </p:spPr>
        <p:txBody>
          <a:bodyPr wrap="square" rtlCol="0">
            <a:spAutoFit/>
          </a:bodyPr>
          <a:lstStyle/>
          <a:p>
            <a:r>
              <a:rPr lang="en-US" dirty="0"/>
              <a:t>Click this icon to pay into different saved accounts</a:t>
            </a:r>
          </a:p>
        </p:txBody>
      </p:sp>
      <p:cxnSp>
        <p:nvCxnSpPr>
          <p:cNvPr id="12" name="Straight Arrow Connector 11">
            <a:extLst>
              <a:ext uri="{FF2B5EF4-FFF2-40B4-BE49-F238E27FC236}">
                <a16:creationId xmlns:a16="http://schemas.microsoft.com/office/drawing/2014/main" id="{63356F63-A40D-A805-412C-85C70A91E011}"/>
              </a:ext>
            </a:extLst>
          </p:cNvPr>
          <p:cNvCxnSpPr>
            <a:cxnSpLocks/>
          </p:cNvCxnSpPr>
          <p:nvPr/>
        </p:nvCxnSpPr>
        <p:spPr>
          <a:xfrm flipV="1">
            <a:off x="4083288" y="3756820"/>
            <a:ext cx="1080088" cy="68374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5" name="TextBox 14">
            <a:extLst>
              <a:ext uri="{FF2B5EF4-FFF2-40B4-BE49-F238E27FC236}">
                <a16:creationId xmlns:a16="http://schemas.microsoft.com/office/drawing/2014/main" id="{E0356650-CFDE-8BF6-6D30-89EE1DB8BC52}"/>
              </a:ext>
            </a:extLst>
          </p:cNvPr>
          <p:cNvSpPr txBox="1"/>
          <p:nvPr/>
        </p:nvSpPr>
        <p:spPr>
          <a:xfrm>
            <a:off x="5071762" y="3524132"/>
            <a:ext cx="2383436" cy="1477328"/>
          </a:xfrm>
          <a:prstGeom prst="rect">
            <a:avLst/>
          </a:prstGeom>
          <a:noFill/>
        </p:spPr>
        <p:txBody>
          <a:bodyPr wrap="square" rtlCol="0">
            <a:spAutoFit/>
          </a:bodyPr>
          <a:lstStyle/>
          <a:p>
            <a:r>
              <a:rPr lang="en-US" dirty="0"/>
              <a:t>When clicking this icon, you can view information like bank card number and pin number </a:t>
            </a:r>
          </a:p>
        </p:txBody>
      </p:sp>
      <p:cxnSp>
        <p:nvCxnSpPr>
          <p:cNvPr id="16" name="Straight Arrow Connector 15">
            <a:extLst>
              <a:ext uri="{FF2B5EF4-FFF2-40B4-BE49-F238E27FC236}">
                <a16:creationId xmlns:a16="http://schemas.microsoft.com/office/drawing/2014/main" id="{159A8B78-0196-D3FC-2CE1-2BF1AC5F621A}"/>
              </a:ext>
            </a:extLst>
          </p:cNvPr>
          <p:cNvCxnSpPr>
            <a:cxnSpLocks/>
          </p:cNvCxnSpPr>
          <p:nvPr/>
        </p:nvCxnSpPr>
        <p:spPr>
          <a:xfrm>
            <a:off x="3500739" y="4551884"/>
            <a:ext cx="1513169" cy="145158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9" name="TextBox 18">
            <a:extLst>
              <a:ext uri="{FF2B5EF4-FFF2-40B4-BE49-F238E27FC236}">
                <a16:creationId xmlns:a16="http://schemas.microsoft.com/office/drawing/2014/main" id="{A9621AD9-9724-27E9-E0AB-7659F9594BF6}"/>
              </a:ext>
            </a:extLst>
          </p:cNvPr>
          <p:cNvSpPr txBox="1"/>
          <p:nvPr/>
        </p:nvSpPr>
        <p:spPr>
          <a:xfrm>
            <a:off x="5071762" y="2097033"/>
            <a:ext cx="3142946" cy="923330"/>
          </a:xfrm>
          <a:prstGeom prst="rect">
            <a:avLst/>
          </a:prstGeom>
          <a:noFill/>
        </p:spPr>
        <p:txBody>
          <a:bodyPr wrap="square" rtlCol="0">
            <a:spAutoFit/>
          </a:bodyPr>
          <a:lstStyle/>
          <a:p>
            <a:r>
              <a:rPr lang="en-US" dirty="0"/>
              <a:t>Pressing the mail icon, I can view my bank statements as I have chosen to go paperless</a:t>
            </a:r>
          </a:p>
        </p:txBody>
      </p:sp>
    </p:spTree>
    <p:extLst>
      <p:ext uri="{BB962C8B-B14F-4D97-AF65-F5344CB8AC3E}">
        <p14:creationId xmlns:p14="http://schemas.microsoft.com/office/powerpoint/2010/main" val="42819710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4" name="Picture 3" descr="Animated Wifi Symbol Blue Color Use Stock Footage Video (100% Royalty-free)  1080913052 | Shutterstock">
            <a:extLst>
              <a:ext uri="{FF2B5EF4-FFF2-40B4-BE49-F238E27FC236}">
                <a16:creationId xmlns:a16="http://schemas.microsoft.com/office/drawing/2014/main" id="{CD4A656C-32FC-D1C5-E2BF-347FB717FAAD}"/>
              </a:ext>
            </a:extLst>
          </p:cNvPr>
          <p:cNvPicPr>
            <a:picLocks noChangeAspect="1"/>
          </p:cNvPicPr>
          <p:nvPr/>
        </p:nvPicPr>
        <p:blipFill>
          <a:blip r:embed="rId2"/>
          <a:stretch>
            <a:fillRect/>
          </a:stretch>
        </p:blipFill>
        <p:spPr>
          <a:xfrm>
            <a:off x="7916184" y="2355210"/>
            <a:ext cx="3629574" cy="2461199"/>
          </a:xfrm>
          <a:prstGeom prst="rect">
            <a:avLst/>
          </a:prstGeom>
        </p:spPr>
      </p:pic>
      <p:sp>
        <p:nvSpPr>
          <p:cNvPr id="5" name="Rectangle 4">
            <a:extLst>
              <a:ext uri="{FF2B5EF4-FFF2-40B4-BE49-F238E27FC236}">
                <a16:creationId xmlns:a16="http://schemas.microsoft.com/office/drawing/2014/main" id="{C886EBED-EB5B-4ABC-016A-A229FA4F009D}"/>
              </a:ext>
            </a:extLst>
          </p:cNvPr>
          <p:cNvSpPr/>
          <p:nvPr/>
        </p:nvSpPr>
        <p:spPr>
          <a:xfrm>
            <a:off x="3204822" y="0"/>
            <a:ext cx="5782355" cy="1754326"/>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GB" sz="5400" b="1" dirty="0">
                <a:ln/>
                <a:solidFill>
                  <a:schemeClr val="accent1">
                    <a:lumMod val="60000"/>
                    <a:lumOff val="40000"/>
                  </a:schemeClr>
                </a:solidFill>
              </a:rPr>
              <a:t>Halifax online    banking app </a:t>
            </a:r>
            <a:endParaRPr lang="en-GB" sz="5400" b="1" cap="none" spc="0" dirty="0">
              <a:ln/>
              <a:solidFill>
                <a:schemeClr val="accent1">
                  <a:lumMod val="60000"/>
                  <a:lumOff val="40000"/>
                </a:schemeClr>
              </a:solidFill>
              <a:effectLst/>
            </a:endParaRPr>
          </a:p>
        </p:txBody>
      </p:sp>
      <p:sp>
        <p:nvSpPr>
          <p:cNvPr id="6" name="TextBox 5">
            <a:extLst>
              <a:ext uri="{FF2B5EF4-FFF2-40B4-BE49-F238E27FC236}">
                <a16:creationId xmlns:a16="http://schemas.microsoft.com/office/drawing/2014/main" id="{CC67C133-874F-4F95-AFCF-62368E08C2D4}"/>
              </a:ext>
            </a:extLst>
          </p:cNvPr>
          <p:cNvSpPr txBox="1"/>
          <p:nvPr/>
        </p:nvSpPr>
        <p:spPr>
          <a:xfrm>
            <a:off x="1926905" y="1593103"/>
            <a:ext cx="1555811" cy="646331"/>
          </a:xfrm>
          <a:prstGeom prst="rect">
            <a:avLst/>
          </a:prstGeom>
          <a:noFill/>
        </p:spPr>
        <p:txBody>
          <a:bodyPr wrap="none" rtlCol="0">
            <a:spAutoFit/>
          </a:bodyPr>
          <a:lstStyle/>
          <a:p>
            <a:r>
              <a:rPr lang="en-US" dirty="0"/>
              <a:t>ADVANTAGES</a:t>
            </a:r>
          </a:p>
          <a:p>
            <a:endParaRPr lang="en-US" dirty="0"/>
          </a:p>
        </p:txBody>
      </p:sp>
      <p:sp>
        <p:nvSpPr>
          <p:cNvPr id="7" name="TextBox 6">
            <a:extLst>
              <a:ext uri="{FF2B5EF4-FFF2-40B4-BE49-F238E27FC236}">
                <a16:creationId xmlns:a16="http://schemas.microsoft.com/office/drawing/2014/main" id="{820301FA-AD83-89E9-7B13-2C9403EDAF9E}"/>
              </a:ext>
            </a:extLst>
          </p:cNvPr>
          <p:cNvSpPr txBox="1"/>
          <p:nvPr/>
        </p:nvSpPr>
        <p:spPr>
          <a:xfrm>
            <a:off x="8709285" y="1708879"/>
            <a:ext cx="1903406" cy="369332"/>
          </a:xfrm>
          <a:prstGeom prst="rect">
            <a:avLst/>
          </a:prstGeom>
          <a:noFill/>
        </p:spPr>
        <p:txBody>
          <a:bodyPr wrap="none" rtlCol="0">
            <a:spAutoFit/>
          </a:bodyPr>
          <a:lstStyle/>
          <a:p>
            <a:r>
              <a:rPr lang="en-US" dirty="0"/>
              <a:t>DISADVANTAGES</a:t>
            </a:r>
          </a:p>
        </p:txBody>
      </p:sp>
      <p:pic>
        <p:nvPicPr>
          <p:cNvPr id="8" name="Picture 7" descr="Thumbs Up Icon Blue Clip Art at Clker.com - vector clip art online, royalty  free &amp; public domain">
            <a:extLst>
              <a:ext uri="{FF2B5EF4-FFF2-40B4-BE49-F238E27FC236}">
                <a16:creationId xmlns:a16="http://schemas.microsoft.com/office/drawing/2014/main" id="{4FA4659B-A2C7-9A81-E1D0-739A2BCFFC21}"/>
              </a:ext>
            </a:extLst>
          </p:cNvPr>
          <p:cNvPicPr>
            <a:picLocks noChangeAspect="1"/>
          </p:cNvPicPr>
          <p:nvPr/>
        </p:nvPicPr>
        <p:blipFill>
          <a:blip r:embed="rId3"/>
          <a:stretch>
            <a:fillRect/>
          </a:stretch>
        </p:blipFill>
        <p:spPr>
          <a:xfrm>
            <a:off x="1507218" y="2240821"/>
            <a:ext cx="2768600" cy="2908300"/>
          </a:xfrm>
          <a:prstGeom prst="rect">
            <a:avLst/>
          </a:prstGeom>
        </p:spPr>
      </p:pic>
      <p:sp>
        <p:nvSpPr>
          <p:cNvPr id="9" name="TextBox 8">
            <a:extLst>
              <a:ext uri="{FF2B5EF4-FFF2-40B4-BE49-F238E27FC236}">
                <a16:creationId xmlns:a16="http://schemas.microsoft.com/office/drawing/2014/main" id="{9FBC45C3-083F-DE7E-2696-84CE77941617}"/>
              </a:ext>
            </a:extLst>
          </p:cNvPr>
          <p:cNvSpPr txBox="1"/>
          <p:nvPr/>
        </p:nvSpPr>
        <p:spPr>
          <a:xfrm>
            <a:off x="1072782" y="5496397"/>
            <a:ext cx="3637471" cy="369332"/>
          </a:xfrm>
          <a:prstGeom prst="rect">
            <a:avLst/>
          </a:prstGeom>
          <a:noFill/>
        </p:spPr>
        <p:txBody>
          <a:bodyPr wrap="none" rtlCol="0">
            <a:spAutoFit/>
          </a:bodyPr>
          <a:lstStyle/>
          <a:p>
            <a:r>
              <a:rPr lang="en-US" dirty="0"/>
              <a:t>Easy way to bank, transfer and pay </a:t>
            </a:r>
          </a:p>
        </p:txBody>
      </p:sp>
      <p:sp>
        <p:nvSpPr>
          <p:cNvPr id="10" name="TextBox 9">
            <a:extLst>
              <a:ext uri="{FF2B5EF4-FFF2-40B4-BE49-F238E27FC236}">
                <a16:creationId xmlns:a16="http://schemas.microsoft.com/office/drawing/2014/main" id="{B7F1C782-71D5-DCBC-44F2-06EEB25E161A}"/>
              </a:ext>
            </a:extLst>
          </p:cNvPr>
          <p:cNvSpPr txBox="1"/>
          <p:nvPr/>
        </p:nvSpPr>
        <p:spPr>
          <a:xfrm>
            <a:off x="8148647" y="5034732"/>
            <a:ext cx="3397111" cy="923330"/>
          </a:xfrm>
          <a:prstGeom prst="rect">
            <a:avLst/>
          </a:prstGeom>
          <a:noFill/>
        </p:spPr>
        <p:txBody>
          <a:bodyPr wrap="square" rtlCol="0">
            <a:spAutoFit/>
          </a:bodyPr>
          <a:lstStyle/>
          <a:p>
            <a:r>
              <a:rPr lang="en-US" dirty="0"/>
              <a:t>App does not work without WIFI, cannot use outside unless you have data a or WIFI connection</a:t>
            </a:r>
          </a:p>
        </p:txBody>
      </p:sp>
    </p:spTree>
    <p:extLst>
      <p:ext uri="{BB962C8B-B14F-4D97-AF65-F5344CB8AC3E}">
        <p14:creationId xmlns:p14="http://schemas.microsoft.com/office/powerpoint/2010/main" val="12596044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A3C89F8-0D2F-47FF-B903-151248265F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0"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4359" y="583345"/>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rgbClr val="FFFFFF"/>
          </a:solidFill>
          <a:ln w="603" cap="flat">
            <a:noFill/>
            <a:prstDash val="solid"/>
            <a:miter/>
          </a:ln>
        </p:spPr>
        <p:txBody>
          <a:bodyPr rtlCol="0" anchor="ctr"/>
          <a:lstStyle/>
          <a:p>
            <a:endParaRPr lang="en-US">
              <a:solidFill>
                <a:srgbClr val="FFFFFF"/>
              </a:solidFill>
            </a:endParaRPr>
          </a:p>
        </p:txBody>
      </p:sp>
      <p:sp>
        <p:nvSpPr>
          <p:cNvPr id="12"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33139" y="8126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endParaRPr lang="en-US">
              <a:solidFill>
                <a:srgbClr val="FFFFFF"/>
              </a:solidFill>
            </a:endParaRPr>
          </a:p>
        </p:txBody>
      </p:sp>
      <p:sp>
        <p:nvSpPr>
          <p:cNvPr id="14"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8819" y="1037066"/>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rgbClr val="FFFFFF"/>
          </a:solidFill>
          <a:ln w="610" cap="flat">
            <a:noFill/>
            <a:prstDash val="solid"/>
            <a:miter/>
          </a:ln>
        </p:spPr>
        <p:txBody>
          <a:bodyPr rtlCol="0" anchor="ctr"/>
          <a:lstStyle/>
          <a:p>
            <a:endParaRPr lang="en-US">
              <a:solidFill>
                <a:srgbClr val="FFFFFF"/>
              </a:solidFill>
            </a:endParaRPr>
          </a:p>
        </p:txBody>
      </p:sp>
      <p:cxnSp>
        <p:nvCxnSpPr>
          <p:cNvPr id="16" name="Straight Connector 15">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56114" y="3503032"/>
            <a:ext cx="0" cy="3346090"/>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
        <p:nvSpPr>
          <p:cNvPr id="18" name="Graphic 22">
            <a:extLst>
              <a:ext uri="{FF2B5EF4-FFF2-40B4-BE49-F238E27FC236}">
                <a16:creationId xmlns:a16="http://schemas.microsoft.com/office/drawing/2014/main" id="{508BEF50-7B1E-49A4-BC19-5F4F1D755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36425" y="5636680"/>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rgbClr val="FFFFFF"/>
          </a:solidFill>
          <a:ln w="646" cap="flat">
            <a:noFill/>
            <a:prstDash val="solid"/>
            <a:miter/>
          </a:ln>
        </p:spPr>
        <p:txBody>
          <a:bodyPr rtlCol="0" anchor="ctr"/>
          <a:lstStyle/>
          <a:p>
            <a:endParaRPr lang="en-US">
              <a:solidFill>
                <a:srgbClr val="FFFFFF"/>
              </a:solidFill>
            </a:endParaRPr>
          </a:p>
        </p:txBody>
      </p:sp>
      <p:sp>
        <p:nvSpPr>
          <p:cNvPr id="20" name="Graphic 23">
            <a:extLst>
              <a:ext uri="{FF2B5EF4-FFF2-40B4-BE49-F238E27FC236}">
                <a16:creationId xmlns:a16="http://schemas.microsoft.com/office/drawing/2014/main" id="{3FBAD350-5664-4811-A208-657FB882D3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45175" y="6096759"/>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rgbClr val="FFFFFF"/>
          </a:solidFill>
          <a:ln w="516" cap="flat">
            <a:noFill/>
            <a:prstDash val="solid"/>
            <a:miter/>
          </a:ln>
        </p:spPr>
        <p:txBody>
          <a:bodyPr rtlCol="0" anchor="ctr"/>
          <a:lstStyle/>
          <a:p>
            <a:endParaRPr lang="en-US">
              <a:solidFill>
                <a:srgbClr val="FFFFFF"/>
              </a:solidFill>
            </a:endParaRPr>
          </a:p>
        </p:txBody>
      </p:sp>
      <p:sp>
        <p:nvSpPr>
          <p:cNvPr id="22" name="Graphic 21">
            <a:extLst>
              <a:ext uri="{FF2B5EF4-FFF2-40B4-BE49-F238E27FC236}">
                <a16:creationId xmlns:a16="http://schemas.microsoft.com/office/drawing/2014/main" id="{C39ADB8F-D187-49D7-BDCF-C1B6DC7270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54288" y="6238029"/>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rgbClr val="FFFFFF"/>
          </a:solidFill>
          <a:ln w="469" cap="flat">
            <a:noFill/>
            <a:prstDash val="solid"/>
            <a:miter/>
          </a:ln>
        </p:spPr>
        <p:txBody>
          <a:bodyPr rtlCol="0" anchor="ctr"/>
          <a:lstStyle/>
          <a:p>
            <a:endParaRPr lang="en-US">
              <a:solidFill>
                <a:srgbClr val="FFFFFF"/>
              </a:solidFill>
            </a:endParaRPr>
          </a:p>
        </p:txBody>
      </p:sp>
      <p:pic>
        <p:nvPicPr>
          <p:cNvPr id="4" name="Picture 3">
            <a:extLst>
              <a:ext uri="{FF2B5EF4-FFF2-40B4-BE49-F238E27FC236}">
                <a16:creationId xmlns:a16="http://schemas.microsoft.com/office/drawing/2014/main" id="{27093FE3-69EA-3369-A28D-5915F8AC3F6F}"/>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368009" y="327658"/>
            <a:ext cx="2659667" cy="5910371"/>
          </a:xfrm>
          <a:prstGeom prst="rect">
            <a:avLst/>
          </a:prstGeom>
        </p:spPr>
      </p:pic>
      <p:sp>
        <p:nvSpPr>
          <p:cNvPr id="5" name="Rectangle 4">
            <a:extLst>
              <a:ext uri="{FF2B5EF4-FFF2-40B4-BE49-F238E27FC236}">
                <a16:creationId xmlns:a16="http://schemas.microsoft.com/office/drawing/2014/main" id="{F9E6CCE7-F5E5-BA15-5B4F-D08E36ADA948}"/>
              </a:ext>
            </a:extLst>
          </p:cNvPr>
          <p:cNvSpPr/>
          <p:nvPr/>
        </p:nvSpPr>
        <p:spPr>
          <a:xfrm>
            <a:off x="618302" y="4929332"/>
            <a:ext cx="2081351" cy="136152"/>
          </a:xfrm>
          <a:prstGeom prst="rect">
            <a:avLst/>
          </a:prstGeom>
          <a:solidFill>
            <a:srgbClr val="282F3B"/>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C2356966-2571-61E8-8EAA-1EBB933BC831}"/>
              </a:ext>
            </a:extLst>
          </p:cNvPr>
          <p:cNvSpPr txBox="1"/>
          <p:nvPr/>
        </p:nvSpPr>
        <p:spPr>
          <a:xfrm>
            <a:off x="4200680" y="121680"/>
            <a:ext cx="6096000" cy="923330"/>
          </a:xfrm>
          <a:prstGeom prst="rect">
            <a:avLst/>
          </a:prstGeom>
          <a:noFill/>
        </p:spPr>
        <p:txBody>
          <a:bodyPr wrap="square">
            <a:spAutoFit/>
          </a:bodyPr>
          <a:lstStyle/>
          <a:p>
            <a:r>
              <a:rPr lang="en-GB" sz="5400" b="1" dirty="0">
                <a:ln/>
                <a:solidFill>
                  <a:schemeClr val="accent1">
                    <a:lumMod val="60000"/>
                    <a:lumOff val="40000"/>
                  </a:schemeClr>
                </a:solidFill>
              </a:rPr>
              <a:t>Netflix App</a:t>
            </a:r>
            <a:endParaRPr lang="en-US" dirty="0"/>
          </a:p>
        </p:txBody>
      </p:sp>
      <p:pic>
        <p:nvPicPr>
          <p:cNvPr id="13" name="Picture 12" descr="Netflix channels the magic of the cinema in new ident | Creative Bloq">
            <a:extLst>
              <a:ext uri="{FF2B5EF4-FFF2-40B4-BE49-F238E27FC236}">
                <a16:creationId xmlns:a16="http://schemas.microsoft.com/office/drawing/2014/main" id="{609D4E83-6FF4-C9F2-CC87-7B16B500C67E}"/>
              </a:ext>
            </a:extLst>
          </p:cNvPr>
          <p:cNvPicPr>
            <a:picLocks noChangeAspect="1"/>
          </p:cNvPicPr>
          <p:nvPr/>
        </p:nvPicPr>
        <p:blipFill>
          <a:blip r:embed="rId3"/>
          <a:stretch>
            <a:fillRect/>
          </a:stretch>
        </p:blipFill>
        <p:spPr>
          <a:xfrm>
            <a:off x="4085190" y="2102458"/>
            <a:ext cx="3073619" cy="3073619"/>
          </a:xfrm>
          <a:prstGeom prst="rect">
            <a:avLst/>
          </a:prstGeom>
        </p:spPr>
      </p:pic>
      <p:sp>
        <p:nvSpPr>
          <p:cNvPr id="15" name="Rectangle 14">
            <a:extLst>
              <a:ext uri="{FF2B5EF4-FFF2-40B4-BE49-F238E27FC236}">
                <a16:creationId xmlns:a16="http://schemas.microsoft.com/office/drawing/2014/main" id="{A2797A54-B31B-B612-002D-ED641BB3AF77}"/>
              </a:ext>
            </a:extLst>
          </p:cNvPr>
          <p:cNvSpPr/>
          <p:nvPr/>
        </p:nvSpPr>
        <p:spPr>
          <a:xfrm>
            <a:off x="8162347" y="419627"/>
            <a:ext cx="3759728" cy="4154984"/>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r>
              <a:rPr lang="en-GB" sz="2400" b="1" dirty="0">
                <a:ln/>
                <a:solidFill>
                  <a:schemeClr val="accent1">
                    <a:lumMod val="20000"/>
                    <a:lumOff val="80000"/>
                  </a:schemeClr>
                </a:solidFill>
              </a:rPr>
              <a:t>This app is my form of entertainment. Its easy to use app being able to watch my favourite movies and new movies when ever and wherever I want. It gives me a variety of shows and movies to choose from and there are always new ones to choose from. </a:t>
            </a:r>
            <a:endParaRPr lang="en-GB" sz="2400" b="1" cap="none" spc="0" dirty="0">
              <a:ln/>
              <a:solidFill>
                <a:schemeClr val="accent1">
                  <a:lumMod val="20000"/>
                  <a:lumOff val="80000"/>
                </a:schemeClr>
              </a:solidFill>
              <a:effectLst/>
            </a:endParaRPr>
          </a:p>
        </p:txBody>
      </p:sp>
      <p:cxnSp>
        <p:nvCxnSpPr>
          <p:cNvPr id="3" name="Straight Arrow Connector 2">
            <a:extLst>
              <a:ext uri="{FF2B5EF4-FFF2-40B4-BE49-F238E27FC236}">
                <a16:creationId xmlns:a16="http://schemas.microsoft.com/office/drawing/2014/main" id="{BFF25FE6-D13F-764B-785B-1C40D20B04FC}"/>
              </a:ext>
            </a:extLst>
          </p:cNvPr>
          <p:cNvCxnSpPr/>
          <p:nvPr/>
        </p:nvCxnSpPr>
        <p:spPr>
          <a:xfrm>
            <a:off x="2594919" y="4574611"/>
            <a:ext cx="1238220" cy="121360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6" name="TextBox 5">
            <a:extLst>
              <a:ext uri="{FF2B5EF4-FFF2-40B4-BE49-F238E27FC236}">
                <a16:creationId xmlns:a16="http://schemas.microsoft.com/office/drawing/2014/main" id="{DC104783-F840-88C9-298E-0BE3082755C0}"/>
              </a:ext>
            </a:extLst>
          </p:cNvPr>
          <p:cNvSpPr txBox="1"/>
          <p:nvPr/>
        </p:nvSpPr>
        <p:spPr>
          <a:xfrm>
            <a:off x="3543878" y="5729033"/>
            <a:ext cx="3839360" cy="923330"/>
          </a:xfrm>
          <a:prstGeom prst="rect">
            <a:avLst/>
          </a:prstGeom>
          <a:noFill/>
        </p:spPr>
        <p:txBody>
          <a:bodyPr wrap="square" rtlCol="0">
            <a:spAutoFit/>
          </a:bodyPr>
          <a:lstStyle/>
          <a:p>
            <a:r>
              <a:rPr lang="en-US" dirty="0"/>
              <a:t>Click account profile to view saved shows, recently watched shows and new movies and series</a:t>
            </a:r>
          </a:p>
        </p:txBody>
      </p:sp>
    </p:spTree>
    <p:extLst>
      <p:ext uri="{BB962C8B-B14F-4D97-AF65-F5344CB8AC3E}">
        <p14:creationId xmlns:p14="http://schemas.microsoft.com/office/powerpoint/2010/main" val="22100850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60000"/>
                <a:lumOff val="40000"/>
              </a:schemeClr>
            </a:gs>
            <a:gs pos="35000">
              <a:schemeClr val="accent2">
                <a:lumMod val="60000"/>
                <a:lumOff val="40000"/>
              </a:schemeClr>
            </a:gs>
            <a:gs pos="100000">
              <a:schemeClr val="accent1">
                <a:lumMod val="100000"/>
              </a:schemeClr>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8137FBC-E7C0-C38A-9CC3-59404960A336}"/>
              </a:ext>
            </a:extLst>
          </p:cNvPr>
          <p:cNvSpPr txBox="1"/>
          <p:nvPr/>
        </p:nvSpPr>
        <p:spPr>
          <a:xfrm>
            <a:off x="4410543" y="166651"/>
            <a:ext cx="6096000" cy="923330"/>
          </a:xfrm>
          <a:prstGeom prst="rect">
            <a:avLst/>
          </a:prstGeom>
          <a:noFill/>
        </p:spPr>
        <p:txBody>
          <a:bodyPr wrap="square">
            <a:spAutoFit/>
          </a:bodyPr>
          <a:lstStyle/>
          <a:p>
            <a:r>
              <a:rPr lang="en-GB" sz="5400" b="1" dirty="0">
                <a:ln/>
                <a:solidFill>
                  <a:schemeClr val="accent1">
                    <a:lumMod val="60000"/>
                    <a:lumOff val="40000"/>
                  </a:schemeClr>
                </a:solidFill>
              </a:rPr>
              <a:t>Netflix App</a:t>
            </a:r>
            <a:endParaRPr lang="en-US" dirty="0"/>
          </a:p>
        </p:txBody>
      </p:sp>
      <p:sp>
        <p:nvSpPr>
          <p:cNvPr id="5" name="TextBox 4">
            <a:extLst>
              <a:ext uri="{FF2B5EF4-FFF2-40B4-BE49-F238E27FC236}">
                <a16:creationId xmlns:a16="http://schemas.microsoft.com/office/drawing/2014/main" id="{399C98B8-797C-1D92-1928-77103C705420}"/>
              </a:ext>
            </a:extLst>
          </p:cNvPr>
          <p:cNvSpPr txBox="1"/>
          <p:nvPr/>
        </p:nvSpPr>
        <p:spPr>
          <a:xfrm>
            <a:off x="2033053" y="1729291"/>
            <a:ext cx="1555811" cy="369332"/>
          </a:xfrm>
          <a:prstGeom prst="rect">
            <a:avLst/>
          </a:prstGeom>
          <a:noFill/>
        </p:spPr>
        <p:txBody>
          <a:bodyPr wrap="none" rtlCol="0">
            <a:spAutoFit/>
          </a:bodyPr>
          <a:lstStyle/>
          <a:p>
            <a:r>
              <a:rPr lang="en-US" dirty="0"/>
              <a:t>ADVANTAGES</a:t>
            </a:r>
          </a:p>
        </p:txBody>
      </p:sp>
      <p:sp>
        <p:nvSpPr>
          <p:cNvPr id="6" name="TextBox 5">
            <a:extLst>
              <a:ext uri="{FF2B5EF4-FFF2-40B4-BE49-F238E27FC236}">
                <a16:creationId xmlns:a16="http://schemas.microsoft.com/office/drawing/2014/main" id="{846E4969-B2CF-2BB3-3C1F-B850402051ED}"/>
              </a:ext>
            </a:extLst>
          </p:cNvPr>
          <p:cNvSpPr txBox="1"/>
          <p:nvPr/>
        </p:nvSpPr>
        <p:spPr>
          <a:xfrm>
            <a:off x="8603137" y="1714301"/>
            <a:ext cx="1903406" cy="369332"/>
          </a:xfrm>
          <a:prstGeom prst="rect">
            <a:avLst/>
          </a:prstGeom>
          <a:noFill/>
        </p:spPr>
        <p:txBody>
          <a:bodyPr wrap="none" rtlCol="0">
            <a:spAutoFit/>
          </a:bodyPr>
          <a:lstStyle/>
          <a:p>
            <a:r>
              <a:rPr lang="en-US" dirty="0"/>
              <a:t>DISADVANTAGES</a:t>
            </a:r>
          </a:p>
        </p:txBody>
      </p:sp>
      <p:pic>
        <p:nvPicPr>
          <p:cNvPr id="7" name="Picture 6" descr="Money coins notes Stock Vector Images - Alamy">
            <a:extLst>
              <a:ext uri="{FF2B5EF4-FFF2-40B4-BE49-F238E27FC236}">
                <a16:creationId xmlns:a16="http://schemas.microsoft.com/office/drawing/2014/main" id="{EA2989B1-6448-D859-C02A-4F06024E3724}"/>
              </a:ext>
            </a:extLst>
          </p:cNvPr>
          <p:cNvPicPr>
            <a:picLocks noChangeAspect="1"/>
          </p:cNvPicPr>
          <p:nvPr/>
        </p:nvPicPr>
        <p:blipFill>
          <a:blip r:embed="rId2"/>
          <a:stretch>
            <a:fillRect/>
          </a:stretch>
        </p:blipFill>
        <p:spPr>
          <a:xfrm>
            <a:off x="8157211" y="2452965"/>
            <a:ext cx="2844003" cy="3178030"/>
          </a:xfrm>
          <a:prstGeom prst="rect">
            <a:avLst/>
          </a:prstGeom>
        </p:spPr>
      </p:pic>
      <p:sp>
        <p:nvSpPr>
          <p:cNvPr id="8" name="TextBox 7">
            <a:extLst>
              <a:ext uri="{FF2B5EF4-FFF2-40B4-BE49-F238E27FC236}">
                <a16:creationId xmlns:a16="http://schemas.microsoft.com/office/drawing/2014/main" id="{159D15FA-73CD-4159-079A-9FC41E967FCD}"/>
              </a:ext>
            </a:extLst>
          </p:cNvPr>
          <p:cNvSpPr txBox="1"/>
          <p:nvPr/>
        </p:nvSpPr>
        <p:spPr>
          <a:xfrm>
            <a:off x="8019738" y="5815661"/>
            <a:ext cx="3402768" cy="646331"/>
          </a:xfrm>
          <a:prstGeom prst="rect">
            <a:avLst/>
          </a:prstGeom>
          <a:noFill/>
        </p:spPr>
        <p:txBody>
          <a:bodyPr wrap="square" rtlCol="0">
            <a:spAutoFit/>
          </a:bodyPr>
          <a:lstStyle/>
          <a:p>
            <a:r>
              <a:rPr lang="en-US" dirty="0"/>
              <a:t>You have to have a subscription to watch on this app.</a:t>
            </a:r>
          </a:p>
        </p:txBody>
      </p:sp>
      <p:pic>
        <p:nvPicPr>
          <p:cNvPr id="9" name="Picture 8" descr="Netflix for iOS update brings support for iOS 8, 1080p playback on iPhone 6  Plus | AppleInsider">
            <a:extLst>
              <a:ext uri="{FF2B5EF4-FFF2-40B4-BE49-F238E27FC236}">
                <a16:creationId xmlns:a16="http://schemas.microsoft.com/office/drawing/2014/main" id="{9FA18944-0351-3135-7BBD-4066885DE96C}"/>
              </a:ext>
            </a:extLst>
          </p:cNvPr>
          <p:cNvPicPr>
            <a:picLocks noChangeAspect="1"/>
          </p:cNvPicPr>
          <p:nvPr/>
        </p:nvPicPr>
        <p:blipFill>
          <a:blip r:embed="rId3"/>
          <a:srcRect l="11729" t="223" r="51680" b="5417"/>
          <a:stretch>
            <a:fillRect/>
          </a:stretch>
        </p:blipFill>
        <p:spPr>
          <a:xfrm>
            <a:off x="1834883" y="2452965"/>
            <a:ext cx="1903405" cy="3186772"/>
          </a:xfrm>
          <a:prstGeom prst="rect">
            <a:avLst/>
          </a:prstGeom>
        </p:spPr>
      </p:pic>
      <p:sp>
        <p:nvSpPr>
          <p:cNvPr id="10" name="TextBox 9">
            <a:extLst>
              <a:ext uri="{FF2B5EF4-FFF2-40B4-BE49-F238E27FC236}">
                <a16:creationId xmlns:a16="http://schemas.microsoft.com/office/drawing/2014/main" id="{60F84088-C552-D19F-EFBF-52CB327897B4}"/>
              </a:ext>
            </a:extLst>
          </p:cNvPr>
          <p:cNvSpPr txBox="1"/>
          <p:nvPr/>
        </p:nvSpPr>
        <p:spPr>
          <a:xfrm>
            <a:off x="1566540" y="5760853"/>
            <a:ext cx="2844003" cy="646331"/>
          </a:xfrm>
          <a:prstGeom prst="rect">
            <a:avLst/>
          </a:prstGeom>
          <a:noFill/>
        </p:spPr>
        <p:txBody>
          <a:bodyPr wrap="square" rtlCol="0">
            <a:spAutoFit/>
          </a:bodyPr>
          <a:lstStyle/>
          <a:p>
            <a:r>
              <a:rPr lang="en-US" dirty="0"/>
              <a:t>Lots of option to choose from for entertainment</a:t>
            </a:r>
          </a:p>
        </p:txBody>
      </p:sp>
    </p:spTree>
    <p:extLst>
      <p:ext uri="{BB962C8B-B14F-4D97-AF65-F5344CB8AC3E}">
        <p14:creationId xmlns:p14="http://schemas.microsoft.com/office/powerpoint/2010/main" val="33369709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5" name="Picture 4" descr="File:Google Maps icon (2020).svg - Wikimedia Commons">
            <a:extLst>
              <a:ext uri="{FF2B5EF4-FFF2-40B4-BE49-F238E27FC236}">
                <a16:creationId xmlns:a16="http://schemas.microsoft.com/office/drawing/2014/main" id="{7DA4D402-E3F7-DE6B-4381-33ABDAC49708}"/>
              </a:ext>
            </a:extLst>
          </p:cNvPr>
          <p:cNvPicPr>
            <a:picLocks noChangeAspect="1"/>
          </p:cNvPicPr>
          <p:nvPr/>
        </p:nvPicPr>
        <p:blipFill>
          <a:blip r:embed="rId2"/>
          <a:stretch>
            <a:fillRect/>
          </a:stretch>
        </p:blipFill>
        <p:spPr>
          <a:xfrm>
            <a:off x="5535827" y="3303464"/>
            <a:ext cx="2398105" cy="3136496"/>
          </a:xfrm>
          <a:prstGeom prst="rect">
            <a:avLst/>
          </a:prstGeom>
        </p:spPr>
      </p:pic>
      <p:sp>
        <p:nvSpPr>
          <p:cNvPr id="6" name="Rectangle 5">
            <a:extLst>
              <a:ext uri="{FF2B5EF4-FFF2-40B4-BE49-F238E27FC236}">
                <a16:creationId xmlns:a16="http://schemas.microsoft.com/office/drawing/2014/main" id="{AEE4734C-46D7-5CD2-1E58-A14F29BA6963}"/>
              </a:ext>
            </a:extLst>
          </p:cNvPr>
          <p:cNvSpPr/>
          <p:nvPr/>
        </p:nvSpPr>
        <p:spPr>
          <a:xfrm>
            <a:off x="3566008" y="88037"/>
            <a:ext cx="4678108" cy="1754326"/>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GB" sz="5400" b="1" dirty="0">
                <a:ln/>
                <a:solidFill>
                  <a:schemeClr val="accent1">
                    <a:lumMod val="60000"/>
                    <a:lumOff val="40000"/>
                  </a:schemeClr>
                </a:solidFill>
              </a:rPr>
              <a:t>Google </a:t>
            </a:r>
            <a:r>
              <a:rPr lang="en-GB" sz="5400" b="1" dirty="0">
                <a:ln/>
                <a:solidFill>
                  <a:schemeClr val="accent3">
                    <a:lumMod val="60000"/>
                    <a:lumOff val="40000"/>
                  </a:schemeClr>
                </a:solidFill>
              </a:rPr>
              <a:t>maps</a:t>
            </a:r>
            <a:r>
              <a:rPr lang="en-GB" sz="5400" b="1" dirty="0">
                <a:ln/>
                <a:solidFill>
                  <a:schemeClr val="accent1">
                    <a:lumMod val="60000"/>
                    <a:lumOff val="40000"/>
                  </a:schemeClr>
                </a:solidFill>
              </a:rPr>
              <a:t> </a:t>
            </a:r>
            <a:r>
              <a:rPr lang="en-GB" sz="5400" b="1" dirty="0">
                <a:ln/>
                <a:solidFill>
                  <a:srgbClr val="FF0000"/>
                </a:solidFill>
              </a:rPr>
              <a:t>app </a:t>
            </a:r>
            <a:endParaRPr lang="en-GB" sz="5400" b="1" cap="none" spc="0" dirty="0">
              <a:ln/>
              <a:solidFill>
                <a:srgbClr val="FF0000"/>
              </a:solidFill>
              <a:effectLst/>
            </a:endParaRPr>
          </a:p>
        </p:txBody>
      </p:sp>
      <p:sp>
        <p:nvSpPr>
          <p:cNvPr id="7" name="Rectangle 6">
            <a:extLst>
              <a:ext uri="{FF2B5EF4-FFF2-40B4-BE49-F238E27FC236}">
                <a16:creationId xmlns:a16="http://schemas.microsoft.com/office/drawing/2014/main" id="{B9B26FDA-97F5-CE2E-CBFA-BCFEFCC59F59}"/>
              </a:ext>
            </a:extLst>
          </p:cNvPr>
          <p:cNvSpPr/>
          <p:nvPr/>
        </p:nvSpPr>
        <p:spPr>
          <a:xfrm>
            <a:off x="8162347" y="419627"/>
            <a:ext cx="3759728" cy="4524315"/>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r>
              <a:rPr lang="en-GB" sz="2400" b="1" cap="none" spc="0" dirty="0">
                <a:ln/>
                <a:solidFill>
                  <a:srgbClr val="FF0000"/>
                </a:solidFill>
                <a:effectLst/>
              </a:rPr>
              <a:t>I use google maps nearly </a:t>
            </a:r>
            <a:r>
              <a:rPr lang="en-GB" sz="2400" b="1" dirty="0">
                <a:ln/>
                <a:solidFill>
                  <a:srgbClr val="FF0000"/>
                </a:solidFill>
              </a:rPr>
              <a:t>everyday in my life. For my business I have to travel to different locations everyday. Using google maps helps me find the places I need to travel to the locations using easy routes. It shows me traffic and obstacles on my routine helping me to avoid them. </a:t>
            </a:r>
            <a:endParaRPr lang="en-GB" sz="2400" b="1" cap="none" spc="0" dirty="0">
              <a:ln/>
              <a:solidFill>
                <a:srgbClr val="FF0000"/>
              </a:solidFill>
              <a:effectLst/>
            </a:endParaRPr>
          </a:p>
        </p:txBody>
      </p:sp>
      <p:pic>
        <p:nvPicPr>
          <p:cNvPr id="19" name="Picture 18">
            <a:extLst>
              <a:ext uri="{FF2B5EF4-FFF2-40B4-BE49-F238E27FC236}">
                <a16:creationId xmlns:a16="http://schemas.microsoft.com/office/drawing/2014/main" id="{94C3C10E-2270-4E31-E654-F16BB7004AD5}"/>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248383" y="344627"/>
            <a:ext cx="2742900" cy="6095333"/>
          </a:xfrm>
          <a:prstGeom prst="rect">
            <a:avLst/>
          </a:prstGeom>
        </p:spPr>
      </p:pic>
      <p:cxnSp>
        <p:nvCxnSpPr>
          <p:cNvPr id="2" name="Straight Arrow Connector 1">
            <a:extLst>
              <a:ext uri="{FF2B5EF4-FFF2-40B4-BE49-F238E27FC236}">
                <a16:creationId xmlns:a16="http://schemas.microsoft.com/office/drawing/2014/main" id="{DC90B899-9AE9-64A6-0C53-64734FCE7AB6}"/>
              </a:ext>
            </a:extLst>
          </p:cNvPr>
          <p:cNvCxnSpPr>
            <a:cxnSpLocks/>
          </p:cNvCxnSpPr>
          <p:nvPr/>
        </p:nvCxnSpPr>
        <p:spPr>
          <a:xfrm>
            <a:off x="1890584" y="842871"/>
            <a:ext cx="1309816" cy="60287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4" name="TextBox 3">
            <a:extLst>
              <a:ext uri="{FF2B5EF4-FFF2-40B4-BE49-F238E27FC236}">
                <a16:creationId xmlns:a16="http://schemas.microsoft.com/office/drawing/2014/main" id="{4121003D-E528-62AC-825F-8D3E301CB01D}"/>
              </a:ext>
            </a:extLst>
          </p:cNvPr>
          <p:cNvSpPr txBox="1"/>
          <p:nvPr/>
        </p:nvSpPr>
        <p:spPr>
          <a:xfrm>
            <a:off x="3030843" y="1445741"/>
            <a:ext cx="2171351" cy="1754326"/>
          </a:xfrm>
          <a:prstGeom prst="rect">
            <a:avLst/>
          </a:prstGeom>
          <a:noFill/>
        </p:spPr>
        <p:txBody>
          <a:bodyPr wrap="square" rtlCol="0">
            <a:spAutoFit/>
          </a:bodyPr>
          <a:lstStyle/>
          <a:p>
            <a:r>
              <a:rPr lang="en-US" dirty="0"/>
              <a:t>Click and type address of destination for the drive to show up so you can start to travel. </a:t>
            </a:r>
          </a:p>
        </p:txBody>
      </p:sp>
    </p:spTree>
    <p:extLst>
      <p:ext uri="{BB962C8B-B14F-4D97-AF65-F5344CB8AC3E}">
        <p14:creationId xmlns:p14="http://schemas.microsoft.com/office/powerpoint/2010/main" val="34271140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257BFC8-9A15-66CF-D981-F3681294E814}"/>
              </a:ext>
            </a:extLst>
          </p:cNvPr>
          <p:cNvSpPr txBox="1"/>
          <p:nvPr/>
        </p:nvSpPr>
        <p:spPr>
          <a:xfrm>
            <a:off x="2239780" y="0"/>
            <a:ext cx="7712440" cy="923330"/>
          </a:xfrm>
          <a:prstGeom prst="rect">
            <a:avLst/>
          </a:prstGeom>
          <a:noFill/>
        </p:spPr>
        <p:txBody>
          <a:bodyPr wrap="square">
            <a:spAutoFit/>
          </a:bodyPr>
          <a:lstStyle/>
          <a:p>
            <a:pPr algn="ctr"/>
            <a:r>
              <a:rPr lang="en-GB" sz="5400" b="1" dirty="0">
                <a:ln/>
                <a:solidFill>
                  <a:schemeClr val="accent1">
                    <a:lumMod val="60000"/>
                    <a:lumOff val="40000"/>
                  </a:schemeClr>
                </a:solidFill>
              </a:rPr>
              <a:t>Google </a:t>
            </a:r>
            <a:r>
              <a:rPr lang="en-GB" sz="5400" b="1" dirty="0">
                <a:ln/>
                <a:solidFill>
                  <a:schemeClr val="accent3">
                    <a:lumMod val="60000"/>
                    <a:lumOff val="40000"/>
                  </a:schemeClr>
                </a:solidFill>
              </a:rPr>
              <a:t>maps</a:t>
            </a:r>
            <a:r>
              <a:rPr lang="en-GB" sz="5400" b="1" dirty="0">
                <a:ln/>
                <a:solidFill>
                  <a:schemeClr val="accent1">
                    <a:lumMod val="60000"/>
                    <a:lumOff val="40000"/>
                  </a:schemeClr>
                </a:solidFill>
              </a:rPr>
              <a:t> </a:t>
            </a:r>
            <a:r>
              <a:rPr lang="en-GB" sz="5400" b="1" dirty="0">
                <a:ln/>
                <a:solidFill>
                  <a:srgbClr val="FF0000"/>
                </a:solidFill>
              </a:rPr>
              <a:t>app</a:t>
            </a:r>
            <a:endParaRPr lang="en-GB" sz="5400" b="1" cap="none" spc="0" dirty="0">
              <a:ln/>
              <a:effectLst/>
            </a:endParaRPr>
          </a:p>
        </p:txBody>
      </p:sp>
      <p:pic>
        <p:nvPicPr>
          <p:cNvPr id="6" name="Picture 5" descr="Google Wifi Vector Icon - [Free Download] - (SVG and PNG)">
            <a:extLst>
              <a:ext uri="{FF2B5EF4-FFF2-40B4-BE49-F238E27FC236}">
                <a16:creationId xmlns:a16="http://schemas.microsoft.com/office/drawing/2014/main" id="{996A48DA-4D85-FF02-D3B7-817E69201F0D}"/>
              </a:ext>
            </a:extLst>
          </p:cNvPr>
          <p:cNvPicPr>
            <a:picLocks noChangeAspect="1"/>
          </p:cNvPicPr>
          <p:nvPr/>
        </p:nvPicPr>
        <p:blipFill>
          <a:blip r:embed="rId2"/>
          <a:stretch>
            <a:fillRect/>
          </a:stretch>
        </p:blipFill>
        <p:spPr>
          <a:xfrm>
            <a:off x="1287041" y="2822868"/>
            <a:ext cx="3165037" cy="2208832"/>
          </a:xfrm>
          <a:prstGeom prst="rect">
            <a:avLst/>
          </a:prstGeom>
        </p:spPr>
      </p:pic>
      <p:pic>
        <p:nvPicPr>
          <p:cNvPr id="7" name="Picture 6" descr="Four Colored Icons With Hand Showing Thumbs Up Vector, Good, Gesture, Vote  PNG and Vector with Transparent Background for Free Download">
            <a:extLst>
              <a:ext uri="{FF2B5EF4-FFF2-40B4-BE49-F238E27FC236}">
                <a16:creationId xmlns:a16="http://schemas.microsoft.com/office/drawing/2014/main" id="{7C4A4AE4-A67E-B911-9423-CFD0E03B96F8}"/>
              </a:ext>
            </a:extLst>
          </p:cNvPr>
          <p:cNvPicPr>
            <a:picLocks noChangeAspect="1"/>
          </p:cNvPicPr>
          <p:nvPr/>
        </p:nvPicPr>
        <p:blipFill>
          <a:blip r:embed="rId3"/>
          <a:stretch>
            <a:fillRect/>
          </a:stretch>
        </p:blipFill>
        <p:spPr>
          <a:xfrm>
            <a:off x="7941695" y="2465402"/>
            <a:ext cx="2707182" cy="2707182"/>
          </a:xfrm>
          <a:prstGeom prst="rect">
            <a:avLst/>
          </a:prstGeom>
        </p:spPr>
      </p:pic>
      <p:sp>
        <p:nvSpPr>
          <p:cNvPr id="9" name="TextBox 8">
            <a:extLst>
              <a:ext uri="{FF2B5EF4-FFF2-40B4-BE49-F238E27FC236}">
                <a16:creationId xmlns:a16="http://schemas.microsoft.com/office/drawing/2014/main" id="{B206BC87-CDC2-2871-0FAB-63F102BDCE13}"/>
              </a:ext>
            </a:extLst>
          </p:cNvPr>
          <p:cNvSpPr txBox="1"/>
          <p:nvPr/>
        </p:nvSpPr>
        <p:spPr>
          <a:xfrm>
            <a:off x="1536982" y="5292505"/>
            <a:ext cx="2911823" cy="369332"/>
          </a:xfrm>
          <a:prstGeom prst="rect">
            <a:avLst/>
          </a:prstGeom>
          <a:noFill/>
        </p:spPr>
        <p:txBody>
          <a:bodyPr wrap="none" rtlCol="0">
            <a:spAutoFit/>
          </a:bodyPr>
          <a:lstStyle/>
          <a:p>
            <a:r>
              <a:rPr lang="en-US" dirty="0"/>
              <a:t>Won’t work without internet</a:t>
            </a:r>
          </a:p>
        </p:txBody>
      </p:sp>
      <p:sp>
        <p:nvSpPr>
          <p:cNvPr id="11" name="TextBox 10">
            <a:extLst>
              <a:ext uri="{FF2B5EF4-FFF2-40B4-BE49-F238E27FC236}">
                <a16:creationId xmlns:a16="http://schemas.microsoft.com/office/drawing/2014/main" id="{A41DD370-3DE1-B693-8123-C826E6D259A1}"/>
              </a:ext>
            </a:extLst>
          </p:cNvPr>
          <p:cNvSpPr txBox="1"/>
          <p:nvPr/>
        </p:nvSpPr>
        <p:spPr>
          <a:xfrm>
            <a:off x="8645644" y="5477171"/>
            <a:ext cx="1306576" cy="369332"/>
          </a:xfrm>
          <a:prstGeom prst="rect">
            <a:avLst/>
          </a:prstGeom>
          <a:noFill/>
        </p:spPr>
        <p:txBody>
          <a:bodyPr wrap="none" rtlCol="0">
            <a:spAutoFit/>
          </a:bodyPr>
          <a:lstStyle/>
          <a:p>
            <a:r>
              <a:rPr lang="en-US" dirty="0"/>
              <a:t>Easy to use</a:t>
            </a:r>
          </a:p>
        </p:txBody>
      </p:sp>
      <p:sp>
        <p:nvSpPr>
          <p:cNvPr id="12" name="TextBox 11">
            <a:extLst>
              <a:ext uri="{FF2B5EF4-FFF2-40B4-BE49-F238E27FC236}">
                <a16:creationId xmlns:a16="http://schemas.microsoft.com/office/drawing/2014/main" id="{92807228-436C-C8BF-0FA6-8AC1B1D254E1}"/>
              </a:ext>
            </a:extLst>
          </p:cNvPr>
          <p:cNvSpPr txBox="1"/>
          <p:nvPr/>
        </p:nvSpPr>
        <p:spPr>
          <a:xfrm>
            <a:off x="8396409" y="1759111"/>
            <a:ext cx="1555811" cy="369332"/>
          </a:xfrm>
          <a:prstGeom prst="rect">
            <a:avLst/>
          </a:prstGeom>
          <a:noFill/>
        </p:spPr>
        <p:txBody>
          <a:bodyPr wrap="none" rtlCol="0">
            <a:spAutoFit/>
          </a:bodyPr>
          <a:lstStyle/>
          <a:p>
            <a:r>
              <a:rPr lang="en-US" dirty="0"/>
              <a:t>ADVANTAGES</a:t>
            </a:r>
          </a:p>
        </p:txBody>
      </p:sp>
      <p:sp>
        <p:nvSpPr>
          <p:cNvPr id="13" name="TextBox 12">
            <a:extLst>
              <a:ext uri="{FF2B5EF4-FFF2-40B4-BE49-F238E27FC236}">
                <a16:creationId xmlns:a16="http://schemas.microsoft.com/office/drawing/2014/main" id="{FAAEE8D7-3FCB-98BC-A997-506E77DDDACD}"/>
              </a:ext>
            </a:extLst>
          </p:cNvPr>
          <p:cNvSpPr txBox="1"/>
          <p:nvPr/>
        </p:nvSpPr>
        <p:spPr>
          <a:xfrm>
            <a:off x="1892186" y="1943777"/>
            <a:ext cx="1903406" cy="369332"/>
          </a:xfrm>
          <a:prstGeom prst="rect">
            <a:avLst/>
          </a:prstGeom>
          <a:noFill/>
        </p:spPr>
        <p:txBody>
          <a:bodyPr wrap="none" rtlCol="0">
            <a:spAutoFit/>
          </a:bodyPr>
          <a:lstStyle/>
          <a:p>
            <a:r>
              <a:rPr lang="en-US" dirty="0"/>
              <a:t>DISADVANTAGES</a:t>
            </a:r>
          </a:p>
        </p:txBody>
      </p:sp>
    </p:spTree>
    <p:extLst>
      <p:ext uri="{BB962C8B-B14F-4D97-AF65-F5344CB8AC3E}">
        <p14:creationId xmlns:p14="http://schemas.microsoft.com/office/powerpoint/2010/main" val="40092235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5000"/>
                <a:lumOff val="95000"/>
              </a:schemeClr>
            </a:gs>
            <a:gs pos="48000">
              <a:schemeClr val="accent2">
                <a:lumMod val="60000"/>
                <a:lumOff val="40000"/>
              </a:schemeClr>
            </a:gs>
            <a:gs pos="72000">
              <a:schemeClr val="accent2">
                <a:lumMod val="60000"/>
                <a:lumOff val="40000"/>
              </a:schemeClr>
            </a:gs>
            <a:gs pos="100000">
              <a:srgbClr val="C00000"/>
            </a:gs>
          </a:gsLst>
          <a:lin ang="5400000" scaled="1"/>
          <a:tileRect/>
        </a:gra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F8C1E80-B75B-928B-CB77-8C296913A9B3}"/>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438058" y="422727"/>
            <a:ext cx="2697027" cy="5993393"/>
          </a:xfrm>
          <a:prstGeom prst="rect">
            <a:avLst/>
          </a:prstGeom>
        </p:spPr>
      </p:pic>
      <p:sp>
        <p:nvSpPr>
          <p:cNvPr id="5" name="Rectangle 4">
            <a:extLst>
              <a:ext uri="{FF2B5EF4-FFF2-40B4-BE49-F238E27FC236}">
                <a16:creationId xmlns:a16="http://schemas.microsoft.com/office/drawing/2014/main" id="{11354222-1544-C86D-2704-41A2E7844A25}"/>
              </a:ext>
            </a:extLst>
          </p:cNvPr>
          <p:cNvSpPr/>
          <p:nvPr/>
        </p:nvSpPr>
        <p:spPr>
          <a:xfrm>
            <a:off x="891034" y="1689991"/>
            <a:ext cx="1547365" cy="147039"/>
          </a:xfrm>
          <a:prstGeom prst="rect">
            <a:avLst/>
          </a:prstGeom>
          <a:solidFill>
            <a:srgbClr val="F5FAFF"/>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8B11D50-1412-D3C6-8980-7EFCAF854F1A}"/>
              </a:ext>
            </a:extLst>
          </p:cNvPr>
          <p:cNvSpPr/>
          <p:nvPr/>
        </p:nvSpPr>
        <p:spPr>
          <a:xfrm>
            <a:off x="1023182" y="5389458"/>
            <a:ext cx="1907184" cy="324505"/>
          </a:xfrm>
          <a:prstGeom prst="rect">
            <a:avLst/>
          </a:prstGeom>
          <a:solidFill>
            <a:srgbClr val="F5FAFF"/>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B9C44A46-B1CE-837F-F3A1-E9A00F94CA8A}"/>
              </a:ext>
            </a:extLst>
          </p:cNvPr>
          <p:cNvSpPr/>
          <p:nvPr/>
        </p:nvSpPr>
        <p:spPr>
          <a:xfrm>
            <a:off x="847493" y="3524377"/>
            <a:ext cx="1907184" cy="324505"/>
          </a:xfrm>
          <a:prstGeom prst="rect">
            <a:avLst/>
          </a:prstGeom>
          <a:solidFill>
            <a:srgbClr val="F5FAFF"/>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1019139A-6385-E635-462E-FDAF2B8D1433}"/>
              </a:ext>
            </a:extLst>
          </p:cNvPr>
          <p:cNvSpPr/>
          <p:nvPr/>
        </p:nvSpPr>
        <p:spPr>
          <a:xfrm>
            <a:off x="856778" y="4184775"/>
            <a:ext cx="1907184" cy="324505"/>
          </a:xfrm>
          <a:prstGeom prst="rect">
            <a:avLst/>
          </a:prstGeom>
          <a:solidFill>
            <a:srgbClr val="F5FAFF"/>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C3DD59D-23EF-167F-C77A-C63ED5F30439}"/>
              </a:ext>
            </a:extLst>
          </p:cNvPr>
          <p:cNvSpPr/>
          <p:nvPr/>
        </p:nvSpPr>
        <p:spPr>
          <a:xfrm>
            <a:off x="862007" y="4830659"/>
            <a:ext cx="1907184" cy="324505"/>
          </a:xfrm>
          <a:prstGeom prst="rect">
            <a:avLst/>
          </a:prstGeom>
          <a:solidFill>
            <a:srgbClr val="F5FAFF"/>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2D2DAE65-D349-5FE1-7BC1-B32FE017077D}"/>
              </a:ext>
            </a:extLst>
          </p:cNvPr>
          <p:cNvSpPr/>
          <p:nvPr/>
        </p:nvSpPr>
        <p:spPr>
          <a:xfrm>
            <a:off x="891035" y="5283201"/>
            <a:ext cx="2171478" cy="493484"/>
          </a:xfrm>
          <a:prstGeom prst="rect">
            <a:avLst/>
          </a:prstGeom>
          <a:solidFill>
            <a:srgbClr val="F5FAFF"/>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6610999-775B-E711-586E-8F9FF7C20B30}"/>
              </a:ext>
            </a:extLst>
          </p:cNvPr>
          <p:cNvSpPr/>
          <p:nvPr/>
        </p:nvSpPr>
        <p:spPr>
          <a:xfrm>
            <a:off x="891035" y="2848650"/>
            <a:ext cx="1907184" cy="324505"/>
          </a:xfrm>
          <a:prstGeom prst="rect">
            <a:avLst/>
          </a:prstGeom>
          <a:solidFill>
            <a:srgbClr val="F5FAFF"/>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dirty="0"/>
          </a:p>
        </p:txBody>
      </p:sp>
      <p:pic>
        <p:nvPicPr>
          <p:cNvPr id="13" name="Picture 12" descr="Google mail gmail logo - free Icon PNG, SVG">
            <a:extLst>
              <a:ext uri="{FF2B5EF4-FFF2-40B4-BE49-F238E27FC236}">
                <a16:creationId xmlns:a16="http://schemas.microsoft.com/office/drawing/2014/main" id="{965A6B33-5332-3E4B-9CFC-73731702BB33}"/>
              </a:ext>
            </a:extLst>
          </p:cNvPr>
          <p:cNvPicPr>
            <a:picLocks noChangeAspect="1"/>
          </p:cNvPicPr>
          <p:nvPr/>
        </p:nvPicPr>
        <p:blipFill>
          <a:blip r:embed="rId3"/>
          <a:stretch>
            <a:fillRect/>
          </a:stretch>
        </p:blipFill>
        <p:spPr>
          <a:xfrm>
            <a:off x="4347021" y="1849177"/>
            <a:ext cx="3166461" cy="3166461"/>
          </a:xfrm>
          <a:prstGeom prst="rect">
            <a:avLst/>
          </a:prstGeom>
        </p:spPr>
      </p:pic>
      <p:sp>
        <p:nvSpPr>
          <p:cNvPr id="14" name="Rectangle 13">
            <a:extLst>
              <a:ext uri="{FF2B5EF4-FFF2-40B4-BE49-F238E27FC236}">
                <a16:creationId xmlns:a16="http://schemas.microsoft.com/office/drawing/2014/main" id="{AD45F7C1-F7CD-C26A-4F5F-716859F3971D}"/>
              </a:ext>
            </a:extLst>
          </p:cNvPr>
          <p:cNvSpPr/>
          <p:nvPr/>
        </p:nvSpPr>
        <p:spPr>
          <a:xfrm>
            <a:off x="3566008" y="88037"/>
            <a:ext cx="4678108" cy="1754326"/>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GB" sz="5400" b="1" dirty="0">
                <a:ln/>
                <a:solidFill>
                  <a:schemeClr val="accent1">
                    <a:lumMod val="60000"/>
                    <a:lumOff val="40000"/>
                  </a:schemeClr>
                </a:solidFill>
              </a:rPr>
              <a:t>Goo</a:t>
            </a:r>
            <a:r>
              <a:rPr lang="en-GB" sz="5400" b="1" dirty="0">
                <a:ln/>
                <a:solidFill>
                  <a:srgbClr val="FF0000"/>
                </a:solidFill>
              </a:rPr>
              <a:t>gle</a:t>
            </a:r>
            <a:r>
              <a:rPr lang="en-GB" sz="5400" b="1" dirty="0">
                <a:ln/>
                <a:solidFill>
                  <a:schemeClr val="accent1">
                    <a:lumMod val="60000"/>
                    <a:lumOff val="40000"/>
                  </a:schemeClr>
                </a:solidFill>
              </a:rPr>
              <a:t> </a:t>
            </a:r>
            <a:r>
              <a:rPr lang="en-GB" sz="5400" b="1" dirty="0">
                <a:ln/>
                <a:solidFill>
                  <a:srgbClr val="FFE146"/>
                </a:solidFill>
              </a:rPr>
              <a:t>Mail</a:t>
            </a:r>
            <a:r>
              <a:rPr lang="en-GB" sz="5400" b="1" dirty="0">
                <a:ln/>
                <a:solidFill>
                  <a:schemeClr val="accent1">
                    <a:lumMod val="60000"/>
                    <a:lumOff val="40000"/>
                  </a:schemeClr>
                </a:solidFill>
              </a:rPr>
              <a:t> </a:t>
            </a:r>
            <a:r>
              <a:rPr lang="en-GB" sz="5400" b="1" dirty="0">
                <a:ln/>
                <a:solidFill>
                  <a:schemeClr val="accent3">
                    <a:lumMod val="60000"/>
                    <a:lumOff val="40000"/>
                  </a:schemeClr>
                </a:solidFill>
              </a:rPr>
              <a:t>app </a:t>
            </a:r>
            <a:endParaRPr lang="en-GB" sz="5400" b="1" cap="none" spc="0" dirty="0">
              <a:ln/>
              <a:solidFill>
                <a:schemeClr val="accent3">
                  <a:lumMod val="60000"/>
                  <a:lumOff val="40000"/>
                </a:schemeClr>
              </a:solidFill>
              <a:effectLst/>
            </a:endParaRPr>
          </a:p>
        </p:txBody>
      </p:sp>
      <p:sp>
        <p:nvSpPr>
          <p:cNvPr id="15" name="Rectangle 14">
            <a:extLst>
              <a:ext uri="{FF2B5EF4-FFF2-40B4-BE49-F238E27FC236}">
                <a16:creationId xmlns:a16="http://schemas.microsoft.com/office/drawing/2014/main" id="{67EDBEFA-1178-6B00-37F8-2B31E49DA63C}"/>
              </a:ext>
            </a:extLst>
          </p:cNvPr>
          <p:cNvSpPr/>
          <p:nvPr/>
        </p:nvSpPr>
        <p:spPr>
          <a:xfrm>
            <a:off x="8162347" y="419627"/>
            <a:ext cx="3759728" cy="4893647"/>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r>
              <a:rPr lang="en-GB" sz="2400" b="1" cap="none" spc="0" dirty="0">
                <a:ln/>
                <a:solidFill>
                  <a:schemeClr val="accent6">
                    <a:lumMod val="75000"/>
                  </a:schemeClr>
                </a:solidFill>
                <a:effectLst/>
              </a:rPr>
              <a:t>I use google mail to send emails to suppliers to order my materials, track my orders , receive updates from them. Having this app on my phone makes it convenient to communicate and track information at any time. I can access my emails on my phone and my computer.</a:t>
            </a:r>
          </a:p>
        </p:txBody>
      </p:sp>
      <p:cxnSp>
        <p:nvCxnSpPr>
          <p:cNvPr id="2" name="Straight Arrow Connector 1">
            <a:extLst>
              <a:ext uri="{FF2B5EF4-FFF2-40B4-BE49-F238E27FC236}">
                <a16:creationId xmlns:a16="http://schemas.microsoft.com/office/drawing/2014/main" id="{8968D945-467B-549B-E7F5-7B75C8804D34}"/>
              </a:ext>
            </a:extLst>
          </p:cNvPr>
          <p:cNvCxnSpPr>
            <a:cxnSpLocks/>
          </p:cNvCxnSpPr>
          <p:nvPr/>
        </p:nvCxnSpPr>
        <p:spPr>
          <a:xfrm>
            <a:off x="2930366" y="820450"/>
            <a:ext cx="767789" cy="49165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2" name="TextBox 11">
            <a:extLst>
              <a:ext uri="{FF2B5EF4-FFF2-40B4-BE49-F238E27FC236}">
                <a16:creationId xmlns:a16="http://schemas.microsoft.com/office/drawing/2014/main" id="{687FA291-59AA-6D65-DB22-96D9A986D8AC}"/>
              </a:ext>
            </a:extLst>
          </p:cNvPr>
          <p:cNvSpPr txBox="1"/>
          <p:nvPr/>
        </p:nvSpPr>
        <p:spPr>
          <a:xfrm>
            <a:off x="3135085" y="1181414"/>
            <a:ext cx="1989254" cy="923330"/>
          </a:xfrm>
          <a:prstGeom prst="rect">
            <a:avLst/>
          </a:prstGeom>
          <a:noFill/>
        </p:spPr>
        <p:txBody>
          <a:bodyPr wrap="square" rtlCol="0">
            <a:spAutoFit/>
          </a:bodyPr>
          <a:lstStyle/>
          <a:p>
            <a:r>
              <a:rPr lang="en-US" dirty="0"/>
              <a:t>Press this icons and view multiple accounts</a:t>
            </a:r>
          </a:p>
        </p:txBody>
      </p:sp>
      <p:cxnSp>
        <p:nvCxnSpPr>
          <p:cNvPr id="16" name="Straight Arrow Connector 15">
            <a:extLst>
              <a:ext uri="{FF2B5EF4-FFF2-40B4-BE49-F238E27FC236}">
                <a16:creationId xmlns:a16="http://schemas.microsoft.com/office/drawing/2014/main" id="{20ED3A5E-B378-4CCB-7635-5C7EA10A83F4}"/>
              </a:ext>
            </a:extLst>
          </p:cNvPr>
          <p:cNvCxnSpPr>
            <a:cxnSpLocks/>
          </p:cNvCxnSpPr>
          <p:nvPr/>
        </p:nvCxnSpPr>
        <p:spPr>
          <a:xfrm>
            <a:off x="666958" y="4207845"/>
            <a:ext cx="2647302" cy="105357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8" name="TextBox 17">
            <a:extLst>
              <a:ext uri="{FF2B5EF4-FFF2-40B4-BE49-F238E27FC236}">
                <a16:creationId xmlns:a16="http://schemas.microsoft.com/office/drawing/2014/main" id="{A9A62796-D562-A7A1-9843-3D997843A730}"/>
              </a:ext>
            </a:extLst>
          </p:cNvPr>
          <p:cNvSpPr txBox="1"/>
          <p:nvPr/>
        </p:nvSpPr>
        <p:spPr>
          <a:xfrm>
            <a:off x="3267232" y="5206777"/>
            <a:ext cx="3166461" cy="646331"/>
          </a:xfrm>
          <a:prstGeom prst="rect">
            <a:avLst/>
          </a:prstGeom>
          <a:noFill/>
        </p:spPr>
        <p:txBody>
          <a:bodyPr wrap="square" rtlCol="0">
            <a:spAutoFit/>
          </a:bodyPr>
          <a:lstStyle/>
          <a:p>
            <a:r>
              <a:rPr lang="en-US" dirty="0"/>
              <a:t>Click individual tab to view the full email and its contents</a:t>
            </a:r>
          </a:p>
        </p:txBody>
      </p:sp>
    </p:spTree>
    <p:extLst>
      <p:ext uri="{BB962C8B-B14F-4D97-AF65-F5344CB8AC3E}">
        <p14:creationId xmlns:p14="http://schemas.microsoft.com/office/powerpoint/2010/main" val="22555878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5000"/>
                <a:lumOff val="95000"/>
              </a:schemeClr>
            </a:gs>
            <a:gs pos="48000">
              <a:schemeClr val="accent2">
                <a:lumMod val="60000"/>
                <a:lumOff val="40000"/>
              </a:schemeClr>
            </a:gs>
            <a:gs pos="72000">
              <a:schemeClr val="accent2">
                <a:lumMod val="60000"/>
                <a:lumOff val="40000"/>
              </a:schemeClr>
            </a:gs>
            <a:gs pos="100000">
              <a:srgbClr val="C00000"/>
            </a:gs>
          </a:gsLst>
          <a:lin ang="5400000" scaled="1"/>
        </a:gra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79F62A4-90CE-7CFC-F613-61EF1A07B449}"/>
              </a:ext>
            </a:extLst>
          </p:cNvPr>
          <p:cNvSpPr/>
          <p:nvPr/>
        </p:nvSpPr>
        <p:spPr>
          <a:xfrm>
            <a:off x="3756946" y="88037"/>
            <a:ext cx="4678108" cy="1754326"/>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GB" sz="5400" b="1" dirty="0">
                <a:ln/>
                <a:solidFill>
                  <a:schemeClr val="accent1">
                    <a:lumMod val="60000"/>
                    <a:lumOff val="40000"/>
                  </a:schemeClr>
                </a:solidFill>
              </a:rPr>
              <a:t>Goo</a:t>
            </a:r>
            <a:r>
              <a:rPr lang="en-GB" sz="5400" b="1" dirty="0">
                <a:ln/>
                <a:solidFill>
                  <a:srgbClr val="FF0000"/>
                </a:solidFill>
              </a:rPr>
              <a:t>gle</a:t>
            </a:r>
            <a:r>
              <a:rPr lang="en-GB" sz="5400" b="1" dirty="0">
                <a:ln/>
                <a:solidFill>
                  <a:schemeClr val="accent1">
                    <a:lumMod val="60000"/>
                    <a:lumOff val="40000"/>
                  </a:schemeClr>
                </a:solidFill>
              </a:rPr>
              <a:t> </a:t>
            </a:r>
            <a:r>
              <a:rPr lang="en-GB" sz="5400" b="1" dirty="0">
                <a:ln/>
                <a:solidFill>
                  <a:srgbClr val="FFE146"/>
                </a:solidFill>
              </a:rPr>
              <a:t>Mail</a:t>
            </a:r>
            <a:r>
              <a:rPr lang="en-GB" sz="5400" b="1" dirty="0">
                <a:ln/>
                <a:solidFill>
                  <a:schemeClr val="accent1">
                    <a:lumMod val="60000"/>
                    <a:lumOff val="40000"/>
                  </a:schemeClr>
                </a:solidFill>
              </a:rPr>
              <a:t> </a:t>
            </a:r>
            <a:r>
              <a:rPr lang="en-GB" sz="5400" b="1" dirty="0">
                <a:ln/>
                <a:solidFill>
                  <a:schemeClr val="accent3">
                    <a:lumMod val="60000"/>
                    <a:lumOff val="40000"/>
                  </a:schemeClr>
                </a:solidFill>
              </a:rPr>
              <a:t>app </a:t>
            </a:r>
            <a:endParaRPr lang="en-GB" sz="5400" b="1" cap="none" spc="0" dirty="0">
              <a:ln/>
              <a:solidFill>
                <a:schemeClr val="accent3">
                  <a:lumMod val="60000"/>
                  <a:lumOff val="40000"/>
                </a:schemeClr>
              </a:solidFill>
              <a:effectLst/>
            </a:endParaRPr>
          </a:p>
        </p:txBody>
      </p:sp>
      <p:sp>
        <p:nvSpPr>
          <p:cNvPr id="5" name="TextBox 4">
            <a:extLst>
              <a:ext uri="{FF2B5EF4-FFF2-40B4-BE49-F238E27FC236}">
                <a16:creationId xmlns:a16="http://schemas.microsoft.com/office/drawing/2014/main" id="{FE1E2962-A485-9727-2C85-877EA47FE195}"/>
              </a:ext>
            </a:extLst>
          </p:cNvPr>
          <p:cNvSpPr txBox="1"/>
          <p:nvPr/>
        </p:nvSpPr>
        <p:spPr>
          <a:xfrm>
            <a:off x="2201135" y="2150761"/>
            <a:ext cx="1555811" cy="369332"/>
          </a:xfrm>
          <a:prstGeom prst="rect">
            <a:avLst/>
          </a:prstGeom>
          <a:noFill/>
        </p:spPr>
        <p:txBody>
          <a:bodyPr wrap="none" rtlCol="0">
            <a:spAutoFit/>
          </a:bodyPr>
          <a:lstStyle/>
          <a:p>
            <a:r>
              <a:rPr lang="en-US" dirty="0"/>
              <a:t>ADVANTAGES</a:t>
            </a:r>
          </a:p>
        </p:txBody>
      </p:sp>
      <p:sp>
        <p:nvSpPr>
          <p:cNvPr id="6" name="TextBox 5">
            <a:extLst>
              <a:ext uri="{FF2B5EF4-FFF2-40B4-BE49-F238E27FC236}">
                <a16:creationId xmlns:a16="http://schemas.microsoft.com/office/drawing/2014/main" id="{57598D93-C458-9307-2B5C-93C6F7A80246}"/>
              </a:ext>
            </a:extLst>
          </p:cNvPr>
          <p:cNvSpPr txBox="1"/>
          <p:nvPr/>
        </p:nvSpPr>
        <p:spPr>
          <a:xfrm>
            <a:off x="8736227" y="2150761"/>
            <a:ext cx="1903406" cy="369332"/>
          </a:xfrm>
          <a:prstGeom prst="rect">
            <a:avLst/>
          </a:prstGeom>
          <a:noFill/>
        </p:spPr>
        <p:txBody>
          <a:bodyPr wrap="none" rtlCol="0">
            <a:spAutoFit/>
          </a:bodyPr>
          <a:lstStyle/>
          <a:p>
            <a:r>
              <a:rPr lang="en-US" dirty="0"/>
              <a:t>DISADVANTAGES</a:t>
            </a:r>
          </a:p>
        </p:txBody>
      </p:sp>
      <p:pic>
        <p:nvPicPr>
          <p:cNvPr id="7" name="Picture 6" descr="Google Wifi Vector Icon - [Free Download] - (SVG and PNG)">
            <a:extLst>
              <a:ext uri="{FF2B5EF4-FFF2-40B4-BE49-F238E27FC236}">
                <a16:creationId xmlns:a16="http://schemas.microsoft.com/office/drawing/2014/main" id="{8801F0AA-C78B-6BC0-1557-28DD53777B25}"/>
              </a:ext>
            </a:extLst>
          </p:cNvPr>
          <p:cNvPicPr>
            <a:picLocks noChangeAspect="1"/>
          </p:cNvPicPr>
          <p:nvPr/>
        </p:nvPicPr>
        <p:blipFill>
          <a:blip r:embed="rId2"/>
          <a:stretch>
            <a:fillRect/>
          </a:stretch>
        </p:blipFill>
        <p:spPr>
          <a:xfrm>
            <a:off x="8007386" y="2609098"/>
            <a:ext cx="3165037" cy="2208832"/>
          </a:xfrm>
          <a:prstGeom prst="rect">
            <a:avLst/>
          </a:prstGeom>
        </p:spPr>
      </p:pic>
      <p:pic>
        <p:nvPicPr>
          <p:cNvPr id="9" name="Picture 8" descr="Four Colored Icons With Hand Showing Thumbs Up Vector, Good, Gesture, Vote  PNG and Vector with Transparent Background for Free Download">
            <a:extLst>
              <a:ext uri="{FF2B5EF4-FFF2-40B4-BE49-F238E27FC236}">
                <a16:creationId xmlns:a16="http://schemas.microsoft.com/office/drawing/2014/main" id="{12B32392-BBAC-51F0-54DB-321A11BB1033}"/>
              </a:ext>
            </a:extLst>
          </p:cNvPr>
          <p:cNvPicPr>
            <a:picLocks noChangeAspect="1"/>
          </p:cNvPicPr>
          <p:nvPr/>
        </p:nvPicPr>
        <p:blipFill>
          <a:blip r:embed="rId3"/>
          <a:stretch>
            <a:fillRect/>
          </a:stretch>
        </p:blipFill>
        <p:spPr>
          <a:xfrm>
            <a:off x="1552367" y="2520093"/>
            <a:ext cx="2707182" cy="2707182"/>
          </a:xfrm>
          <a:prstGeom prst="rect">
            <a:avLst/>
          </a:prstGeom>
        </p:spPr>
      </p:pic>
      <p:sp>
        <p:nvSpPr>
          <p:cNvPr id="10" name="TextBox 9">
            <a:extLst>
              <a:ext uri="{FF2B5EF4-FFF2-40B4-BE49-F238E27FC236}">
                <a16:creationId xmlns:a16="http://schemas.microsoft.com/office/drawing/2014/main" id="{9D5A4118-B7E2-6B33-7C3A-25E6BF9AD913}"/>
              </a:ext>
            </a:extLst>
          </p:cNvPr>
          <p:cNvSpPr txBox="1"/>
          <p:nvPr/>
        </p:nvSpPr>
        <p:spPr>
          <a:xfrm>
            <a:off x="734518" y="5596607"/>
            <a:ext cx="4904676" cy="369332"/>
          </a:xfrm>
          <a:prstGeom prst="rect">
            <a:avLst/>
          </a:prstGeom>
          <a:noFill/>
        </p:spPr>
        <p:txBody>
          <a:bodyPr wrap="none" rtlCol="0">
            <a:spAutoFit/>
          </a:bodyPr>
          <a:lstStyle/>
          <a:p>
            <a:r>
              <a:rPr lang="en-US" dirty="0"/>
              <a:t>Able to keep secured and important emails safe</a:t>
            </a:r>
          </a:p>
        </p:txBody>
      </p:sp>
      <p:sp>
        <p:nvSpPr>
          <p:cNvPr id="11" name="TextBox 10">
            <a:extLst>
              <a:ext uri="{FF2B5EF4-FFF2-40B4-BE49-F238E27FC236}">
                <a16:creationId xmlns:a16="http://schemas.microsoft.com/office/drawing/2014/main" id="{4DC8FC7B-2B0E-5CC2-B276-AA8678B012B3}"/>
              </a:ext>
            </a:extLst>
          </p:cNvPr>
          <p:cNvSpPr txBox="1"/>
          <p:nvPr/>
        </p:nvSpPr>
        <p:spPr>
          <a:xfrm>
            <a:off x="8133359" y="5319608"/>
            <a:ext cx="2913089" cy="923330"/>
          </a:xfrm>
          <a:prstGeom prst="rect">
            <a:avLst/>
          </a:prstGeom>
          <a:noFill/>
        </p:spPr>
        <p:txBody>
          <a:bodyPr wrap="square" rtlCol="0">
            <a:spAutoFit/>
          </a:bodyPr>
          <a:lstStyle/>
          <a:p>
            <a:r>
              <a:rPr lang="en-US" dirty="0"/>
              <a:t>Doesn’t work without WIFI and easily loose emails in the junk folder</a:t>
            </a:r>
          </a:p>
        </p:txBody>
      </p:sp>
    </p:spTree>
    <p:extLst>
      <p:ext uri="{BB962C8B-B14F-4D97-AF65-F5344CB8AC3E}">
        <p14:creationId xmlns:p14="http://schemas.microsoft.com/office/powerpoint/2010/main" val="10180139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22000">
              <a:schemeClr val="accent1">
                <a:lumMod val="45000"/>
                <a:lumOff val="55000"/>
              </a:schemeClr>
            </a:gs>
            <a:gs pos="71000">
              <a:schemeClr val="accent5">
                <a:lumMod val="60000"/>
                <a:lumOff val="40000"/>
              </a:schemeClr>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51FFB3C-AC4D-ED2F-10B2-584BE9F92A30}"/>
              </a:ext>
            </a:extLst>
          </p:cNvPr>
          <p:cNvSpPr txBox="1"/>
          <p:nvPr/>
        </p:nvSpPr>
        <p:spPr>
          <a:xfrm>
            <a:off x="3406515" y="179882"/>
            <a:ext cx="5378970" cy="1107996"/>
          </a:xfrm>
          <a:prstGeom prst="rect">
            <a:avLst/>
          </a:prstGeom>
          <a:noFill/>
        </p:spPr>
        <p:txBody>
          <a:bodyPr wrap="square" rtlCol="0">
            <a:spAutoFit/>
          </a:bodyPr>
          <a:lstStyle/>
          <a:p>
            <a:r>
              <a:rPr lang="en-US" sz="6600" dirty="0">
                <a:latin typeface="Ayuthaya" pitchFamily="2" charset="-34"/>
                <a:ea typeface="Ayuthaya" pitchFamily="2" charset="-34"/>
                <a:cs typeface="Ayuthaya" pitchFamily="2" charset="-34"/>
              </a:rPr>
              <a:t>Reflection</a:t>
            </a:r>
          </a:p>
        </p:txBody>
      </p:sp>
      <p:sp>
        <p:nvSpPr>
          <p:cNvPr id="5" name="TextBox 4">
            <a:extLst>
              <a:ext uri="{FF2B5EF4-FFF2-40B4-BE49-F238E27FC236}">
                <a16:creationId xmlns:a16="http://schemas.microsoft.com/office/drawing/2014/main" id="{00AA306D-4F62-92D3-910D-D21A38B6C0F8}"/>
              </a:ext>
            </a:extLst>
          </p:cNvPr>
          <p:cNvSpPr txBox="1"/>
          <p:nvPr/>
        </p:nvSpPr>
        <p:spPr>
          <a:xfrm>
            <a:off x="2013656" y="1528996"/>
            <a:ext cx="9109046" cy="3046988"/>
          </a:xfrm>
          <a:prstGeom prst="rect">
            <a:avLst/>
          </a:prstGeom>
          <a:noFill/>
        </p:spPr>
        <p:txBody>
          <a:bodyPr wrap="square" rtlCol="0">
            <a:spAutoFit/>
          </a:bodyPr>
          <a:lstStyle/>
          <a:p>
            <a:r>
              <a:rPr lang="en-US" sz="2400" dirty="0"/>
              <a:t>I feel confident when I use  the following apps, Netflix, Halifax banking, google maps and Gmail. This is because I use them regularly  in my everyday life.  I often use these tools to communicate, find directions and relax through these apps. </a:t>
            </a:r>
          </a:p>
          <a:p>
            <a:endParaRPr lang="en-US" sz="2400" dirty="0"/>
          </a:p>
          <a:p>
            <a:r>
              <a:rPr lang="en-US" sz="2400" dirty="0"/>
              <a:t>I would like to improve my knowledge of different tools and be able to use them more effectively. Having these skills are very important to me as they help me manage and get through my everyday tasks </a:t>
            </a:r>
          </a:p>
        </p:txBody>
      </p:sp>
    </p:spTree>
    <p:extLst>
      <p:ext uri="{BB962C8B-B14F-4D97-AF65-F5344CB8AC3E}">
        <p14:creationId xmlns:p14="http://schemas.microsoft.com/office/powerpoint/2010/main" val="22134048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811</TotalTime>
  <Words>524</Words>
  <Application>Microsoft Macintosh PowerPoint</Application>
  <PresentationFormat>Widescreen</PresentationFormat>
  <Paragraphs>40</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Aptos</vt:lpstr>
      <vt:lpstr>Aptos Display</vt:lpstr>
      <vt:lpstr>Arial</vt:lpstr>
      <vt:lpstr>Ayuthaya</vt:lpstr>
      <vt:lpstr>Office Theme</vt:lpstr>
      <vt:lpstr>Ibrar Ali- 2538206  DS1- My Digital life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Imaan Ali (2407738)</dc:creator>
  <cp:lastModifiedBy>Imaan Ali (2407738)</cp:lastModifiedBy>
  <cp:revision>5</cp:revision>
  <dcterms:created xsi:type="dcterms:W3CDTF">2026-09-24T21:10:29Z</dcterms:created>
  <dcterms:modified xsi:type="dcterms:W3CDTF">2026-10-04T11:14:14Z</dcterms:modified>
</cp:coreProperties>
</file>