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599" r:id="rId2"/>
    <p:sldId id="574" r:id="rId3"/>
    <p:sldId id="575" r:id="rId4"/>
    <p:sldId id="32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294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47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8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483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05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0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19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37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01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426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161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533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A98BA-E570-FA9D-D0CB-88EB45C1E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2E7B6-7981-41C6-96BE-62EAD27727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802" y="998814"/>
            <a:ext cx="103632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1 </a:t>
            </a:r>
            <a:br>
              <a:rPr lang="en-GB" dirty="0"/>
            </a:br>
            <a:r>
              <a:rPr lang="en-GB" dirty="0"/>
              <a:t>Workshop</a:t>
            </a:r>
            <a:br>
              <a:rPr lang="en-GB" dirty="0"/>
            </a:br>
            <a:r>
              <a:rPr lang="en-GB" sz="3900" i="1" dirty="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C4CFA-EC15-061A-766B-0A3472D0A2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5202" y="2369577"/>
            <a:ext cx="8534400" cy="17526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LCHS7006</a:t>
            </a:r>
          </a:p>
        </p:txBody>
      </p:sp>
    </p:spTree>
    <p:extLst>
      <p:ext uri="{BB962C8B-B14F-4D97-AF65-F5344CB8AC3E}">
        <p14:creationId xmlns:p14="http://schemas.microsoft.com/office/powerpoint/2010/main" val="4275658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FC6F7-D102-F2F1-715E-4606CA816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Workshop C1 and guidance…1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7E228-EAD1-24FC-76D0-C4958F39C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Task- Individual Oral Presentation-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50% of module mark (</a:t>
            </a:r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15 minutes per person)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To improve the understanding about quality management, your task is to prepare an individual presentation focusing on the root causes, service improvement, theories and tools used to effectively design services for a sustainable future. You will choose one of the case studies outlined </a:t>
            </a:r>
            <a:endParaRPr lang="en-GB" sz="200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week 7,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must present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PowerPoint presentation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that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should include the following: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Having identified the root causes in the first submitted work, recommend exactly what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decision(s) should be made to solve the problem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 service improvement by using different tools and techniques.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511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AE862-91A7-EBC7-5B78-15CDBDA13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Workshop C1 and guidance…2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BCA65-963B-CF3B-A119-ED078618F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recommendations should be supported and justified by the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theoretical concepts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evidence from published research and organisational examples.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recommendations should not ignore the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practicalities of the situation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by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outlining where practical difficulties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likely to occur in the implementation of your recommendations.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062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B6F72-4015-4013-E840-714655842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641" y="0"/>
            <a:ext cx="10972800" cy="1143000"/>
          </a:xfrm>
        </p:spPr>
        <p:txBody>
          <a:bodyPr>
            <a:noAutofit/>
          </a:bodyPr>
          <a:lstStyle/>
          <a:p>
            <a:r>
              <a:rPr lang="en-US" sz="3800" b="1" dirty="0"/>
              <a:t>Contents For Your Slides Covering </a:t>
            </a:r>
            <a:br>
              <a:rPr lang="en-US" sz="3800" b="1" dirty="0"/>
            </a:br>
            <a:r>
              <a:rPr lang="en-US" sz="3800" b="1" dirty="0"/>
              <a:t>Assignment 1 - Activity</a:t>
            </a:r>
            <a:endParaRPr lang="en-GB" sz="3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AAA39-9E2B-CC11-F816-905DE44EF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59" y="944557"/>
            <a:ext cx="10972800" cy="44711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F0000"/>
                </a:solidFill>
              </a:rPr>
              <a:t>Review each point and check/create your presentation draft and take notes to make further improvements. In class feedback by the lecturer can be provided.</a:t>
            </a:r>
          </a:p>
          <a:p>
            <a:r>
              <a:rPr lang="en-US" sz="1700" dirty="0"/>
              <a:t>Cover slide with title and student details</a:t>
            </a:r>
          </a:p>
          <a:p>
            <a:r>
              <a:rPr lang="en-US" sz="1700" dirty="0"/>
              <a:t>Outline the problem</a:t>
            </a:r>
          </a:p>
          <a:p>
            <a:r>
              <a:rPr lang="en-US" sz="1700" dirty="0"/>
              <a:t>Outline the root causes of the problem</a:t>
            </a:r>
          </a:p>
          <a:p>
            <a:r>
              <a:rPr lang="en-GB" sz="1800" dirty="0"/>
              <a:t>Elaborate the theories or models (such as Root Cause Analysis, the Fishbone Diagram, Systems Theory, or the Donabedian Model) that will be applied in depth in the report. </a:t>
            </a:r>
          </a:p>
          <a:p>
            <a:r>
              <a:rPr lang="en-GB" sz="1800" dirty="0"/>
              <a:t>Analyse the policy issues contributing to these root causes and how they influence service delivery. </a:t>
            </a:r>
          </a:p>
          <a:p>
            <a:r>
              <a:rPr lang="en-GB" sz="1800" dirty="0"/>
              <a:t>Demonstrate the impact of these root causes and policy issues on the quality, efficiency, and equity of health and care service provision.</a:t>
            </a:r>
            <a:endParaRPr lang="en-US" sz="1700" dirty="0"/>
          </a:p>
          <a:p>
            <a:r>
              <a:rPr lang="en-US" sz="1700" dirty="0"/>
              <a:t>Choose one framework you would apply for change and explain how you would apply this to your situation (e.g. Six Sigma, Lean and PDSA).</a:t>
            </a:r>
          </a:p>
          <a:p>
            <a:r>
              <a:rPr lang="en-GB" sz="1800" dirty="0"/>
              <a:t>Outlining how the report (component 2) will be structured.</a:t>
            </a:r>
            <a:endParaRPr lang="en-US" sz="1700" dirty="0"/>
          </a:p>
          <a:p>
            <a:r>
              <a:rPr lang="en-US" sz="1700" dirty="0"/>
              <a:t>List of references.</a:t>
            </a:r>
          </a:p>
          <a:p>
            <a:r>
              <a:rPr lang="en-US" sz="1700" dirty="0"/>
              <a:t>Ensure that you demonstrate a good engagement with wider literature sources to support your assertions. 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2486033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373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Myriad Pro</vt:lpstr>
      <vt:lpstr>Arial</vt:lpstr>
      <vt:lpstr>Symbol</vt:lpstr>
      <vt:lpstr>Times New Roman</vt:lpstr>
      <vt:lpstr>20140311PresentationUWTSDTemplate</vt:lpstr>
      <vt:lpstr>Assignment 1  Workshop Individual Presentation</vt:lpstr>
      <vt:lpstr>Assessment Workshop C1 and guidance…1</vt:lpstr>
      <vt:lpstr>Assessment Workshop C1 and guidance…2</vt:lpstr>
      <vt:lpstr>Contents For Your Slides Covering  Assignment 1 -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Diola Bijlhout</dc:creator>
  <cp:lastModifiedBy>Christopher Mafuva</cp:lastModifiedBy>
  <cp:revision>2</cp:revision>
  <dcterms:created xsi:type="dcterms:W3CDTF">2026-01-31T02:11:21Z</dcterms:created>
  <dcterms:modified xsi:type="dcterms:W3CDTF">2026-07-08T08:25:01Z</dcterms:modified>
</cp:coreProperties>
</file>