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313584F-2CB2-2A47-0FAB-176CC907BEB6}" v="8" dt="2026-09-14T21:13:27.63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03" autoAdjust="0"/>
    <p:restoredTop sz="94660"/>
  </p:normalViewPr>
  <p:slideViewPr>
    <p:cSldViewPr snapToGrid="0">
      <p:cViewPr varScale="1">
        <p:scale>
          <a:sx n="72" d="100"/>
          <a:sy n="72" d="100"/>
        </p:scale>
        <p:origin x="33" y="52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45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utushi Tanha" userId="S::m.tanha@uwtsd.ac.uk::62f9b1f3-ddcf-45d7-a6a4-b667feecf47e" providerId="AD" clId="Web-{D313584F-2CB2-2A47-0FAB-176CC907BEB6}"/>
    <pc:docChg chg="addSld delSld modSld">
      <pc:chgData name="Moutushi Tanha" userId="S::m.tanha@uwtsd.ac.uk::62f9b1f3-ddcf-45d7-a6a4-b667feecf47e" providerId="AD" clId="Web-{D313584F-2CB2-2A47-0FAB-176CC907BEB6}" dt="2026-09-14T21:13:27.636" v="7" actId="20577"/>
      <pc:docMkLst>
        <pc:docMk/>
      </pc:docMkLst>
      <pc:sldChg chg="modSp">
        <pc:chgData name="Moutushi Tanha" userId="S::m.tanha@uwtsd.ac.uk::62f9b1f3-ddcf-45d7-a6a4-b667feecf47e" providerId="AD" clId="Web-{D313584F-2CB2-2A47-0FAB-176CC907BEB6}" dt="2026-09-14T21:13:27.636" v="7" actId="20577"/>
        <pc:sldMkLst>
          <pc:docMk/>
          <pc:sldMk cId="2808468958" sldId="256"/>
        </pc:sldMkLst>
        <pc:spChg chg="mod">
          <ac:chgData name="Moutushi Tanha" userId="S::m.tanha@uwtsd.ac.uk::62f9b1f3-ddcf-45d7-a6a4-b667feecf47e" providerId="AD" clId="Web-{D313584F-2CB2-2A47-0FAB-176CC907BEB6}" dt="2026-09-14T21:13:27.636" v="7" actId="20577"/>
          <ac:spMkLst>
            <pc:docMk/>
            <pc:sldMk cId="2808468958" sldId="256"/>
            <ac:spMk id="2" creationId="{D926C660-752D-3909-D8B2-494210E3E31C}"/>
          </ac:spMkLst>
        </pc:spChg>
        <pc:spChg chg="mod">
          <ac:chgData name="Moutushi Tanha" userId="S::m.tanha@uwtsd.ac.uk::62f9b1f3-ddcf-45d7-a6a4-b667feecf47e" providerId="AD" clId="Web-{D313584F-2CB2-2A47-0FAB-176CC907BEB6}" dt="2026-09-14T21:13:23.886" v="3" actId="20577"/>
          <ac:spMkLst>
            <pc:docMk/>
            <pc:sldMk cId="2808468958" sldId="256"/>
            <ac:spMk id="3" creationId="{9B17D7FC-400F-6103-43B8-0788153253D8}"/>
          </ac:spMkLst>
        </pc:spChg>
      </pc:sldChg>
      <pc:sldChg chg="add del">
        <pc:chgData name="Moutushi Tanha" userId="S::m.tanha@uwtsd.ac.uk::62f9b1f3-ddcf-45d7-a6a4-b667feecf47e" providerId="AD" clId="Web-{D313584F-2CB2-2A47-0FAB-176CC907BEB6}" dt="2026-09-14T21:12:51.682" v="1"/>
        <pc:sldMkLst>
          <pc:docMk/>
          <pc:sldMk cId="1017032225" sldId="294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A3B11B-59DB-3AE1-E02D-BD79876030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833812-15F3-0597-B3B5-6B7328EDA2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F1F2BA-024D-B8FD-72B8-4C5F7DACF0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03D45-FB68-4852-B517-602BDC3FD2C9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129C7E-64E0-18AE-BEC3-1DF20D2BCA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CDD7B2-7614-A1D0-4827-BCF7638047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38583-8978-48F7-8290-B89F6A85A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6924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CA4075-0859-F93D-09B1-7D621D518C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C9AAAE-5CAC-E06B-75E2-B9E4D2A293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792014-FAA9-E078-7BB2-6A92DAC47B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03D45-FB68-4852-B517-602BDC3FD2C9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36830B-2A50-5424-D917-EFC7488D50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C9CC5A-BCC2-1B75-21F7-6004201FBA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38583-8978-48F7-8290-B89F6A85A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43927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9A7BC5-7A4D-5268-22AB-3ED2617720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615066-D036-1587-A856-DB8DE5B8EF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5491BA-9CE1-85B9-81DC-F22081CD61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03D45-FB68-4852-B517-602BDC3FD2C9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79B8CE-A0C8-BBB9-0FEF-73D3BE3DCA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62AD3F-2C21-C46E-5161-1BD0CDCDCD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38583-8978-48F7-8290-B89F6A85A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31890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79D6D8-2A68-25AC-0679-94BD923134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CC975C-05BE-7163-8AED-13900AE59AD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D2C529-4E18-CD89-B5A2-A9B0B05557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63D674C-5FE8-1EEB-365A-DD313250C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03D45-FB68-4852-B517-602BDC3FD2C9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49037A-9508-2752-8587-82C60726CB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8F237D-C5B5-E203-F516-A1634851C0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38583-8978-48F7-8290-B89F6A85A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71764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0ED2C9-7AFB-197A-07FF-2D286D8B33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DEE277-DBF9-0A9D-9CD9-7D4398C629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739D7A-8510-5814-F4C5-A166A441A9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C27224-BC58-F365-7283-0731CB98BE3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FEAA578-F478-A585-3CC5-614F000E94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705C508-C0AC-B1A3-3B98-ACA75BCE38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03D45-FB68-4852-B517-602BDC3FD2C9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6A48860-871F-27EE-1819-58573C455A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9CC353F-D684-889A-57D8-31208717D7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38583-8978-48F7-8290-B89F6A85A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001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BC523A-1CF4-3CFD-08A2-7E11E85C42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8D5085B-E0BA-881D-15A2-99EC33302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03D45-FB68-4852-B517-602BDC3FD2C9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7AFE740-493B-AA5E-064D-00AACB51BD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A35331B-E5D6-ED46-DB9E-C9B592B14C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38583-8978-48F7-8290-B89F6A85A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28314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38B44E2-A090-7BE0-FC8B-9929002B36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03D45-FB68-4852-B517-602BDC3FD2C9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35EA6B5-3172-7E39-DED1-59014F089F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610EAD-2299-BA93-AAE7-E32702DDB0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38583-8978-48F7-8290-B89F6A85A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54486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A82D72-ABA6-DAFA-D17A-C48A2D9AF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F7EE8A-70D3-F760-C2DB-AA15221AD9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5C6CED9-5618-5CD7-982B-F8F0B9A45C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C9C7BC-83B2-1450-C81E-11023A8C6D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03D45-FB68-4852-B517-602BDC3FD2C9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052FA67-BAB5-0FFC-CE07-7104EFF848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2EB717-F396-7FDB-55C5-FF9692F2AC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38583-8978-48F7-8290-B89F6A85A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54734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BC5157-E477-B1CA-CC67-28D13E2F3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5DCF0AF-8BF9-D40D-952E-5A26CA5415D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877D64A-CB01-481E-6B9F-40243C81E5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0EF239-49BD-7762-2A09-9823B0C547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03D45-FB68-4852-B517-602BDC3FD2C9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36E179-C52D-952A-4D4F-2326A56DE2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4ACDC3-F0A0-79BF-8D66-34545CF84D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38583-8978-48F7-8290-B89F6A85A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0120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92313C-5348-C870-08EA-EA7BE923AB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B042F7-A366-604B-EBFB-D5AFEDA884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3E4B11-AA7F-013A-A054-875CF1F863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03D45-FB68-4852-B517-602BDC3FD2C9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1B8019-5B36-98A2-C416-1F37F358C9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FC433B-A32F-0E21-500E-1D38BB9C40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38583-8978-48F7-8290-B89F6A85A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4218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2BE6612-6D46-8EAF-D5A4-F417960484A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852D98-788F-79DF-5637-02720D1598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293C4E-0D89-3D41-337C-DFEB27120D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03D45-FB68-4852-B517-602BDC3FD2C9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AB4732-EC1A-5BB4-ADC2-F08BDB709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4F46D5-D2C6-9665-5315-96C4314085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38583-8978-48F7-8290-B89F6A85A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7482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861ECF0-38E3-11CC-0780-B41EF673A5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A2AD64-8308-5A84-9BCE-0DF2CE0636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72A693-874B-C985-0F59-7C69FB528D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0F03D45-FB68-4852-B517-602BDC3FD2C9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B70ECA-05C4-B6AA-16C6-A6AED508621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B970E7-AD12-AB25-1FC4-EEDF3881CA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5A38583-8978-48F7-8290-B89F6A85A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8241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26C660-752D-3909-D8B2-494210E3E31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/>
              <a:t>Session 6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B17D7FC-400F-6103-43B8-0788153253D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Project Management (OM)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8468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3614FC7-A565-EAB7-F263-D858829045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084410"/>
            <a:ext cx="10905066" cy="4689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4366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5E8725-92EB-61B0-9E21-B05F23FB73F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6204" b="-1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1993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9A9B80-D6D8-660D-FE61-E6AF01E9BC3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900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0234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4C0A58-C54D-41EA-2726-01941FA2ACE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84" r="4088" b="1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0907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7FD5F5-E14D-D6F1-ED04-EDAC606BB4B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461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9041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B64A0E-3F58-2639-99D2-987062AAEF9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2192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5116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FA0E63-233A-507C-EFC2-E83F12457DC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334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2150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4A0CE6-3751-4E7B-2F55-4A259B9A450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3982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2569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8A9EFC-8E01-4FD9-13D2-750A070A54E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3452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254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62E9E2-C7E3-F95D-3B0C-AA511CDBE75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991" b="2688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8557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B8D126-55AE-6D75-21FB-FC5255B2DCD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872" b="1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1221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FCED95-4D2E-2630-D5C7-AE8472A82FE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5081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0451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51EB1B-20B7-CFD6-437A-3EE73970FE1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899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5911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8C54F76-54FC-3BBB-F70B-84118C5FD0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702733"/>
            <a:ext cx="10905066" cy="5452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9238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79EF112-9427-BF44-EDE7-B5FEA9F372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2708" y="643466"/>
            <a:ext cx="9246583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1560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C82B4AA-C7F8-8A4D-5FD4-AB5E17A8C1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834" y="643466"/>
            <a:ext cx="9948332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708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F40E7D-63BE-4209-9871-C7FB97B7D1F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4679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3149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5E420D-86B0-781E-E80B-BF931486758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425" b="-1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9483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E1C10D9-75D4-A449-E072-DD33A8ED85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5014" y="643466"/>
            <a:ext cx="9021971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24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34A75E-88B1-AB6A-0726-73C8A185C87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5081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8234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0D7FDE-D661-FC55-9900-B20F7976B7F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5081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6870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01E96E-6592-902D-3160-6067869FE0B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4273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93186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D48308-696D-FB95-723A-F8731FF3764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2192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01894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940CF6-070D-12C7-2D62-9AD46C1CC51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7042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98236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3971B9-1FBB-EE32-7374-A218D35A435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192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67041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D8054A-89F7-A865-212A-F0EC4669A00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461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04088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843BEC-6152-7146-514A-D60CF3E78DE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71" r="1" b="1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97378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04AD17-0928-34C8-F68B-E0492666F3E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3864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96241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8A090E3-D128-5A61-1C23-1CC72CDA9FA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765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40373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2ABC7B-56A2-F290-2638-5433026C75D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900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3520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445EF2-D633-5362-79DB-6C15A56529E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0017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37968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73769D-3A3B-9A3A-BB03-D983821B5B1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872" b="1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98785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7008A9-CFA1-3FAC-4D1F-3C60FE8C5EC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900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88680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6B5269-77C4-E1BE-7B33-5F74AE55863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334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23998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9039894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3009687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952653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Office Theme</vt:lpstr>
      <vt:lpstr>Session 6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Moutushi Tanha</dc:creator>
  <cp:lastModifiedBy>Moutushi Tanha</cp:lastModifiedBy>
  <cp:revision>5</cp:revision>
  <dcterms:created xsi:type="dcterms:W3CDTF">2026-09-14T20:35:59Z</dcterms:created>
  <dcterms:modified xsi:type="dcterms:W3CDTF">2026-09-14T21:13:32Z</dcterms:modified>
</cp:coreProperties>
</file>