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79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9CF306-789E-3765-FDBF-90A45D392FD1}" v="187" dt="2024-06-27T11:35:16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91" autoAdjust="0"/>
    <p:restoredTop sz="94660"/>
  </p:normalViewPr>
  <p:slideViewPr>
    <p:cSldViewPr snapToGrid="0">
      <p:cViewPr varScale="1">
        <p:scale>
          <a:sx n="63" d="100"/>
          <a:sy n="63" d="100"/>
        </p:scale>
        <p:origin x="644" y="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50550-6C39-B563-D3F0-C17DC33A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88309"/>
            <a:ext cx="4419606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 Abhishek </a:t>
            </a:r>
            <a:r>
              <a:rPr lang="en-GB" sz="1600" b="1" i="1" dirty="0" err="1">
                <a:latin typeface="Arial"/>
                <a:cs typeface="Arial"/>
              </a:rPr>
              <a:t>Ashokbhai</a:t>
            </a:r>
            <a:r>
              <a:rPr lang="en-GB" sz="1600" b="1" i="1" dirty="0">
                <a:latin typeface="Arial"/>
                <a:cs typeface="Arial"/>
              </a:rPr>
              <a:t> </a:t>
            </a:r>
            <a:r>
              <a:rPr lang="en-GB" sz="1600" b="1" i="1" dirty="0" err="1">
                <a:latin typeface="Arial"/>
                <a:cs typeface="Arial"/>
              </a:rPr>
              <a:t>Davra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 2331617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Gladius David </a:t>
            </a:r>
            <a:r>
              <a:rPr lang="en-GB" sz="1600" b="1" i="1">
                <a:latin typeface="Arial"/>
                <a:cs typeface="Arial"/>
              </a:rPr>
              <a:t>Kulothungan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</a:t>
            </a:r>
            <a:r>
              <a:rPr lang="en-GB" sz="1600" b="1" i="1" dirty="0">
                <a:latin typeface="Arial"/>
                <a:cs typeface="Arial"/>
              </a:rPr>
              <a:t>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C6230-9DE8-5F9B-FE86-0C1B0EB62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/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9E415BA-9F5C-FA19-5B03-1738AA215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7" y="131522"/>
            <a:ext cx="5150277" cy="17124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782" y="2389694"/>
            <a:ext cx="9725891" cy="3536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8403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292225"/>
            <a:ext cx="10515600" cy="4351338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Introduction of Chosen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Organisation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Strategic 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Goal of Chosen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Organisation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Job Analysis / Position (Including critical review of current research)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Job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DescriptionPerson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Specification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Required Skills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Pay and Working Conditions (Including benchmarking with Wipro)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Flexible Working Arrangement with Justifications (Including comparison with Wipro)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Conclusion (Summarizing strategic alignment with current research and competitive practices)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List of References</a:t>
            </a:r>
            <a:endParaRPr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596" y="46264"/>
            <a:ext cx="1897783" cy="761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7184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131701"/>
            <a:ext cx="5866045" cy="902743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Introduction of Chosen </a:t>
            </a:r>
            <a:r>
              <a:rPr sz="2000" b="1">
                <a:latin typeface="Times New Roman" pitchFamily="18" charset="0"/>
                <a:cs typeface="Times New Roman" pitchFamily="18" charset="0"/>
              </a:rPr>
              <a:t>Organisation</a:t>
            </a:r>
            <a:endParaRPr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108" y="519842"/>
            <a:ext cx="3978940" cy="4351338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TCS</a:t>
            </a:r>
          </a:p>
          <a:p>
            <a:pPr>
              <a:lnSpc>
                <a:spcPct val="17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TCS is a leading global IT services, consulting, and business solutions organization.</a:t>
            </a:r>
          </a:p>
          <a:p>
            <a:pPr>
              <a:lnSpc>
                <a:spcPct val="17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Headquartered in Mumbai, India, with a presence in over 46 countries.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Venkateswaran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2018)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Part of the Tata Group, India’s largest multinational business group.</a:t>
            </a:r>
          </a:p>
          <a:p>
            <a:pPr>
              <a:lnSpc>
                <a:spcPct val="17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Offers a range of services, including IT consulting, application development, and business process outsourcing.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Tripathi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2024)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Known for its employee-centric policies and innovative HR practices.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988" y="131701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096" y="3764835"/>
            <a:ext cx="3630122" cy="2247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095488" y="1088311"/>
            <a:ext cx="3718560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is a leading global information technology, consulting, and business process services company. Headquartered in Bangalore, India,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operates in over 60 countries. The company offers a range of services including IT consulting, system integration, and outsourcing solutions </a:t>
            </a:r>
            <a:r>
              <a:rPr lang="en-US" sz="1400" dirty="0"/>
              <a:t>(Das,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Known for its strong emphasis on sustainability and innovation, Wipro has positioned itself as a key player in the IT sector with a focus on delivering value through digital transformation and emerging technologies.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095" y="1230354"/>
            <a:ext cx="3630123" cy="2534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000" y="129567"/>
            <a:ext cx="5073904" cy="662781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Strategic Goal of Chosen </a:t>
            </a:r>
            <a:r>
              <a:rPr sz="2000" b="1" dirty="0" err="1">
                <a:latin typeface="Times New Roman" pitchFamily="18" charset="0"/>
                <a:cs typeface="Times New Roman" pitchFamily="18" charset="0"/>
              </a:rPr>
              <a:t>Organisation</a:t>
            </a:r>
            <a:endParaRPr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040" y="1063955"/>
            <a:ext cx="3201824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TCS</a:t>
            </a:r>
            <a:endParaRPr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Aim to be the preferred partner for global businesses in digital transformation.</a:t>
            </a:r>
          </a:p>
          <a:p>
            <a:pPr>
              <a:lnSpc>
                <a:spcPct val="16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Focus on delivering superior value to customers through continuous innovation.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(Chopra, 2017)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Commitment to sustainability and corporate social responsibility.</a:t>
            </a:r>
          </a:p>
          <a:p>
            <a:pPr>
              <a:lnSpc>
                <a:spcPct val="16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Drive growth by leveraging technology and industry expertise.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Nodoushani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2021)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sz="1400" dirty="0">
                <a:latin typeface="Times New Roman" pitchFamily="18" charset="0"/>
                <a:cs typeface="Times New Roman" pitchFamily="18" charset="0"/>
              </a:rPr>
              <a:t>Enhance workforce skills to meet emerging business challenges.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36698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028" y="963163"/>
            <a:ext cx="3738339" cy="2487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612" y="3706398"/>
            <a:ext cx="4011169" cy="2841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308848" y="963163"/>
            <a:ext cx="352348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aims to be a global leader in digital transformation.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company leverages capabilities in cloud computing, artificial intelligence,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Focuses on sustainable business practices and corporate social responsibility.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Initiatives include reducing carbon footprint and promoting diversity and inclusion.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Strategic goals include enhancing customer experience through innovative technology solution </a:t>
            </a:r>
            <a:r>
              <a:rPr lang="en-US" sz="1400" dirty="0"/>
              <a:t>(</a:t>
            </a:r>
            <a:r>
              <a:rPr lang="en-US" sz="1400" dirty="0" err="1"/>
              <a:t>Shetty</a:t>
            </a:r>
            <a:r>
              <a:rPr lang="en-US" sz="1400" dirty="0"/>
              <a:t> and </a:t>
            </a:r>
            <a:r>
              <a:rPr lang="en-US" sz="1400" dirty="0" err="1"/>
              <a:t>Bhat</a:t>
            </a:r>
            <a:r>
              <a:rPr lang="en-US" sz="1400" dirty="0"/>
              <a:t>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seeks to expand its presence in key markets.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000" y="92868"/>
            <a:ext cx="10515600" cy="1325563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Job Analysis /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201" y="1018793"/>
            <a:ext cx="2815335" cy="30960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TCS</a:t>
            </a:r>
            <a:endParaRPr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Focus on the Data Scientist position within TCS.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Role involves data mining, statistical analysis, and machine learning.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Requires working with large datasets to extract meaningful insights. (Boyd et al., 2024)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Supports decision-making processes through data-driven strategies.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Farinha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2024)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Collaborates with cross-functional teams to implement data solutions.</a:t>
            </a:r>
          </a:p>
          <a:p>
            <a:pPr marL="0" indent="0">
              <a:buNone/>
            </a:pPr>
            <a:endParaRPr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0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501" y="2413984"/>
            <a:ext cx="2643972" cy="1960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657" y="402363"/>
            <a:ext cx="2709551" cy="2110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48512" y="5635684"/>
            <a:ext cx="80562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Critical Review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: Recent studies highlight the importance of data scientists in driving business value. For example, research by Davenport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Patil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(2022) shows that data-driven decision-making can lead to a 5-6% increase in productivity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817" y="2682241"/>
            <a:ext cx="2474975" cy="279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8241792" y="886670"/>
            <a:ext cx="382828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Data Scientist role involves leveraging data analytics and machine learning.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Provides insights to support business decision-making </a:t>
            </a:r>
            <a:r>
              <a:rPr lang="en-US" sz="1400" dirty="0"/>
              <a:t>(</a:t>
            </a:r>
            <a:r>
              <a:rPr lang="en-US" sz="1400" dirty="0" err="1"/>
              <a:t>Shetty</a:t>
            </a:r>
            <a:r>
              <a:rPr lang="en-US" sz="1400" dirty="0"/>
              <a:t> and </a:t>
            </a:r>
            <a:r>
              <a:rPr lang="en-US" sz="1400" dirty="0" err="1"/>
              <a:t>Bhat</a:t>
            </a:r>
            <a:r>
              <a:rPr lang="en-US" sz="1400" dirty="0"/>
              <a:t>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Responsibilities include data mining, statistical analysis, and the development of predictive models.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emphasizes cross-functional collaboration.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Data Scientists work closely with business analysts, IT teams, and senior management.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Role includes implementing data-driven strategies.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" y="109021"/>
            <a:ext cx="3544316" cy="561539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36" y="1086708"/>
            <a:ext cx="309270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TCS</a:t>
            </a:r>
            <a:endParaRPr sz="1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Collect, process, and analyze large datasets.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Develop predictive models to solve business problems.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(Chen, 2024)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Work with stakeholders to understand data requirements.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Present findings and insights to senior management.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Stay updated with the latest industry trends and technologies.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4" y="109021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416" y="854004"/>
            <a:ext cx="4486656" cy="4758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144256" y="964788"/>
            <a:ext cx="354787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Collecting, processing, and analyzing large datasets to identify trends and patterns.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Developing algorithms and predictive models to solve complex business problems.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Collaborating with stakeholders to understand data requirements.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Delivering actionable insights and presenting findings to senior leadership </a:t>
            </a:r>
            <a:r>
              <a:rPr lang="en-US" sz="1400" dirty="0"/>
              <a:t>(</a:t>
            </a:r>
            <a:r>
              <a:rPr lang="en-US" sz="1400" dirty="0" err="1"/>
              <a:t>Sumangala</a:t>
            </a:r>
            <a:r>
              <a:rPr lang="en-US" sz="1400" dirty="0"/>
              <a:t> and </a:t>
            </a:r>
            <a:r>
              <a:rPr lang="en-US" sz="1400" dirty="0" err="1"/>
              <a:t>Kini</a:t>
            </a:r>
            <a:r>
              <a:rPr lang="en-US" sz="1400" dirty="0"/>
              <a:t>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Staying updated with the latest industry trends, technologies, and best practices in data science.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900" y="117692"/>
            <a:ext cx="3502660" cy="662782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112" y="959247"/>
            <a:ext cx="325303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itchFamily="18" charset="0"/>
                <a:cs typeface="Times New Roman" pitchFamily="18" charset="0"/>
              </a:rPr>
              <a:t>TCS</a:t>
            </a:r>
            <a:endParaRPr sz="1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Strong analytical and problem-solving skills.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Proficient in programming languages like Python and R.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Bengtsson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2024)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Knowledge of statistical analysis and machine learning algorithms.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Excellent communication and presentation skills.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Ability to work in a team-oriented environment</a:t>
            </a:r>
            <a:r>
              <a:rPr sz="1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24823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712" y="3407208"/>
            <a:ext cx="4340352" cy="2723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924" y="207265"/>
            <a:ext cx="4728349" cy="2919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298274" y="1011258"/>
            <a:ext cx="361331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Strong analytical and problem-solving skills.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Proficiency in programming languages such as Python, R, and SQL.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In-depth knowledge of machine learning algorithms and statistical methods.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Excellent communication skills for presenting complex data insights.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Ability to work effectively in a team-oriented environment </a:t>
            </a:r>
            <a:r>
              <a:rPr lang="en-US" sz="1400" dirty="0"/>
              <a:t>(</a:t>
            </a:r>
            <a:r>
              <a:rPr lang="en-US" sz="1400" dirty="0" err="1"/>
              <a:t>Chougule</a:t>
            </a:r>
            <a:r>
              <a:rPr lang="en-US" sz="1400" dirty="0"/>
              <a:t>, 2021)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Capable of managing multiple projects simultaneously.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000" y="144740"/>
            <a:ext cx="4681351" cy="1325563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Required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508" y="1097045"/>
            <a:ext cx="27830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itchFamily="18" charset="0"/>
                <a:cs typeface="Times New Roman" pitchFamily="18" charset="0"/>
              </a:rPr>
              <a:t>TCS</a:t>
            </a:r>
            <a:endParaRPr lang="en-US" sz="1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Data manipulation and analysis skills.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Expertise in data visualization tools like Tableau or Power BI.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Baumeister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202o)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Familiarity with big data technologies such as </a:t>
            </a:r>
            <a:r>
              <a:rPr sz="1400" dirty="0" err="1">
                <a:latin typeface="Times New Roman" pitchFamily="18" charset="0"/>
                <a:cs typeface="Times New Roman" pitchFamily="18" charset="0"/>
              </a:rPr>
              <a:t>Hadoop</a:t>
            </a:r>
            <a:r>
              <a:rPr sz="1400" dirty="0">
                <a:latin typeface="Times New Roman" pitchFamily="18" charset="0"/>
                <a:cs typeface="Times New Roman" pitchFamily="18" charset="0"/>
              </a:rPr>
              <a:t> or Spark.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Understanding of business processes and domain knowledge.</a:t>
            </a:r>
          </a:p>
          <a:p>
            <a:r>
              <a:rPr sz="1400" dirty="0">
                <a:latin typeface="Times New Roman" pitchFamily="18" charset="0"/>
                <a:cs typeface="Times New Roman" pitchFamily="18" charset="0"/>
              </a:rPr>
              <a:t>Project management and multitasking abilities.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596" y="46264"/>
            <a:ext cx="1897783" cy="761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872" y="953825"/>
            <a:ext cx="4730496" cy="442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668512" y="1067830"/>
            <a:ext cx="3255264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Data manipulation and visualization using tools like Tableau, Power BI, or similar.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Experience with big data technologies such as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Hadoop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Spark, or Hive.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Familiarity with data warehousing solutions and cloud platforms like AWS or Azure </a:t>
            </a:r>
            <a:r>
              <a:rPr lang="en-US" sz="1400" dirty="0"/>
              <a:t>(Das,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Strong understanding of business processes and application of data insights to improve them.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Project management skills with the ability to manage timelines and deliverables.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149"/>
            <a:ext cx="4393979" cy="695324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Pay and Working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450" y="1035642"/>
            <a:ext cx="4063213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TCS</a:t>
            </a:r>
            <a:endParaRPr sz="14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Competitive salary packages based on industry standards, benchmarking against Wipro’s competitive pay structure.</a:t>
            </a:r>
          </a:p>
          <a:p>
            <a:pPr>
              <a:lnSpc>
                <a:spcPct val="16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Performance-based incentives and bonuses to match Wipro’s effective retention strategies.</a:t>
            </a:r>
          </a:p>
          <a:p>
            <a:pPr>
              <a:lnSpc>
                <a:spcPct val="16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Opportunities for career advancement and professional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development.Comprehensive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health and wellness benefits.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Ashwin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2024) </a:t>
            </a:r>
          </a:p>
          <a:p>
            <a:pPr>
              <a:lnSpc>
                <a:spcPct val="16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Work-life balance initiatives and flexible work schedules, similar to Wipro’s practices, to enhance job satisfaction and reduce turnover.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24823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552" y="780472"/>
            <a:ext cx="4657725" cy="5194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693277" y="1035642"/>
            <a:ext cx="3206496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offers competitive salary packages aligned with industry standards.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Provides performance-based bonuses and a comprehensive benefits package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Bengtsson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et al., 2024).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Benefits include health insurance, retirement plans, and wellness programs.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Emphasizes a healthy work-life balance.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Offers flexible working hours, remote work options, and employee assistance programs.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775" y="83086"/>
            <a:ext cx="5938457" cy="685511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Flexible Working Arrangement with Justifications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033" y="646677"/>
            <a:ext cx="378494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TCS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Remote work options to attract and retain top talent, benchmarking against Wipro’s successful remote work policies.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Flexible working hours to accommodate diverse employee needs, inspired by Wipro’s approach.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Job sharing and part-time roles for better work-life integration, aligning with Wipro’s successful strategies.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Varma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2024) 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Support for telecommuting to reduce commuting time and costs, as implemented by Wipro.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Increased employee satisfaction and productivity, supported by data showing similar results at Wipro.</a:t>
            </a:r>
            <a:endParaRPr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988" y="12947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431" y="1016917"/>
            <a:ext cx="3694177" cy="2785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8898684"/>
              </p:ext>
            </p:extLst>
          </p:nvPr>
        </p:nvGraphicFramePr>
        <p:xfrm>
          <a:off x="2094471" y="4488934"/>
          <a:ext cx="5913864" cy="1828800"/>
        </p:xfrm>
        <a:graphic>
          <a:graphicData uri="http://schemas.openxmlformats.org/drawingml/2006/table">
            <a:tbl>
              <a:tblPr/>
              <a:tblGrid>
                <a:gridCol w="29569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69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6666">
                <a:tc>
                  <a:txBody>
                    <a:bodyPr/>
                    <a:lstStyle/>
                    <a:p>
                      <a:r>
                        <a:rPr lang="en-US" dirty="0"/>
                        <a:t>Metric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Score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r>
                        <a:rPr lang="en-US" dirty="0"/>
                        <a:t>Satisfaction Before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r>
                        <a:rPr lang="en-US" dirty="0"/>
                        <a:t>Satisfaction After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r>
                        <a:rPr lang="en-US" dirty="0"/>
                        <a:t>Productivity Before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r>
                        <a:rPr lang="en-US" dirty="0"/>
                        <a:t>Productivity After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838200" y="308768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692367" y="6340824"/>
            <a:ext cx="2159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 Source Jiang, (2020)</a:t>
            </a:r>
          </a:p>
        </p:txBody>
      </p:sp>
      <p:sp>
        <p:nvSpPr>
          <p:cNvPr id="6" name="Rectangle 5"/>
          <p:cNvSpPr/>
          <p:nvPr/>
        </p:nvSpPr>
        <p:spPr>
          <a:xfrm>
            <a:off x="8142447" y="940946"/>
            <a:ext cx="3938016" cy="4385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Wipro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Wipro has implemented flexible working policies, including remote work options.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Aims to attract top talent and accommodate diverse employee needs.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Flexible working hours enable better work-life integration </a:t>
            </a:r>
            <a:r>
              <a:rPr lang="en-US" sz="1400" dirty="0"/>
              <a:t>(</a:t>
            </a:r>
            <a:r>
              <a:rPr lang="en-US" sz="1400" dirty="0" err="1"/>
              <a:t>Sumangala</a:t>
            </a:r>
            <a:r>
              <a:rPr lang="en-US" sz="1400" dirty="0"/>
              <a:t> and </a:t>
            </a:r>
            <a:r>
              <a:rPr lang="en-US" sz="1400" dirty="0" err="1"/>
              <a:t>Kini</a:t>
            </a:r>
            <a:r>
              <a:rPr lang="en-US" sz="1400" dirty="0"/>
              <a:t>, 2022)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Offers job sharing and part-time roles for more employee options.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Supports telecommuting, reducing the need for daily commuting.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These arrangements have increased employee satisfaction and productivity.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" y="357954"/>
            <a:ext cx="3416300" cy="821285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356" y="1174997"/>
            <a:ext cx="8993743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We conducted a comprehensive comparison between TATA Consultancy Services (TCS) and Wipro.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Key focus areas included organizational goals, job roles, pay structures, working conditions, and flexible work arrangements.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Both companies are major IT and consulting firms emphasizing digital transformation, innovation, and sustainability.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Data Scientist role was analyzed in both organizations, highlighting similar competencies and job expectations.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Competitive pay packages, comprehensive benefits, and a focus on work-life balance were noted in both companies.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Flexible working arrangements are implemented in both firms, though with slight variations tailored to their corporate cultures.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comparison revealed that while TCS and Wipro share many strategic and operational similarities, they also exhibit unique approaches to HR practices, reflecting their distinct organizational identities.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12947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7200" y="61397"/>
            <a:ext cx="3175000" cy="695325"/>
          </a:xfrm>
        </p:spPr>
        <p:txBody>
          <a:bodyPr>
            <a:normAutofit/>
          </a:bodyPr>
          <a:lstStyle/>
          <a:p>
            <a:r>
              <a:rPr sz="2000" b="1" dirty="0">
                <a:latin typeface="Times New Roman" pitchFamily="18" charset="0"/>
                <a:cs typeface="Times New Roman" pitchFamily="18" charset="0"/>
              </a:rPr>
              <a:t>List of References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1072"/>
            <a:ext cx="189547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596900" y="756722"/>
            <a:ext cx="11303000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Ashwin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Muthukumar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V., 2024. Impact of work life balance on employee performance with reference to auto mobile industry in around Chennai.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Baumeister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F., Barbosa, M.W. and Gomes, R.R., 2020. What is required to be a data scientist?: Analyzing job descriptions with centering resonance analysis.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International Journal of Human Capital and Information Technology Professionals (IJHCITP)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(4), pp.21-40.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Bengtsson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M. and BERGLUND, L., 2024. Challenges and Enablers in Recruiting Maintenance Employees. In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11th Swedish Production Symposium, SPS2024. </a:t>
            </a:r>
            <a:r>
              <a:rPr lang="en-US" sz="1400" i="1" dirty="0" err="1">
                <a:latin typeface="Times New Roman" pitchFamily="18" charset="0"/>
                <a:cs typeface="Times New Roman" pitchFamily="18" charset="0"/>
              </a:rPr>
              <a:t>Trollhattan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 23 April 2024 through 26 April 2024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 (Vol. 52, pp. 697-708). IOS Press BV.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Boyd, E.A., Lazar, K.B.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Moysey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S., 2024. Big data to support geoscience recruitment: Novel adoption of topological data analysis in geoscience education.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Bulletin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136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(3-4), pp.1458-1468.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Chen, C. and Jiang, H., 2020. Important skills for data scientists in china: two Delphi studies.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Journal of Computer Information Systems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Chopra, M., Gupta, V.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Chhabra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B., 2017. Strategic management using balanced scorecard—A case study on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tata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power.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South Asian Journal of Business and Management Cases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(2), pp.176-190.\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Farinha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Pina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M.F., 2024. Data Science in the Employee Recruitment Process. In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Complex AI Dynamics and Interactions in Management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 (pp. 116-153). IGI Global.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Nodoushani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O.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Nodoushani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P.A., 2021. Strategy and structure: the case of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tata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group. In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Competition Forum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 (Vol. 10, No. 1, p. 142). American Society for Competitiveness.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Tripathi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R.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Karumathil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A., 2024. Humanistic Leadership and the Paradoxical Pursuit of Sustainability and Profitability: A Case Study of the Tata Group in India. In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Humanistic Leadership Practices: Exemplary Cases from Different Cultures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 (pp. 237-265). Cham: Springer International Publishing.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Varma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A., Patel, P., Malik, A. and Mishra, S., 2024. Managing People, Markets, and Businesses in the New India.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Asian Business &amp; Management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23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(2), pp.165-179.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Venkateswaran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S. and Roy, S., 2018. The responsible business model: Perspectives from the Tata Group.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Innovation management and corporate social responsibility: Social responsibility as competitive advantage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pp.245-262.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Das, P.K., 2022. CORPORATE GOVERNANCE DISCLOSURE PRACTICES-EVIDENCE FROM WIPRO LTD.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Shetty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 K.A. and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Bhat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 S., 2022. The Giant of the Global Software Industry-WIPRO: A Case Study. </a:t>
            </a:r>
            <a:r>
              <a:rPr lang="en-US" sz="1200" i="1" dirty="0">
                <a:latin typeface="Times New Roman" pitchFamily="18" charset="0"/>
                <a:cs typeface="Times New Roman" pitchFamily="18" charset="0"/>
              </a:rPr>
              <a:t>International Journal of Case Studies in Business, IT and Education (IJCSBE)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200" i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(2), pp.512-522.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Sumangala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 N. and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Kini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 S., 2022. Digital Business Transformation: A Case Study of Wipro. </a:t>
            </a:r>
            <a:r>
              <a:rPr lang="en-US" sz="1200" i="1" dirty="0">
                <a:latin typeface="Times New Roman" pitchFamily="18" charset="0"/>
                <a:cs typeface="Times New Roman" pitchFamily="18" charset="0"/>
              </a:rPr>
              <a:t>International Journal of Case Studies in Business, IT and Education (IJCSBE)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200" i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(2), pp.422-434.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Chougule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, A.K., A COMPARATIVE STUDY OF FINANCIAL STATEMENT PREPARED UNDER IFRS AND IND AS: WITH SPECIAL REFERENCE TO WIPRO LTD.</a:t>
            </a:r>
          </a:p>
          <a:p>
            <a:pPr marL="171450" indent="-171450">
              <a:buFont typeface="Wingdings" pitchFamily="2" charset="2"/>
              <a:buChar char="ü"/>
            </a:pPr>
            <a:endParaRPr lang="en-US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240</TotalTime>
  <Words>1971</Words>
  <Application>Microsoft Office PowerPoint</Application>
  <PresentationFormat>Widescreen</PresentationFormat>
  <Paragraphs>158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Wingdings</vt:lpstr>
      <vt:lpstr>office theme</vt:lpstr>
      <vt:lpstr>Student Name: Abhishek Ashokbhai Davra Student Number: 2331617 Course Name: Human Capital management  Lecturer Name: Gladius David Kulothungan Session: June 2024 Term  </vt:lpstr>
      <vt:lpstr>Table of Contents</vt:lpstr>
      <vt:lpstr>Introduction of Chosen Organisation</vt:lpstr>
      <vt:lpstr>Strategic Goal of Chosen Organisation</vt:lpstr>
      <vt:lpstr>Job Analysis / Position</vt:lpstr>
      <vt:lpstr>Job Description</vt:lpstr>
      <vt:lpstr>Person Specification</vt:lpstr>
      <vt:lpstr>Required Skills</vt:lpstr>
      <vt:lpstr>Pay and Working Conditions</vt:lpstr>
      <vt:lpstr>Flexible Working Arrangement with Justifications</vt:lpstr>
      <vt:lpstr>Conclusion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Gladius David Kulothungan</dc:creator>
  <cp:lastModifiedBy>Vandit Lukhi</cp:lastModifiedBy>
  <cp:revision>120</cp:revision>
  <dcterms:created xsi:type="dcterms:W3CDTF">2024-06-27T11:21:54Z</dcterms:created>
  <dcterms:modified xsi:type="dcterms:W3CDTF">2024-08-01T14:57:12Z</dcterms:modified>
</cp:coreProperties>
</file>