
<file path=[Content_Types].xml><?xml version="1.0" encoding="utf-8"?>
<Types xmlns="http://schemas.openxmlformats.org/package/2006/content-types">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70" r:id="rId3"/>
    <p:sldId id="271" r:id="rId4"/>
    <p:sldId id="257" r:id="rId5"/>
    <p:sldId id="266" r:id="rId6"/>
    <p:sldId id="258" r:id="rId7"/>
    <p:sldId id="265" r:id="rId8"/>
    <p:sldId id="259" r:id="rId9"/>
    <p:sldId id="264" r:id="rId10"/>
    <p:sldId id="263" r:id="rId11"/>
    <p:sldId id="267" r:id="rId12"/>
    <p:sldId id="269" r:id="rId1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D5F375-F0B8-4EE2-B844-A0C5836E9E83}" type="doc">
      <dgm:prSet loTypeId="urn:microsoft.com/office/officeart/2005/8/layout/pyramid2" loCatId="pyramid" qsTypeId="urn:microsoft.com/office/officeart/2005/8/quickstyle/simple1" qsCatId="simple" csTypeId="urn:microsoft.com/office/officeart/2005/8/colors/accent1_2" csCatId="accent1" phldr="1"/>
      <dgm:spPr/>
    </dgm:pt>
    <dgm:pt modelId="{D9883112-D20B-44AD-80FE-8F4E92FE1D9A}">
      <dgm:prSet phldrT="[Text]"/>
      <dgm:spPr/>
      <dgm:t>
        <a:bodyPr/>
        <a:lstStyle/>
        <a:p>
          <a:r>
            <a:rPr lang="en-GB" dirty="0"/>
            <a:t>UK Govt (MP)</a:t>
          </a:r>
        </a:p>
      </dgm:t>
    </dgm:pt>
    <dgm:pt modelId="{F625179E-80DB-4FFE-92D8-4600FEC27DDB}" type="parTrans" cxnId="{BF3B5517-5E52-411C-985A-F8711E219609}">
      <dgm:prSet/>
      <dgm:spPr/>
      <dgm:t>
        <a:bodyPr/>
        <a:lstStyle/>
        <a:p>
          <a:endParaRPr lang="en-GB"/>
        </a:p>
      </dgm:t>
    </dgm:pt>
    <dgm:pt modelId="{56A813CB-94EB-4EAF-8513-025514EADC96}" type="sibTrans" cxnId="{BF3B5517-5E52-411C-985A-F8711E219609}">
      <dgm:prSet/>
      <dgm:spPr/>
      <dgm:t>
        <a:bodyPr/>
        <a:lstStyle/>
        <a:p>
          <a:endParaRPr lang="en-GB"/>
        </a:p>
      </dgm:t>
    </dgm:pt>
    <dgm:pt modelId="{D864A427-D3A2-4319-AE2A-574D40241396}">
      <dgm:prSet phldrT="[Text]"/>
      <dgm:spPr/>
      <dgm:t>
        <a:bodyPr/>
        <a:lstStyle/>
        <a:p>
          <a:r>
            <a:rPr lang="en-GB" dirty="0"/>
            <a:t>Welsh Govt (MS)</a:t>
          </a:r>
        </a:p>
      </dgm:t>
    </dgm:pt>
    <dgm:pt modelId="{C66A02C9-51BB-4542-8E6B-BA5684B3C017}" type="parTrans" cxnId="{9290AB65-E6AA-4D66-9C99-17F194D8D6B6}">
      <dgm:prSet/>
      <dgm:spPr/>
      <dgm:t>
        <a:bodyPr/>
        <a:lstStyle/>
        <a:p>
          <a:endParaRPr lang="en-GB"/>
        </a:p>
      </dgm:t>
    </dgm:pt>
    <dgm:pt modelId="{02637720-64FA-44AF-9FEE-360094D1B2C6}" type="sibTrans" cxnId="{9290AB65-E6AA-4D66-9C99-17F194D8D6B6}">
      <dgm:prSet/>
      <dgm:spPr/>
      <dgm:t>
        <a:bodyPr/>
        <a:lstStyle/>
        <a:p>
          <a:endParaRPr lang="en-GB"/>
        </a:p>
      </dgm:t>
    </dgm:pt>
    <dgm:pt modelId="{10667AB3-1D85-4D94-A566-AE2E00A075A6}">
      <dgm:prSet phldrT="[Text]"/>
      <dgm:spPr/>
      <dgm:t>
        <a:bodyPr/>
        <a:lstStyle/>
        <a:p>
          <a:r>
            <a:rPr lang="en-GB" dirty="0"/>
            <a:t>Councils (Councillors)</a:t>
          </a:r>
        </a:p>
      </dgm:t>
    </dgm:pt>
    <dgm:pt modelId="{DA89E083-53A5-4DE4-8637-58CFDB204D58}" type="parTrans" cxnId="{ACC7B8F4-8C06-43C3-BD63-47D2CB564B1B}">
      <dgm:prSet/>
      <dgm:spPr/>
      <dgm:t>
        <a:bodyPr/>
        <a:lstStyle/>
        <a:p>
          <a:endParaRPr lang="en-GB"/>
        </a:p>
      </dgm:t>
    </dgm:pt>
    <dgm:pt modelId="{B6027F7A-B49E-4B04-AAFA-CD3CE175DF22}" type="sibTrans" cxnId="{ACC7B8F4-8C06-43C3-BD63-47D2CB564B1B}">
      <dgm:prSet/>
      <dgm:spPr/>
      <dgm:t>
        <a:bodyPr/>
        <a:lstStyle/>
        <a:p>
          <a:endParaRPr lang="en-GB"/>
        </a:p>
      </dgm:t>
    </dgm:pt>
    <dgm:pt modelId="{87AFD9DC-C925-4BEB-84D1-89306C6BCD29}">
      <dgm:prSet/>
      <dgm:spPr/>
      <dgm:t>
        <a:bodyPr/>
        <a:lstStyle/>
        <a:p>
          <a:r>
            <a:rPr lang="en-GB" dirty="0"/>
            <a:t>Communities</a:t>
          </a:r>
        </a:p>
      </dgm:t>
    </dgm:pt>
    <dgm:pt modelId="{0FE6D531-3064-41F8-A4A5-5D42FD5AC169}" type="parTrans" cxnId="{5ED57133-4050-47F6-9342-F9C336608D3B}">
      <dgm:prSet/>
      <dgm:spPr/>
      <dgm:t>
        <a:bodyPr/>
        <a:lstStyle/>
        <a:p>
          <a:endParaRPr lang="en-GB"/>
        </a:p>
      </dgm:t>
    </dgm:pt>
    <dgm:pt modelId="{4A1A617A-7C01-4D02-BEF5-7B7D3A978E85}" type="sibTrans" cxnId="{5ED57133-4050-47F6-9342-F9C336608D3B}">
      <dgm:prSet/>
      <dgm:spPr/>
      <dgm:t>
        <a:bodyPr/>
        <a:lstStyle/>
        <a:p>
          <a:endParaRPr lang="en-GB"/>
        </a:p>
      </dgm:t>
    </dgm:pt>
    <dgm:pt modelId="{FA089A23-8AD2-43B6-A13D-1EAED07504E7}" type="pres">
      <dgm:prSet presAssocID="{2BD5F375-F0B8-4EE2-B844-A0C5836E9E83}" presName="compositeShape" presStyleCnt="0">
        <dgm:presLayoutVars>
          <dgm:dir/>
          <dgm:resizeHandles/>
        </dgm:presLayoutVars>
      </dgm:prSet>
      <dgm:spPr/>
    </dgm:pt>
    <dgm:pt modelId="{66ECF908-ADBE-4DB9-9AD4-FF0A447593F0}" type="pres">
      <dgm:prSet presAssocID="{2BD5F375-F0B8-4EE2-B844-A0C5836E9E83}" presName="pyramid" presStyleLbl="node1" presStyleIdx="0" presStyleCnt="1"/>
      <dgm:spPr/>
    </dgm:pt>
    <dgm:pt modelId="{F86FEDAF-ACAC-4D98-A403-75C08B18208D}" type="pres">
      <dgm:prSet presAssocID="{2BD5F375-F0B8-4EE2-B844-A0C5836E9E83}" presName="theList" presStyleCnt="0"/>
      <dgm:spPr/>
    </dgm:pt>
    <dgm:pt modelId="{E99D37D4-51A6-4F50-B8E6-6AC60D4E5B76}" type="pres">
      <dgm:prSet presAssocID="{D9883112-D20B-44AD-80FE-8F4E92FE1D9A}" presName="aNode" presStyleLbl="fgAcc1" presStyleIdx="0" presStyleCnt="4">
        <dgm:presLayoutVars>
          <dgm:bulletEnabled val="1"/>
        </dgm:presLayoutVars>
      </dgm:prSet>
      <dgm:spPr/>
    </dgm:pt>
    <dgm:pt modelId="{C281A92D-0702-4077-96F2-6A2E090AC2FC}" type="pres">
      <dgm:prSet presAssocID="{D9883112-D20B-44AD-80FE-8F4E92FE1D9A}" presName="aSpace" presStyleCnt="0"/>
      <dgm:spPr/>
    </dgm:pt>
    <dgm:pt modelId="{4F83DB92-566D-4D5B-88C4-3C0F1024076D}" type="pres">
      <dgm:prSet presAssocID="{D864A427-D3A2-4319-AE2A-574D40241396}" presName="aNode" presStyleLbl="fgAcc1" presStyleIdx="1" presStyleCnt="4">
        <dgm:presLayoutVars>
          <dgm:bulletEnabled val="1"/>
        </dgm:presLayoutVars>
      </dgm:prSet>
      <dgm:spPr/>
    </dgm:pt>
    <dgm:pt modelId="{5ADCE77C-4963-4F62-AE24-D59EDA367703}" type="pres">
      <dgm:prSet presAssocID="{D864A427-D3A2-4319-AE2A-574D40241396}" presName="aSpace" presStyleCnt="0"/>
      <dgm:spPr/>
    </dgm:pt>
    <dgm:pt modelId="{8BBEBFA7-F0F5-4C7D-8898-A54C741509DA}" type="pres">
      <dgm:prSet presAssocID="{10667AB3-1D85-4D94-A566-AE2E00A075A6}" presName="aNode" presStyleLbl="fgAcc1" presStyleIdx="2" presStyleCnt="4">
        <dgm:presLayoutVars>
          <dgm:bulletEnabled val="1"/>
        </dgm:presLayoutVars>
      </dgm:prSet>
      <dgm:spPr/>
    </dgm:pt>
    <dgm:pt modelId="{7C31BDB1-7024-4755-B9F6-7C26535E737D}" type="pres">
      <dgm:prSet presAssocID="{10667AB3-1D85-4D94-A566-AE2E00A075A6}" presName="aSpace" presStyleCnt="0"/>
      <dgm:spPr/>
    </dgm:pt>
    <dgm:pt modelId="{51B27E2F-ED46-446A-970E-F69B8912A89F}" type="pres">
      <dgm:prSet presAssocID="{87AFD9DC-C925-4BEB-84D1-89306C6BCD29}" presName="aNode" presStyleLbl="fgAcc1" presStyleIdx="3" presStyleCnt="4">
        <dgm:presLayoutVars>
          <dgm:bulletEnabled val="1"/>
        </dgm:presLayoutVars>
      </dgm:prSet>
      <dgm:spPr/>
    </dgm:pt>
    <dgm:pt modelId="{DB2AFAF3-18AE-4B2C-A617-19D7C754B7CC}" type="pres">
      <dgm:prSet presAssocID="{87AFD9DC-C925-4BEB-84D1-89306C6BCD29}" presName="aSpace" presStyleCnt="0"/>
      <dgm:spPr/>
    </dgm:pt>
  </dgm:ptLst>
  <dgm:cxnLst>
    <dgm:cxn modelId="{BF3B5517-5E52-411C-985A-F8711E219609}" srcId="{2BD5F375-F0B8-4EE2-B844-A0C5836E9E83}" destId="{D9883112-D20B-44AD-80FE-8F4E92FE1D9A}" srcOrd="0" destOrd="0" parTransId="{F625179E-80DB-4FFE-92D8-4600FEC27DDB}" sibTransId="{56A813CB-94EB-4EAF-8513-025514EADC96}"/>
    <dgm:cxn modelId="{D16CB22B-CAAF-46F0-BEB9-29D1128D008F}" type="presOf" srcId="{2BD5F375-F0B8-4EE2-B844-A0C5836E9E83}" destId="{FA089A23-8AD2-43B6-A13D-1EAED07504E7}" srcOrd="0" destOrd="0" presId="urn:microsoft.com/office/officeart/2005/8/layout/pyramid2"/>
    <dgm:cxn modelId="{278ED02B-016E-40BE-8DFB-4C6FED6B7E70}" type="presOf" srcId="{D864A427-D3A2-4319-AE2A-574D40241396}" destId="{4F83DB92-566D-4D5B-88C4-3C0F1024076D}" srcOrd="0" destOrd="0" presId="urn:microsoft.com/office/officeart/2005/8/layout/pyramid2"/>
    <dgm:cxn modelId="{5ED57133-4050-47F6-9342-F9C336608D3B}" srcId="{2BD5F375-F0B8-4EE2-B844-A0C5836E9E83}" destId="{87AFD9DC-C925-4BEB-84D1-89306C6BCD29}" srcOrd="3" destOrd="0" parTransId="{0FE6D531-3064-41F8-A4A5-5D42FD5AC169}" sibTransId="{4A1A617A-7C01-4D02-BEF5-7B7D3A978E85}"/>
    <dgm:cxn modelId="{339BF33E-A7AA-46C9-BCE0-08843EF14A0B}" type="presOf" srcId="{D9883112-D20B-44AD-80FE-8F4E92FE1D9A}" destId="{E99D37D4-51A6-4F50-B8E6-6AC60D4E5B76}" srcOrd="0" destOrd="0" presId="urn:microsoft.com/office/officeart/2005/8/layout/pyramid2"/>
    <dgm:cxn modelId="{9290AB65-E6AA-4D66-9C99-17F194D8D6B6}" srcId="{2BD5F375-F0B8-4EE2-B844-A0C5836E9E83}" destId="{D864A427-D3A2-4319-AE2A-574D40241396}" srcOrd="1" destOrd="0" parTransId="{C66A02C9-51BB-4542-8E6B-BA5684B3C017}" sibTransId="{02637720-64FA-44AF-9FEE-360094D1B2C6}"/>
    <dgm:cxn modelId="{60C4FD51-5285-48EE-9D2F-744F92577E0B}" type="presOf" srcId="{87AFD9DC-C925-4BEB-84D1-89306C6BCD29}" destId="{51B27E2F-ED46-446A-970E-F69B8912A89F}" srcOrd="0" destOrd="0" presId="urn:microsoft.com/office/officeart/2005/8/layout/pyramid2"/>
    <dgm:cxn modelId="{17F0BEE8-F78F-4066-9ED5-7E26836B98C6}" type="presOf" srcId="{10667AB3-1D85-4D94-A566-AE2E00A075A6}" destId="{8BBEBFA7-F0F5-4C7D-8898-A54C741509DA}" srcOrd="0" destOrd="0" presId="urn:microsoft.com/office/officeart/2005/8/layout/pyramid2"/>
    <dgm:cxn modelId="{ACC7B8F4-8C06-43C3-BD63-47D2CB564B1B}" srcId="{2BD5F375-F0B8-4EE2-B844-A0C5836E9E83}" destId="{10667AB3-1D85-4D94-A566-AE2E00A075A6}" srcOrd="2" destOrd="0" parTransId="{DA89E083-53A5-4DE4-8637-58CFDB204D58}" sibTransId="{B6027F7A-B49E-4B04-AAFA-CD3CE175DF22}"/>
    <dgm:cxn modelId="{D0FBF3B7-015F-4B50-AEB9-7FF99A9791C8}" type="presParOf" srcId="{FA089A23-8AD2-43B6-A13D-1EAED07504E7}" destId="{66ECF908-ADBE-4DB9-9AD4-FF0A447593F0}" srcOrd="0" destOrd="0" presId="urn:microsoft.com/office/officeart/2005/8/layout/pyramid2"/>
    <dgm:cxn modelId="{B10B381F-22E7-464B-8239-6DAFAFBA5754}" type="presParOf" srcId="{FA089A23-8AD2-43B6-A13D-1EAED07504E7}" destId="{F86FEDAF-ACAC-4D98-A403-75C08B18208D}" srcOrd="1" destOrd="0" presId="urn:microsoft.com/office/officeart/2005/8/layout/pyramid2"/>
    <dgm:cxn modelId="{F0D048D7-8F23-40F6-B96B-90DDCE27B516}" type="presParOf" srcId="{F86FEDAF-ACAC-4D98-A403-75C08B18208D}" destId="{E99D37D4-51A6-4F50-B8E6-6AC60D4E5B76}" srcOrd="0" destOrd="0" presId="urn:microsoft.com/office/officeart/2005/8/layout/pyramid2"/>
    <dgm:cxn modelId="{4A762576-22A3-4A70-97FB-A66609FC1F14}" type="presParOf" srcId="{F86FEDAF-ACAC-4D98-A403-75C08B18208D}" destId="{C281A92D-0702-4077-96F2-6A2E090AC2FC}" srcOrd="1" destOrd="0" presId="urn:microsoft.com/office/officeart/2005/8/layout/pyramid2"/>
    <dgm:cxn modelId="{A7E9383A-6910-4EC3-A733-C7F4EB42339A}" type="presParOf" srcId="{F86FEDAF-ACAC-4D98-A403-75C08B18208D}" destId="{4F83DB92-566D-4D5B-88C4-3C0F1024076D}" srcOrd="2" destOrd="0" presId="urn:microsoft.com/office/officeart/2005/8/layout/pyramid2"/>
    <dgm:cxn modelId="{59EB2408-A9C6-42D1-AA7C-20F2480429AE}" type="presParOf" srcId="{F86FEDAF-ACAC-4D98-A403-75C08B18208D}" destId="{5ADCE77C-4963-4F62-AE24-D59EDA367703}" srcOrd="3" destOrd="0" presId="urn:microsoft.com/office/officeart/2005/8/layout/pyramid2"/>
    <dgm:cxn modelId="{0E72E44B-017F-4383-8978-42C466C8A831}" type="presParOf" srcId="{F86FEDAF-ACAC-4D98-A403-75C08B18208D}" destId="{8BBEBFA7-F0F5-4C7D-8898-A54C741509DA}" srcOrd="4" destOrd="0" presId="urn:microsoft.com/office/officeart/2005/8/layout/pyramid2"/>
    <dgm:cxn modelId="{60AD822C-44CE-4F75-A333-EFF9F90D10C0}" type="presParOf" srcId="{F86FEDAF-ACAC-4D98-A403-75C08B18208D}" destId="{7C31BDB1-7024-4755-B9F6-7C26535E737D}" srcOrd="5" destOrd="0" presId="urn:microsoft.com/office/officeart/2005/8/layout/pyramid2"/>
    <dgm:cxn modelId="{49E6A7C1-792B-40E9-8DE8-5BBF601254F7}" type="presParOf" srcId="{F86FEDAF-ACAC-4D98-A403-75C08B18208D}" destId="{51B27E2F-ED46-446A-970E-F69B8912A89F}" srcOrd="6" destOrd="0" presId="urn:microsoft.com/office/officeart/2005/8/layout/pyramid2"/>
    <dgm:cxn modelId="{375FF313-5E13-4F51-AE2C-C0F6071F89EB}" type="presParOf" srcId="{F86FEDAF-ACAC-4D98-A403-75C08B18208D}" destId="{DB2AFAF3-18AE-4B2C-A617-19D7C754B7CC}" srcOrd="7"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B2F9F6-EF24-4281-9B89-46E7A144B972}" type="doc">
      <dgm:prSet loTypeId="urn:microsoft.com/office/officeart/2005/8/layout/pyramid2" loCatId="pyramid" qsTypeId="urn:microsoft.com/office/officeart/2005/8/quickstyle/simple1" qsCatId="simple" csTypeId="urn:microsoft.com/office/officeart/2005/8/colors/accent1_2" csCatId="accent1" phldr="1"/>
      <dgm:spPr/>
    </dgm:pt>
    <dgm:pt modelId="{A7FE04E8-6F49-49A3-ACA4-A73CA3341EBC}">
      <dgm:prSet phldrT="[Text]"/>
      <dgm:spPr/>
      <dgm:t>
        <a:bodyPr/>
        <a:lstStyle/>
        <a:p>
          <a:r>
            <a:rPr lang="en-GB" dirty="0"/>
            <a:t>CEO and Directors</a:t>
          </a:r>
        </a:p>
      </dgm:t>
    </dgm:pt>
    <dgm:pt modelId="{172A7691-81E3-4EE4-8450-D1CD71549427}" type="parTrans" cxnId="{4B868F01-AE19-4EDE-84E7-058FCE39EF5D}">
      <dgm:prSet/>
      <dgm:spPr/>
      <dgm:t>
        <a:bodyPr/>
        <a:lstStyle/>
        <a:p>
          <a:endParaRPr lang="en-GB"/>
        </a:p>
      </dgm:t>
    </dgm:pt>
    <dgm:pt modelId="{BB01ACA5-D1F2-4702-8B2E-C1A74CA370B1}" type="sibTrans" cxnId="{4B868F01-AE19-4EDE-84E7-058FCE39EF5D}">
      <dgm:prSet/>
      <dgm:spPr/>
      <dgm:t>
        <a:bodyPr/>
        <a:lstStyle/>
        <a:p>
          <a:endParaRPr lang="en-GB"/>
        </a:p>
      </dgm:t>
    </dgm:pt>
    <dgm:pt modelId="{D68AF614-5EB2-401A-88D2-3BC1CED4CE42}">
      <dgm:prSet phldrT="[Text]"/>
      <dgm:spPr/>
      <dgm:t>
        <a:bodyPr/>
        <a:lstStyle/>
        <a:p>
          <a:r>
            <a:rPr lang="en-GB" dirty="0"/>
            <a:t>Heads of Service</a:t>
          </a:r>
        </a:p>
      </dgm:t>
    </dgm:pt>
    <dgm:pt modelId="{40763D79-549D-4530-9803-3CC89939407C}" type="parTrans" cxnId="{6E9D6464-0CAB-42A3-A2BB-63B0590E3A1B}">
      <dgm:prSet/>
      <dgm:spPr/>
      <dgm:t>
        <a:bodyPr/>
        <a:lstStyle/>
        <a:p>
          <a:endParaRPr lang="en-GB"/>
        </a:p>
      </dgm:t>
    </dgm:pt>
    <dgm:pt modelId="{A08E40FD-4D7E-43F1-B69E-28A19DAAFC85}" type="sibTrans" cxnId="{6E9D6464-0CAB-42A3-A2BB-63B0590E3A1B}">
      <dgm:prSet/>
      <dgm:spPr/>
      <dgm:t>
        <a:bodyPr/>
        <a:lstStyle/>
        <a:p>
          <a:endParaRPr lang="en-GB"/>
        </a:p>
      </dgm:t>
    </dgm:pt>
    <dgm:pt modelId="{7A4F156D-3A54-41C7-8138-AC2FE510FABF}">
      <dgm:prSet phldrT="[Text]"/>
      <dgm:spPr/>
      <dgm:t>
        <a:bodyPr/>
        <a:lstStyle/>
        <a:p>
          <a:r>
            <a:rPr lang="en-GB" dirty="0"/>
            <a:t>Managers</a:t>
          </a:r>
        </a:p>
      </dgm:t>
    </dgm:pt>
    <dgm:pt modelId="{EEB0BA37-A3ED-4831-B06A-18FE0DE70071}" type="parTrans" cxnId="{36E2683F-DE6B-4B83-B265-7F055FBD7571}">
      <dgm:prSet/>
      <dgm:spPr/>
      <dgm:t>
        <a:bodyPr/>
        <a:lstStyle/>
        <a:p>
          <a:endParaRPr lang="en-GB"/>
        </a:p>
      </dgm:t>
    </dgm:pt>
    <dgm:pt modelId="{D1DB68EB-2FFA-4F2F-9743-C354D059DFC2}" type="sibTrans" cxnId="{36E2683F-DE6B-4B83-B265-7F055FBD7571}">
      <dgm:prSet/>
      <dgm:spPr/>
      <dgm:t>
        <a:bodyPr/>
        <a:lstStyle/>
        <a:p>
          <a:endParaRPr lang="en-GB"/>
        </a:p>
      </dgm:t>
    </dgm:pt>
    <dgm:pt modelId="{D4226850-76C5-41DD-AC5F-050765BE75FB}">
      <dgm:prSet/>
      <dgm:spPr/>
      <dgm:t>
        <a:bodyPr/>
        <a:lstStyle/>
        <a:p>
          <a:r>
            <a:rPr lang="en-GB" dirty="0"/>
            <a:t>Supervisors</a:t>
          </a:r>
        </a:p>
      </dgm:t>
    </dgm:pt>
    <dgm:pt modelId="{6816BB14-7AF5-4383-A5CA-0AAE405CB47F}" type="parTrans" cxnId="{53444388-CD72-4B8A-9D3F-18422F112B00}">
      <dgm:prSet/>
      <dgm:spPr/>
      <dgm:t>
        <a:bodyPr/>
        <a:lstStyle/>
        <a:p>
          <a:endParaRPr lang="en-GB"/>
        </a:p>
      </dgm:t>
    </dgm:pt>
    <dgm:pt modelId="{20CBAB78-ED05-406A-AB3E-FCA6AF283CC6}" type="sibTrans" cxnId="{53444388-CD72-4B8A-9D3F-18422F112B00}">
      <dgm:prSet/>
      <dgm:spPr/>
      <dgm:t>
        <a:bodyPr/>
        <a:lstStyle/>
        <a:p>
          <a:endParaRPr lang="en-GB"/>
        </a:p>
      </dgm:t>
    </dgm:pt>
    <dgm:pt modelId="{E0F5B7B5-32EB-4953-A5B0-10CAE214D03C}">
      <dgm:prSet/>
      <dgm:spPr/>
      <dgm:t>
        <a:bodyPr/>
        <a:lstStyle/>
        <a:p>
          <a:r>
            <a:rPr lang="en-GB" dirty="0"/>
            <a:t>Officers</a:t>
          </a:r>
        </a:p>
      </dgm:t>
    </dgm:pt>
    <dgm:pt modelId="{EDF841C4-BEEE-4900-BE82-B76A41349019}" type="parTrans" cxnId="{03196BDB-C343-4CCD-854F-7CAB1641E951}">
      <dgm:prSet/>
      <dgm:spPr/>
      <dgm:t>
        <a:bodyPr/>
        <a:lstStyle/>
        <a:p>
          <a:endParaRPr lang="en-GB"/>
        </a:p>
      </dgm:t>
    </dgm:pt>
    <dgm:pt modelId="{CB364CD8-9A4A-4A95-AB9A-DD3F06AC4CE8}" type="sibTrans" cxnId="{03196BDB-C343-4CCD-854F-7CAB1641E951}">
      <dgm:prSet/>
      <dgm:spPr/>
      <dgm:t>
        <a:bodyPr/>
        <a:lstStyle/>
        <a:p>
          <a:endParaRPr lang="en-GB"/>
        </a:p>
      </dgm:t>
    </dgm:pt>
    <dgm:pt modelId="{567E2CB3-CE86-4A98-A8FC-267C3DB4F89A}" type="pres">
      <dgm:prSet presAssocID="{73B2F9F6-EF24-4281-9B89-46E7A144B972}" presName="compositeShape" presStyleCnt="0">
        <dgm:presLayoutVars>
          <dgm:dir/>
          <dgm:resizeHandles/>
        </dgm:presLayoutVars>
      </dgm:prSet>
      <dgm:spPr/>
    </dgm:pt>
    <dgm:pt modelId="{348E4C4D-B540-4FB1-85B1-0FCB40316901}" type="pres">
      <dgm:prSet presAssocID="{73B2F9F6-EF24-4281-9B89-46E7A144B972}" presName="pyramid" presStyleLbl="node1" presStyleIdx="0" presStyleCnt="1"/>
      <dgm:spPr/>
    </dgm:pt>
    <dgm:pt modelId="{D5DD4977-C532-40DD-901A-E877AA4C3BDC}" type="pres">
      <dgm:prSet presAssocID="{73B2F9F6-EF24-4281-9B89-46E7A144B972}" presName="theList" presStyleCnt="0"/>
      <dgm:spPr/>
    </dgm:pt>
    <dgm:pt modelId="{74F61593-25E9-426B-8A9A-8E6729D4D483}" type="pres">
      <dgm:prSet presAssocID="{A7FE04E8-6F49-49A3-ACA4-A73CA3341EBC}" presName="aNode" presStyleLbl="fgAcc1" presStyleIdx="0" presStyleCnt="5">
        <dgm:presLayoutVars>
          <dgm:bulletEnabled val="1"/>
        </dgm:presLayoutVars>
      </dgm:prSet>
      <dgm:spPr/>
    </dgm:pt>
    <dgm:pt modelId="{A5C9F507-1204-4104-80E0-2AC8E93CEE51}" type="pres">
      <dgm:prSet presAssocID="{A7FE04E8-6F49-49A3-ACA4-A73CA3341EBC}" presName="aSpace" presStyleCnt="0"/>
      <dgm:spPr/>
    </dgm:pt>
    <dgm:pt modelId="{6DAB85CC-479D-443D-AFF3-9C3964D9CE6A}" type="pres">
      <dgm:prSet presAssocID="{D68AF614-5EB2-401A-88D2-3BC1CED4CE42}" presName="aNode" presStyleLbl="fgAcc1" presStyleIdx="1" presStyleCnt="5">
        <dgm:presLayoutVars>
          <dgm:bulletEnabled val="1"/>
        </dgm:presLayoutVars>
      </dgm:prSet>
      <dgm:spPr/>
    </dgm:pt>
    <dgm:pt modelId="{F9F0126C-9B84-47D9-939D-5E4F036C2678}" type="pres">
      <dgm:prSet presAssocID="{D68AF614-5EB2-401A-88D2-3BC1CED4CE42}" presName="aSpace" presStyleCnt="0"/>
      <dgm:spPr/>
    </dgm:pt>
    <dgm:pt modelId="{5D75DBA1-776C-4A97-9B94-A8465E7384E6}" type="pres">
      <dgm:prSet presAssocID="{7A4F156D-3A54-41C7-8138-AC2FE510FABF}" presName="aNode" presStyleLbl="fgAcc1" presStyleIdx="2" presStyleCnt="5">
        <dgm:presLayoutVars>
          <dgm:bulletEnabled val="1"/>
        </dgm:presLayoutVars>
      </dgm:prSet>
      <dgm:spPr/>
    </dgm:pt>
    <dgm:pt modelId="{C0033C14-AEF8-4307-B3D3-72C7F22CA2FA}" type="pres">
      <dgm:prSet presAssocID="{7A4F156D-3A54-41C7-8138-AC2FE510FABF}" presName="aSpace" presStyleCnt="0"/>
      <dgm:spPr/>
    </dgm:pt>
    <dgm:pt modelId="{0D4646A8-5F90-4663-AEC9-27BED776D51C}" type="pres">
      <dgm:prSet presAssocID="{D4226850-76C5-41DD-AC5F-050765BE75FB}" presName="aNode" presStyleLbl="fgAcc1" presStyleIdx="3" presStyleCnt="5">
        <dgm:presLayoutVars>
          <dgm:bulletEnabled val="1"/>
        </dgm:presLayoutVars>
      </dgm:prSet>
      <dgm:spPr/>
    </dgm:pt>
    <dgm:pt modelId="{9178E272-1987-4F57-AB1A-24EB69654215}" type="pres">
      <dgm:prSet presAssocID="{D4226850-76C5-41DD-AC5F-050765BE75FB}" presName="aSpace" presStyleCnt="0"/>
      <dgm:spPr/>
    </dgm:pt>
    <dgm:pt modelId="{E21ED455-18D8-45DE-BEA3-030E0A0FC334}" type="pres">
      <dgm:prSet presAssocID="{E0F5B7B5-32EB-4953-A5B0-10CAE214D03C}" presName="aNode" presStyleLbl="fgAcc1" presStyleIdx="4" presStyleCnt="5">
        <dgm:presLayoutVars>
          <dgm:bulletEnabled val="1"/>
        </dgm:presLayoutVars>
      </dgm:prSet>
      <dgm:spPr/>
    </dgm:pt>
    <dgm:pt modelId="{2E0941B8-C8FD-49D9-B71C-3975037E5889}" type="pres">
      <dgm:prSet presAssocID="{E0F5B7B5-32EB-4953-A5B0-10CAE214D03C}" presName="aSpace" presStyleCnt="0"/>
      <dgm:spPr/>
    </dgm:pt>
  </dgm:ptLst>
  <dgm:cxnLst>
    <dgm:cxn modelId="{4B868F01-AE19-4EDE-84E7-058FCE39EF5D}" srcId="{73B2F9F6-EF24-4281-9B89-46E7A144B972}" destId="{A7FE04E8-6F49-49A3-ACA4-A73CA3341EBC}" srcOrd="0" destOrd="0" parTransId="{172A7691-81E3-4EE4-8450-D1CD71549427}" sibTransId="{BB01ACA5-D1F2-4702-8B2E-C1A74CA370B1}"/>
    <dgm:cxn modelId="{DD8AE41B-0C6F-4ECA-B74F-4A6EAFBD0327}" type="presOf" srcId="{73B2F9F6-EF24-4281-9B89-46E7A144B972}" destId="{567E2CB3-CE86-4A98-A8FC-267C3DB4F89A}" srcOrd="0" destOrd="0" presId="urn:microsoft.com/office/officeart/2005/8/layout/pyramid2"/>
    <dgm:cxn modelId="{36E2683F-DE6B-4B83-B265-7F055FBD7571}" srcId="{73B2F9F6-EF24-4281-9B89-46E7A144B972}" destId="{7A4F156D-3A54-41C7-8138-AC2FE510FABF}" srcOrd="2" destOrd="0" parTransId="{EEB0BA37-A3ED-4831-B06A-18FE0DE70071}" sibTransId="{D1DB68EB-2FFA-4F2F-9743-C354D059DFC2}"/>
    <dgm:cxn modelId="{6E9D6464-0CAB-42A3-A2BB-63B0590E3A1B}" srcId="{73B2F9F6-EF24-4281-9B89-46E7A144B972}" destId="{D68AF614-5EB2-401A-88D2-3BC1CED4CE42}" srcOrd="1" destOrd="0" parTransId="{40763D79-549D-4530-9803-3CC89939407C}" sibTransId="{A08E40FD-4D7E-43F1-B69E-28A19DAAFC85}"/>
    <dgm:cxn modelId="{7C99A944-8C4A-4882-987A-642FC47454DF}" type="presOf" srcId="{7A4F156D-3A54-41C7-8138-AC2FE510FABF}" destId="{5D75DBA1-776C-4A97-9B94-A8465E7384E6}" srcOrd="0" destOrd="0" presId="urn:microsoft.com/office/officeart/2005/8/layout/pyramid2"/>
    <dgm:cxn modelId="{53444388-CD72-4B8A-9D3F-18422F112B00}" srcId="{73B2F9F6-EF24-4281-9B89-46E7A144B972}" destId="{D4226850-76C5-41DD-AC5F-050765BE75FB}" srcOrd="3" destOrd="0" parTransId="{6816BB14-7AF5-4383-A5CA-0AAE405CB47F}" sibTransId="{20CBAB78-ED05-406A-AB3E-FCA6AF283CC6}"/>
    <dgm:cxn modelId="{A4DAB088-CEFC-465E-A259-C0F595628B86}" type="presOf" srcId="{D68AF614-5EB2-401A-88D2-3BC1CED4CE42}" destId="{6DAB85CC-479D-443D-AFF3-9C3964D9CE6A}" srcOrd="0" destOrd="0" presId="urn:microsoft.com/office/officeart/2005/8/layout/pyramid2"/>
    <dgm:cxn modelId="{B54BD1BB-4F3E-4255-8D9A-C40FFA3EE5FB}" type="presOf" srcId="{E0F5B7B5-32EB-4953-A5B0-10CAE214D03C}" destId="{E21ED455-18D8-45DE-BEA3-030E0A0FC334}" srcOrd="0" destOrd="0" presId="urn:microsoft.com/office/officeart/2005/8/layout/pyramid2"/>
    <dgm:cxn modelId="{AFB5A3D5-498C-4D13-A33B-9505F94A745A}" type="presOf" srcId="{D4226850-76C5-41DD-AC5F-050765BE75FB}" destId="{0D4646A8-5F90-4663-AEC9-27BED776D51C}" srcOrd="0" destOrd="0" presId="urn:microsoft.com/office/officeart/2005/8/layout/pyramid2"/>
    <dgm:cxn modelId="{03196BDB-C343-4CCD-854F-7CAB1641E951}" srcId="{73B2F9F6-EF24-4281-9B89-46E7A144B972}" destId="{E0F5B7B5-32EB-4953-A5B0-10CAE214D03C}" srcOrd="4" destOrd="0" parTransId="{EDF841C4-BEEE-4900-BE82-B76A41349019}" sibTransId="{CB364CD8-9A4A-4A95-AB9A-DD3F06AC4CE8}"/>
    <dgm:cxn modelId="{874FDBEC-37E0-47F3-BE07-5E6D83AFD84B}" type="presOf" srcId="{A7FE04E8-6F49-49A3-ACA4-A73CA3341EBC}" destId="{74F61593-25E9-426B-8A9A-8E6729D4D483}" srcOrd="0" destOrd="0" presId="urn:microsoft.com/office/officeart/2005/8/layout/pyramid2"/>
    <dgm:cxn modelId="{302EB816-5A35-4642-9306-7CD1A975DE0C}" type="presParOf" srcId="{567E2CB3-CE86-4A98-A8FC-267C3DB4F89A}" destId="{348E4C4D-B540-4FB1-85B1-0FCB40316901}" srcOrd="0" destOrd="0" presId="urn:microsoft.com/office/officeart/2005/8/layout/pyramid2"/>
    <dgm:cxn modelId="{D004AD37-6C48-4730-9E33-8B23D906B395}" type="presParOf" srcId="{567E2CB3-CE86-4A98-A8FC-267C3DB4F89A}" destId="{D5DD4977-C532-40DD-901A-E877AA4C3BDC}" srcOrd="1" destOrd="0" presId="urn:microsoft.com/office/officeart/2005/8/layout/pyramid2"/>
    <dgm:cxn modelId="{3FD1C5B5-3BFA-491F-A216-34A21AF03C93}" type="presParOf" srcId="{D5DD4977-C532-40DD-901A-E877AA4C3BDC}" destId="{74F61593-25E9-426B-8A9A-8E6729D4D483}" srcOrd="0" destOrd="0" presId="urn:microsoft.com/office/officeart/2005/8/layout/pyramid2"/>
    <dgm:cxn modelId="{3ADDBEA3-0C00-4A27-B3CE-8D99FFD7B178}" type="presParOf" srcId="{D5DD4977-C532-40DD-901A-E877AA4C3BDC}" destId="{A5C9F507-1204-4104-80E0-2AC8E93CEE51}" srcOrd="1" destOrd="0" presId="urn:microsoft.com/office/officeart/2005/8/layout/pyramid2"/>
    <dgm:cxn modelId="{56AC31B4-D93D-4F6F-A2D3-058F71570BE6}" type="presParOf" srcId="{D5DD4977-C532-40DD-901A-E877AA4C3BDC}" destId="{6DAB85CC-479D-443D-AFF3-9C3964D9CE6A}" srcOrd="2" destOrd="0" presId="urn:microsoft.com/office/officeart/2005/8/layout/pyramid2"/>
    <dgm:cxn modelId="{CA01975A-1B1C-4E49-B28B-8411930F9AD7}" type="presParOf" srcId="{D5DD4977-C532-40DD-901A-E877AA4C3BDC}" destId="{F9F0126C-9B84-47D9-939D-5E4F036C2678}" srcOrd="3" destOrd="0" presId="urn:microsoft.com/office/officeart/2005/8/layout/pyramid2"/>
    <dgm:cxn modelId="{342E8E20-18F6-4B98-B045-A2CF7C1982CE}" type="presParOf" srcId="{D5DD4977-C532-40DD-901A-E877AA4C3BDC}" destId="{5D75DBA1-776C-4A97-9B94-A8465E7384E6}" srcOrd="4" destOrd="0" presId="urn:microsoft.com/office/officeart/2005/8/layout/pyramid2"/>
    <dgm:cxn modelId="{3245BFB4-BE3C-43C0-8669-4909EB6EB567}" type="presParOf" srcId="{D5DD4977-C532-40DD-901A-E877AA4C3BDC}" destId="{C0033C14-AEF8-4307-B3D3-72C7F22CA2FA}" srcOrd="5" destOrd="0" presId="urn:microsoft.com/office/officeart/2005/8/layout/pyramid2"/>
    <dgm:cxn modelId="{DE184BAF-6CC0-4C56-9411-A92CDC221EEC}" type="presParOf" srcId="{D5DD4977-C532-40DD-901A-E877AA4C3BDC}" destId="{0D4646A8-5F90-4663-AEC9-27BED776D51C}" srcOrd="6" destOrd="0" presId="urn:microsoft.com/office/officeart/2005/8/layout/pyramid2"/>
    <dgm:cxn modelId="{9CEB43E1-DEF6-49EB-88C6-CAEB58C2BDC5}" type="presParOf" srcId="{D5DD4977-C532-40DD-901A-E877AA4C3BDC}" destId="{9178E272-1987-4F57-AB1A-24EB69654215}" srcOrd="7" destOrd="0" presId="urn:microsoft.com/office/officeart/2005/8/layout/pyramid2"/>
    <dgm:cxn modelId="{BB30597E-C806-47C3-972C-A9F4E5617BC5}" type="presParOf" srcId="{D5DD4977-C532-40DD-901A-E877AA4C3BDC}" destId="{E21ED455-18D8-45DE-BEA3-030E0A0FC334}" srcOrd="8" destOrd="0" presId="urn:microsoft.com/office/officeart/2005/8/layout/pyramid2"/>
    <dgm:cxn modelId="{68DDDC3D-A0CD-489F-B529-9B677A4C4851}" type="presParOf" srcId="{D5DD4977-C532-40DD-901A-E877AA4C3BDC}" destId="{2E0941B8-C8FD-49D9-B71C-3975037E5889}"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B2F9F6-EF24-4281-9B89-46E7A144B972}" type="doc">
      <dgm:prSet loTypeId="urn:microsoft.com/office/officeart/2005/8/layout/pyramid2" loCatId="pyramid" qsTypeId="urn:microsoft.com/office/officeart/2005/8/quickstyle/simple1" qsCatId="simple" csTypeId="urn:microsoft.com/office/officeart/2005/8/colors/accent1_2" csCatId="accent1" phldr="1"/>
      <dgm:spPr/>
    </dgm:pt>
    <dgm:pt modelId="{A7FE04E8-6F49-49A3-ACA4-A73CA3341EBC}">
      <dgm:prSet phldrT="[Text]"/>
      <dgm:spPr/>
      <dgm:t>
        <a:bodyPr/>
        <a:lstStyle/>
        <a:p>
          <a:r>
            <a:rPr lang="en-GB" dirty="0"/>
            <a:t>Leader</a:t>
          </a:r>
        </a:p>
      </dgm:t>
    </dgm:pt>
    <dgm:pt modelId="{172A7691-81E3-4EE4-8450-D1CD71549427}" type="parTrans" cxnId="{4B868F01-AE19-4EDE-84E7-058FCE39EF5D}">
      <dgm:prSet/>
      <dgm:spPr/>
      <dgm:t>
        <a:bodyPr/>
        <a:lstStyle/>
        <a:p>
          <a:endParaRPr lang="en-GB"/>
        </a:p>
      </dgm:t>
    </dgm:pt>
    <dgm:pt modelId="{BB01ACA5-D1F2-4702-8B2E-C1A74CA370B1}" type="sibTrans" cxnId="{4B868F01-AE19-4EDE-84E7-058FCE39EF5D}">
      <dgm:prSet/>
      <dgm:spPr/>
      <dgm:t>
        <a:bodyPr/>
        <a:lstStyle/>
        <a:p>
          <a:endParaRPr lang="en-GB"/>
        </a:p>
      </dgm:t>
    </dgm:pt>
    <dgm:pt modelId="{D68AF614-5EB2-401A-88D2-3BC1CED4CE42}">
      <dgm:prSet phldrT="[Text]"/>
      <dgm:spPr/>
      <dgm:t>
        <a:bodyPr/>
        <a:lstStyle/>
        <a:p>
          <a:r>
            <a:rPr lang="en-GB" dirty="0"/>
            <a:t>Cabinet Members</a:t>
          </a:r>
        </a:p>
      </dgm:t>
    </dgm:pt>
    <dgm:pt modelId="{40763D79-549D-4530-9803-3CC89939407C}" type="parTrans" cxnId="{6E9D6464-0CAB-42A3-A2BB-63B0590E3A1B}">
      <dgm:prSet/>
      <dgm:spPr/>
      <dgm:t>
        <a:bodyPr/>
        <a:lstStyle/>
        <a:p>
          <a:endParaRPr lang="en-GB"/>
        </a:p>
      </dgm:t>
    </dgm:pt>
    <dgm:pt modelId="{A08E40FD-4D7E-43F1-B69E-28A19DAAFC85}" type="sibTrans" cxnId="{6E9D6464-0CAB-42A3-A2BB-63B0590E3A1B}">
      <dgm:prSet/>
      <dgm:spPr/>
      <dgm:t>
        <a:bodyPr/>
        <a:lstStyle/>
        <a:p>
          <a:endParaRPr lang="en-GB"/>
        </a:p>
      </dgm:t>
    </dgm:pt>
    <dgm:pt modelId="{7A4F156D-3A54-41C7-8138-AC2FE510FABF}">
      <dgm:prSet phldrT="[Text]"/>
      <dgm:spPr/>
      <dgm:t>
        <a:bodyPr/>
        <a:lstStyle/>
        <a:p>
          <a:r>
            <a:rPr lang="en-GB" dirty="0"/>
            <a:t>Councillors</a:t>
          </a:r>
        </a:p>
      </dgm:t>
    </dgm:pt>
    <dgm:pt modelId="{EEB0BA37-A3ED-4831-B06A-18FE0DE70071}" type="parTrans" cxnId="{36E2683F-DE6B-4B83-B265-7F055FBD7571}">
      <dgm:prSet/>
      <dgm:spPr/>
      <dgm:t>
        <a:bodyPr/>
        <a:lstStyle/>
        <a:p>
          <a:endParaRPr lang="en-GB"/>
        </a:p>
      </dgm:t>
    </dgm:pt>
    <dgm:pt modelId="{D1DB68EB-2FFA-4F2F-9743-C354D059DFC2}" type="sibTrans" cxnId="{36E2683F-DE6B-4B83-B265-7F055FBD7571}">
      <dgm:prSet/>
      <dgm:spPr/>
      <dgm:t>
        <a:bodyPr/>
        <a:lstStyle/>
        <a:p>
          <a:endParaRPr lang="en-GB"/>
        </a:p>
      </dgm:t>
    </dgm:pt>
    <dgm:pt modelId="{567E2CB3-CE86-4A98-A8FC-267C3DB4F89A}" type="pres">
      <dgm:prSet presAssocID="{73B2F9F6-EF24-4281-9B89-46E7A144B972}" presName="compositeShape" presStyleCnt="0">
        <dgm:presLayoutVars>
          <dgm:dir/>
          <dgm:resizeHandles/>
        </dgm:presLayoutVars>
      </dgm:prSet>
      <dgm:spPr/>
    </dgm:pt>
    <dgm:pt modelId="{348E4C4D-B540-4FB1-85B1-0FCB40316901}" type="pres">
      <dgm:prSet presAssocID="{73B2F9F6-EF24-4281-9B89-46E7A144B972}" presName="pyramid" presStyleLbl="node1" presStyleIdx="0" presStyleCnt="1"/>
      <dgm:spPr/>
    </dgm:pt>
    <dgm:pt modelId="{D5DD4977-C532-40DD-901A-E877AA4C3BDC}" type="pres">
      <dgm:prSet presAssocID="{73B2F9F6-EF24-4281-9B89-46E7A144B972}" presName="theList" presStyleCnt="0"/>
      <dgm:spPr/>
    </dgm:pt>
    <dgm:pt modelId="{74F61593-25E9-426B-8A9A-8E6729D4D483}" type="pres">
      <dgm:prSet presAssocID="{A7FE04E8-6F49-49A3-ACA4-A73CA3341EBC}" presName="aNode" presStyleLbl="fgAcc1" presStyleIdx="0" presStyleCnt="3">
        <dgm:presLayoutVars>
          <dgm:bulletEnabled val="1"/>
        </dgm:presLayoutVars>
      </dgm:prSet>
      <dgm:spPr/>
    </dgm:pt>
    <dgm:pt modelId="{A5C9F507-1204-4104-80E0-2AC8E93CEE51}" type="pres">
      <dgm:prSet presAssocID="{A7FE04E8-6F49-49A3-ACA4-A73CA3341EBC}" presName="aSpace" presStyleCnt="0"/>
      <dgm:spPr/>
    </dgm:pt>
    <dgm:pt modelId="{6DAB85CC-479D-443D-AFF3-9C3964D9CE6A}" type="pres">
      <dgm:prSet presAssocID="{D68AF614-5EB2-401A-88D2-3BC1CED4CE42}" presName="aNode" presStyleLbl="fgAcc1" presStyleIdx="1" presStyleCnt="3">
        <dgm:presLayoutVars>
          <dgm:bulletEnabled val="1"/>
        </dgm:presLayoutVars>
      </dgm:prSet>
      <dgm:spPr/>
    </dgm:pt>
    <dgm:pt modelId="{F9F0126C-9B84-47D9-939D-5E4F036C2678}" type="pres">
      <dgm:prSet presAssocID="{D68AF614-5EB2-401A-88D2-3BC1CED4CE42}" presName="aSpace" presStyleCnt="0"/>
      <dgm:spPr/>
    </dgm:pt>
    <dgm:pt modelId="{5D75DBA1-776C-4A97-9B94-A8465E7384E6}" type="pres">
      <dgm:prSet presAssocID="{7A4F156D-3A54-41C7-8138-AC2FE510FABF}" presName="aNode" presStyleLbl="fgAcc1" presStyleIdx="2" presStyleCnt="3">
        <dgm:presLayoutVars>
          <dgm:bulletEnabled val="1"/>
        </dgm:presLayoutVars>
      </dgm:prSet>
      <dgm:spPr/>
    </dgm:pt>
    <dgm:pt modelId="{C0033C14-AEF8-4307-B3D3-72C7F22CA2FA}" type="pres">
      <dgm:prSet presAssocID="{7A4F156D-3A54-41C7-8138-AC2FE510FABF}" presName="aSpace" presStyleCnt="0"/>
      <dgm:spPr/>
    </dgm:pt>
  </dgm:ptLst>
  <dgm:cxnLst>
    <dgm:cxn modelId="{4B868F01-AE19-4EDE-84E7-058FCE39EF5D}" srcId="{73B2F9F6-EF24-4281-9B89-46E7A144B972}" destId="{A7FE04E8-6F49-49A3-ACA4-A73CA3341EBC}" srcOrd="0" destOrd="0" parTransId="{172A7691-81E3-4EE4-8450-D1CD71549427}" sibTransId="{BB01ACA5-D1F2-4702-8B2E-C1A74CA370B1}"/>
    <dgm:cxn modelId="{5A1E3220-B653-4E96-AA59-42DEFE5EE9AC}" type="presOf" srcId="{D68AF614-5EB2-401A-88D2-3BC1CED4CE42}" destId="{6DAB85CC-479D-443D-AFF3-9C3964D9CE6A}" srcOrd="0" destOrd="0" presId="urn:microsoft.com/office/officeart/2005/8/layout/pyramid2"/>
    <dgm:cxn modelId="{36E2683F-DE6B-4B83-B265-7F055FBD7571}" srcId="{73B2F9F6-EF24-4281-9B89-46E7A144B972}" destId="{7A4F156D-3A54-41C7-8138-AC2FE510FABF}" srcOrd="2" destOrd="0" parTransId="{EEB0BA37-A3ED-4831-B06A-18FE0DE70071}" sibTransId="{D1DB68EB-2FFA-4F2F-9743-C354D059DFC2}"/>
    <dgm:cxn modelId="{6E9D6464-0CAB-42A3-A2BB-63B0590E3A1B}" srcId="{73B2F9F6-EF24-4281-9B89-46E7A144B972}" destId="{D68AF614-5EB2-401A-88D2-3BC1CED4CE42}" srcOrd="1" destOrd="0" parTransId="{40763D79-549D-4530-9803-3CC89939407C}" sibTransId="{A08E40FD-4D7E-43F1-B69E-28A19DAAFC85}"/>
    <dgm:cxn modelId="{8E549C57-5545-49D7-A1D0-B8C39EB649D1}" type="presOf" srcId="{7A4F156D-3A54-41C7-8138-AC2FE510FABF}" destId="{5D75DBA1-776C-4A97-9B94-A8465E7384E6}" srcOrd="0" destOrd="0" presId="urn:microsoft.com/office/officeart/2005/8/layout/pyramid2"/>
    <dgm:cxn modelId="{F5E60A96-5CEE-416A-AB91-01BDBB046B5D}" type="presOf" srcId="{A7FE04E8-6F49-49A3-ACA4-A73CA3341EBC}" destId="{74F61593-25E9-426B-8A9A-8E6729D4D483}" srcOrd="0" destOrd="0" presId="urn:microsoft.com/office/officeart/2005/8/layout/pyramid2"/>
    <dgm:cxn modelId="{35AC45E5-2D30-4917-94A6-97E29E0CABF3}" type="presOf" srcId="{73B2F9F6-EF24-4281-9B89-46E7A144B972}" destId="{567E2CB3-CE86-4A98-A8FC-267C3DB4F89A}" srcOrd="0" destOrd="0" presId="urn:microsoft.com/office/officeart/2005/8/layout/pyramid2"/>
    <dgm:cxn modelId="{004A2141-2AD6-4C68-B45B-DF142F8180FD}" type="presParOf" srcId="{567E2CB3-CE86-4A98-A8FC-267C3DB4F89A}" destId="{348E4C4D-B540-4FB1-85B1-0FCB40316901}" srcOrd="0" destOrd="0" presId="urn:microsoft.com/office/officeart/2005/8/layout/pyramid2"/>
    <dgm:cxn modelId="{98CEC3FF-502D-481E-AF29-3480EF4A3E06}" type="presParOf" srcId="{567E2CB3-CE86-4A98-A8FC-267C3DB4F89A}" destId="{D5DD4977-C532-40DD-901A-E877AA4C3BDC}" srcOrd="1" destOrd="0" presId="urn:microsoft.com/office/officeart/2005/8/layout/pyramid2"/>
    <dgm:cxn modelId="{A94BE7DC-56CE-4104-BFB9-F8F4F98281F3}" type="presParOf" srcId="{D5DD4977-C532-40DD-901A-E877AA4C3BDC}" destId="{74F61593-25E9-426B-8A9A-8E6729D4D483}" srcOrd="0" destOrd="0" presId="urn:microsoft.com/office/officeart/2005/8/layout/pyramid2"/>
    <dgm:cxn modelId="{4AB9FF0A-3B80-4078-94F5-732E9D055300}" type="presParOf" srcId="{D5DD4977-C532-40DD-901A-E877AA4C3BDC}" destId="{A5C9F507-1204-4104-80E0-2AC8E93CEE51}" srcOrd="1" destOrd="0" presId="urn:microsoft.com/office/officeart/2005/8/layout/pyramid2"/>
    <dgm:cxn modelId="{5FE976E0-0A6D-4BD0-8AD7-B9B1984B1FF9}" type="presParOf" srcId="{D5DD4977-C532-40DD-901A-E877AA4C3BDC}" destId="{6DAB85CC-479D-443D-AFF3-9C3964D9CE6A}" srcOrd="2" destOrd="0" presId="urn:microsoft.com/office/officeart/2005/8/layout/pyramid2"/>
    <dgm:cxn modelId="{0B28BAD8-B2D5-42D7-B582-9863EEB5272E}" type="presParOf" srcId="{D5DD4977-C532-40DD-901A-E877AA4C3BDC}" destId="{F9F0126C-9B84-47D9-939D-5E4F036C2678}" srcOrd="3" destOrd="0" presId="urn:microsoft.com/office/officeart/2005/8/layout/pyramid2"/>
    <dgm:cxn modelId="{EC8843D6-E808-485E-A209-078D6EA064E7}" type="presParOf" srcId="{D5DD4977-C532-40DD-901A-E877AA4C3BDC}" destId="{5D75DBA1-776C-4A97-9B94-A8465E7384E6}" srcOrd="4" destOrd="0" presId="urn:microsoft.com/office/officeart/2005/8/layout/pyramid2"/>
    <dgm:cxn modelId="{6EFC6F37-FDD4-4044-B395-CE047585FB1C}" type="presParOf" srcId="{D5DD4977-C532-40DD-901A-E877AA4C3BDC}" destId="{C0033C14-AEF8-4307-B3D3-72C7F22CA2FA}"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CF908-ADBE-4DB9-9AD4-FF0A447593F0}">
      <dsp:nvSpPr>
        <dsp:cNvPr id="0" name=""/>
        <dsp:cNvSpPr/>
      </dsp:nvSpPr>
      <dsp:spPr>
        <a:xfrm>
          <a:off x="1512371" y="0"/>
          <a:ext cx="4525963" cy="4525963"/>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9D37D4-51A6-4F50-B8E6-6AC60D4E5B76}">
      <dsp:nvSpPr>
        <dsp:cNvPr id="0" name=""/>
        <dsp:cNvSpPr/>
      </dsp:nvSpPr>
      <dsp:spPr>
        <a:xfrm>
          <a:off x="3775352" y="453038"/>
          <a:ext cx="2941875" cy="804419"/>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UK Govt (MP)</a:t>
          </a:r>
        </a:p>
      </dsp:txBody>
      <dsp:txXfrm>
        <a:off x="3814620" y="492306"/>
        <a:ext cx="2863339" cy="725883"/>
      </dsp:txXfrm>
    </dsp:sp>
    <dsp:sp modelId="{4F83DB92-566D-4D5B-88C4-3C0F1024076D}">
      <dsp:nvSpPr>
        <dsp:cNvPr id="0" name=""/>
        <dsp:cNvSpPr/>
      </dsp:nvSpPr>
      <dsp:spPr>
        <a:xfrm>
          <a:off x="3775352" y="1358009"/>
          <a:ext cx="2941875" cy="804419"/>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Welsh Govt (MS)</a:t>
          </a:r>
        </a:p>
      </dsp:txBody>
      <dsp:txXfrm>
        <a:off x="3814620" y="1397277"/>
        <a:ext cx="2863339" cy="725883"/>
      </dsp:txXfrm>
    </dsp:sp>
    <dsp:sp modelId="{8BBEBFA7-F0F5-4C7D-8898-A54C741509DA}">
      <dsp:nvSpPr>
        <dsp:cNvPr id="0" name=""/>
        <dsp:cNvSpPr/>
      </dsp:nvSpPr>
      <dsp:spPr>
        <a:xfrm>
          <a:off x="3775352" y="2262981"/>
          <a:ext cx="2941875" cy="804419"/>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Councils (Councillors)</a:t>
          </a:r>
        </a:p>
      </dsp:txBody>
      <dsp:txXfrm>
        <a:off x="3814620" y="2302249"/>
        <a:ext cx="2863339" cy="725883"/>
      </dsp:txXfrm>
    </dsp:sp>
    <dsp:sp modelId="{51B27E2F-ED46-446A-970E-F69B8912A89F}">
      <dsp:nvSpPr>
        <dsp:cNvPr id="0" name=""/>
        <dsp:cNvSpPr/>
      </dsp:nvSpPr>
      <dsp:spPr>
        <a:xfrm>
          <a:off x="3775352" y="3167953"/>
          <a:ext cx="2941875" cy="804419"/>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Communities</a:t>
          </a:r>
        </a:p>
      </dsp:txBody>
      <dsp:txXfrm>
        <a:off x="3814620" y="3207221"/>
        <a:ext cx="2863339" cy="7258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E4C4D-B540-4FB1-85B1-0FCB40316901}">
      <dsp:nvSpPr>
        <dsp:cNvPr id="0" name=""/>
        <dsp:cNvSpPr/>
      </dsp:nvSpPr>
      <dsp:spPr>
        <a:xfrm>
          <a:off x="1524436" y="0"/>
          <a:ext cx="4703763" cy="4703763"/>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F61593-25E9-426B-8A9A-8E6729D4D483}">
      <dsp:nvSpPr>
        <dsp:cNvPr id="0" name=""/>
        <dsp:cNvSpPr/>
      </dsp:nvSpPr>
      <dsp:spPr>
        <a:xfrm>
          <a:off x="3876317" y="470835"/>
          <a:ext cx="3057445" cy="668816"/>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CEO and Directors</a:t>
          </a:r>
        </a:p>
      </dsp:txBody>
      <dsp:txXfrm>
        <a:off x="3908966" y="503484"/>
        <a:ext cx="2992147" cy="603518"/>
      </dsp:txXfrm>
    </dsp:sp>
    <dsp:sp modelId="{6DAB85CC-479D-443D-AFF3-9C3964D9CE6A}">
      <dsp:nvSpPr>
        <dsp:cNvPr id="0" name=""/>
        <dsp:cNvSpPr/>
      </dsp:nvSpPr>
      <dsp:spPr>
        <a:xfrm>
          <a:off x="3876317" y="1223253"/>
          <a:ext cx="3057445" cy="668816"/>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Heads of Service</a:t>
          </a:r>
        </a:p>
      </dsp:txBody>
      <dsp:txXfrm>
        <a:off x="3908966" y="1255902"/>
        <a:ext cx="2992147" cy="603518"/>
      </dsp:txXfrm>
    </dsp:sp>
    <dsp:sp modelId="{5D75DBA1-776C-4A97-9B94-A8465E7384E6}">
      <dsp:nvSpPr>
        <dsp:cNvPr id="0" name=""/>
        <dsp:cNvSpPr/>
      </dsp:nvSpPr>
      <dsp:spPr>
        <a:xfrm>
          <a:off x="3876317" y="1975672"/>
          <a:ext cx="3057445" cy="668816"/>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Managers</a:t>
          </a:r>
        </a:p>
      </dsp:txBody>
      <dsp:txXfrm>
        <a:off x="3908966" y="2008321"/>
        <a:ext cx="2992147" cy="603518"/>
      </dsp:txXfrm>
    </dsp:sp>
    <dsp:sp modelId="{0D4646A8-5F90-4663-AEC9-27BED776D51C}">
      <dsp:nvSpPr>
        <dsp:cNvPr id="0" name=""/>
        <dsp:cNvSpPr/>
      </dsp:nvSpPr>
      <dsp:spPr>
        <a:xfrm>
          <a:off x="3876317" y="2728090"/>
          <a:ext cx="3057445" cy="668816"/>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Supervisors</a:t>
          </a:r>
        </a:p>
      </dsp:txBody>
      <dsp:txXfrm>
        <a:off x="3908966" y="2760739"/>
        <a:ext cx="2992147" cy="603518"/>
      </dsp:txXfrm>
    </dsp:sp>
    <dsp:sp modelId="{E21ED455-18D8-45DE-BEA3-030E0A0FC334}">
      <dsp:nvSpPr>
        <dsp:cNvPr id="0" name=""/>
        <dsp:cNvSpPr/>
      </dsp:nvSpPr>
      <dsp:spPr>
        <a:xfrm>
          <a:off x="3876317" y="3480509"/>
          <a:ext cx="3057445" cy="668816"/>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Officers</a:t>
          </a:r>
        </a:p>
      </dsp:txBody>
      <dsp:txXfrm>
        <a:off x="3908966" y="3513158"/>
        <a:ext cx="2992147" cy="6035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E4C4D-B540-4FB1-85B1-0FCB40316901}">
      <dsp:nvSpPr>
        <dsp:cNvPr id="0" name=""/>
        <dsp:cNvSpPr/>
      </dsp:nvSpPr>
      <dsp:spPr>
        <a:xfrm>
          <a:off x="1512371" y="0"/>
          <a:ext cx="4525963" cy="4525963"/>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F61593-25E9-426B-8A9A-8E6729D4D483}">
      <dsp:nvSpPr>
        <dsp:cNvPr id="0" name=""/>
        <dsp:cNvSpPr/>
      </dsp:nvSpPr>
      <dsp:spPr>
        <a:xfrm>
          <a:off x="3775352" y="455027"/>
          <a:ext cx="2941875" cy="1071380"/>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Leader</a:t>
          </a:r>
        </a:p>
      </dsp:txBody>
      <dsp:txXfrm>
        <a:off x="3827652" y="507327"/>
        <a:ext cx="2837275" cy="966780"/>
      </dsp:txXfrm>
    </dsp:sp>
    <dsp:sp modelId="{6DAB85CC-479D-443D-AFF3-9C3964D9CE6A}">
      <dsp:nvSpPr>
        <dsp:cNvPr id="0" name=""/>
        <dsp:cNvSpPr/>
      </dsp:nvSpPr>
      <dsp:spPr>
        <a:xfrm>
          <a:off x="3775352" y="1660330"/>
          <a:ext cx="2941875" cy="1071380"/>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Cabinet Members</a:t>
          </a:r>
        </a:p>
      </dsp:txBody>
      <dsp:txXfrm>
        <a:off x="3827652" y="1712630"/>
        <a:ext cx="2837275" cy="966780"/>
      </dsp:txXfrm>
    </dsp:sp>
    <dsp:sp modelId="{5D75DBA1-776C-4A97-9B94-A8465E7384E6}">
      <dsp:nvSpPr>
        <dsp:cNvPr id="0" name=""/>
        <dsp:cNvSpPr/>
      </dsp:nvSpPr>
      <dsp:spPr>
        <a:xfrm>
          <a:off x="3775352" y="2865632"/>
          <a:ext cx="2941875" cy="1071380"/>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Councillors</a:t>
          </a:r>
        </a:p>
      </dsp:txBody>
      <dsp:txXfrm>
        <a:off x="3827652" y="2917932"/>
        <a:ext cx="2837275" cy="966780"/>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4FA043F4-6CC4-4676-A78E-FC63683106AB}" type="datetimeFigureOut">
              <a:rPr lang="en-US"/>
              <a:pPr>
                <a:defRPr/>
              </a:pPr>
              <a:t>3/17/2022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EF8DCC25-336B-4294-9702-14EFEC2CA81A}" type="slidenum">
              <a:rPr lang="en-GB"/>
              <a:pPr>
                <a:defRPr/>
              </a:pPr>
              <a:t>‹#›</a:t>
            </a:fld>
            <a:endParaRPr lang="en-GB"/>
          </a:p>
        </p:txBody>
      </p:sp>
    </p:spTree>
    <p:extLst>
      <p:ext uri="{BB962C8B-B14F-4D97-AF65-F5344CB8AC3E}">
        <p14:creationId xmlns:p14="http://schemas.microsoft.com/office/powerpoint/2010/main" val="135826515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noFill/>
          <a:ln>
            <a:solidFill>
              <a:srgbClr val="000000"/>
            </a:solidFill>
            <a:miter lim="800000"/>
            <a:headEnd/>
            <a:tailEnd/>
          </a:ln>
        </p:spPr>
      </p:sp>
      <p:sp>
        <p:nvSpPr>
          <p:cNvPr id="133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1331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61F9146-46BB-45D4-A773-A3235051E267}" type="slidenum">
              <a:rPr lang="en-GB" smtClean="0"/>
              <a:pPr fontAlgn="base">
                <a:spcBef>
                  <a:spcPct val="0"/>
                </a:spcBef>
                <a:spcAft>
                  <a:spcPct val="0"/>
                </a:spcAft>
                <a:defRPr/>
              </a:pPr>
              <a:t>1</a:t>
            </a:fld>
            <a:endParaRPr lang="en-GB"/>
          </a:p>
        </p:txBody>
      </p:sp>
    </p:spTree>
    <p:extLst>
      <p:ext uri="{BB962C8B-B14F-4D97-AF65-F5344CB8AC3E}">
        <p14:creationId xmlns:p14="http://schemas.microsoft.com/office/powerpoint/2010/main" val="1788057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p:spPr>
      </p:sp>
      <p:sp>
        <p:nvSpPr>
          <p:cNvPr id="143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1434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2BEA540-FA66-4B5D-94E2-6DE0C7DDF8A2}" type="slidenum">
              <a:rPr lang="en-GB" smtClean="0"/>
              <a:pPr fontAlgn="base">
                <a:spcBef>
                  <a:spcPct val="0"/>
                </a:spcBef>
                <a:spcAft>
                  <a:spcPct val="0"/>
                </a:spcAft>
                <a:defRPr/>
              </a:pPr>
              <a:t>4</a:t>
            </a:fld>
            <a:endParaRPr lang="en-GB"/>
          </a:p>
        </p:txBody>
      </p:sp>
    </p:spTree>
    <p:extLst>
      <p:ext uri="{BB962C8B-B14F-4D97-AF65-F5344CB8AC3E}">
        <p14:creationId xmlns:p14="http://schemas.microsoft.com/office/powerpoint/2010/main" val="22502515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p:spPr>
      </p:sp>
      <p:sp>
        <p:nvSpPr>
          <p:cNvPr id="1536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p>
        </p:txBody>
      </p:sp>
      <p:sp>
        <p:nvSpPr>
          <p:cNvPr id="4" name="Slide Number Placeholder 3"/>
          <p:cNvSpPr>
            <a:spLocks noGrp="1"/>
          </p:cNvSpPr>
          <p:nvPr>
            <p:ph type="sldNum" sz="quarter" idx="5"/>
          </p:nvPr>
        </p:nvSpPr>
        <p:spPr/>
        <p:txBody>
          <a:bodyPr/>
          <a:lstStyle/>
          <a:p>
            <a:pPr>
              <a:defRPr/>
            </a:pPr>
            <a:fld id="{3FBD3CD6-ECB1-4E14-9A3C-A26A44AC025B}" type="slidenum">
              <a:rPr lang="en-GB" smtClean="0"/>
              <a:pPr>
                <a:defRPr/>
              </a:pPr>
              <a:t>5</a:t>
            </a:fld>
            <a:endParaRPr lang="en-GB"/>
          </a:p>
        </p:txBody>
      </p:sp>
    </p:spTree>
    <p:extLst>
      <p:ext uri="{BB962C8B-B14F-4D97-AF65-F5344CB8AC3E}">
        <p14:creationId xmlns:p14="http://schemas.microsoft.com/office/powerpoint/2010/main" val="2663100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p:spPr>
      </p:sp>
      <p:sp>
        <p:nvSpPr>
          <p:cNvPr id="163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1536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8844050-2D78-485F-BBE8-CE6E215334F4}" type="slidenum">
              <a:rPr lang="en-GB" smtClean="0"/>
              <a:pPr fontAlgn="base">
                <a:spcBef>
                  <a:spcPct val="0"/>
                </a:spcBef>
                <a:spcAft>
                  <a:spcPct val="0"/>
                </a:spcAft>
                <a:defRPr/>
              </a:pPr>
              <a:t>6</a:t>
            </a:fld>
            <a:endParaRPr lang="en-GB"/>
          </a:p>
        </p:txBody>
      </p:sp>
    </p:spTree>
    <p:extLst>
      <p:ext uri="{BB962C8B-B14F-4D97-AF65-F5344CB8AC3E}">
        <p14:creationId xmlns:p14="http://schemas.microsoft.com/office/powerpoint/2010/main" val="2920542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p:spPr>
      </p:sp>
      <p:sp>
        <p:nvSpPr>
          <p:cNvPr id="1741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p>
        </p:txBody>
      </p:sp>
      <p:sp>
        <p:nvSpPr>
          <p:cNvPr id="4" name="Slide Number Placeholder 3"/>
          <p:cNvSpPr>
            <a:spLocks noGrp="1"/>
          </p:cNvSpPr>
          <p:nvPr>
            <p:ph type="sldNum" sz="quarter" idx="5"/>
          </p:nvPr>
        </p:nvSpPr>
        <p:spPr/>
        <p:txBody>
          <a:bodyPr/>
          <a:lstStyle/>
          <a:p>
            <a:pPr>
              <a:defRPr/>
            </a:pPr>
            <a:fld id="{98F9B22C-4C97-4739-8281-25F3F8F8F133}" type="slidenum">
              <a:rPr lang="en-GB" smtClean="0"/>
              <a:pPr>
                <a:defRPr/>
              </a:pPr>
              <a:t>7</a:t>
            </a:fld>
            <a:endParaRPr lang="en-GB"/>
          </a:p>
        </p:txBody>
      </p:sp>
    </p:spTree>
    <p:extLst>
      <p:ext uri="{BB962C8B-B14F-4D97-AF65-F5344CB8AC3E}">
        <p14:creationId xmlns:p14="http://schemas.microsoft.com/office/powerpoint/2010/main" val="2296199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p:spPr>
      </p:sp>
      <p:sp>
        <p:nvSpPr>
          <p:cNvPr id="184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1638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B4E3F3E-F6AE-4B4F-A393-CBEFC88EB2F8}" type="slidenum">
              <a:rPr lang="en-GB" smtClean="0"/>
              <a:pPr fontAlgn="base">
                <a:spcBef>
                  <a:spcPct val="0"/>
                </a:spcBef>
                <a:spcAft>
                  <a:spcPct val="0"/>
                </a:spcAft>
                <a:defRPr/>
              </a:pPr>
              <a:t>8</a:t>
            </a:fld>
            <a:endParaRPr lang="en-GB"/>
          </a:p>
        </p:txBody>
      </p:sp>
    </p:spTree>
    <p:extLst>
      <p:ext uri="{BB962C8B-B14F-4D97-AF65-F5344CB8AC3E}">
        <p14:creationId xmlns:p14="http://schemas.microsoft.com/office/powerpoint/2010/main" val="1689496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1843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0726588-060A-45D2-B11E-C2BFB8684F35}" type="slidenum">
              <a:rPr lang="en-GB" smtClean="0"/>
              <a:pPr fontAlgn="base">
                <a:spcBef>
                  <a:spcPct val="0"/>
                </a:spcBef>
                <a:spcAft>
                  <a:spcPct val="0"/>
                </a:spcAft>
                <a:defRPr/>
              </a:pPr>
              <a:t>9</a:t>
            </a:fld>
            <a:endParaRPr lang="en-GB"/>
          </a:p>
        </p:txBody>
      </p:sp>
    </p:spTree>
    <p:extLst>
      <p:ext uri="{BB962C8B-B14F-4D97-AF65-F5344CB8AC3E}">
        <p14:creationId xmlns:p14="http://schemas.microsoft.com/office/powerpoint/2010/main" val="9736189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p:spPr>
      </p:sp>
      <p:sp>
        <p:nvSpPr>
          <p:cNvPr id="204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1946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50D96A6-A7C4-4D73-9FC0-4A6EE1B95AEA}" type="slidenum">
              <a:rPr lang="en-GB" smtClean="0"/>
              <a:pPr fontAlgn="base">
                <a:spcBef>
                  <a:spcPct val="0"/>
                </a:spcBef>
                <a:spcAft>
                  <a:spcPct val="0"/>
                </a:spcAft>
                <a:defRPr/>
              </a:pPr>
              <a:t>10</a:t>
            </a:fld>
            <a:endParaRPr lang="en-GB"/>
          </a:p>
        </p:txBody>
      </p:sp>
    </p:spTree>
    <p:extLst>
      <p:ext uri="{BB962C8B-B14F-4D97-AF65-F5344CB8AC3E}">
        <p14:creationId xmlns:p14="http://schemas.microsoft.com/office/powerpoint/2010/main" val="4790644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1946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A504633-6E3C-44E6-AD03-63C845AB0606}" type="slidenum">
              <a:rPr lang="en-GB" smtClean="0"/>
              <a:pPr fontAlgn="base">
                <a:spcBef>
                  <a:spcPct val="0"/>
                </a:spcBef>
                <a:spcAft>
                  <a:spcPct val="0"/>
                </a:spcAft>
                <a:defRPr/>
              </a:pPr>
              <a:t>11</a:t>
            </a:fld>
            <a:endParaRPr lang="en-GB"/>
          </a:p>
        </p:txBody>
      </p:sp>
    </p:spTree>
    <p:extLst>
      <p:ext uri="{BB962C8B-B14F-4D97-AF65-F5344CB8AC3E}">
        <p14:creationId xmlns:p14="http://schemas.microsoft.com/office/powerpoint/2010/main" val="3243882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a:p>
        </p:txBody>
      </p:sp>
      <p:sp>
        <p:nvSpPr>
          <p:cNvPr id="4" name="Slide Number Placeholder 3"/>
          <p:cNvSpPr>
            <a:spLocks noGrp="1"/>
          </p:cNvSpPr>
          <p:nvPr>
            <p:ph type="sldNum" sz="quarter" idx="5"/>
          </p:nvPr>
        </p:nvSpPr>
        <p:spPr/>
        <p:txBody>
          <a:bodyPr/>
          <a:lstStyle/>
          <a:p>
            <a:pPr>
              <a:defRPr/>
            </a:pPr>
            <a:fld id="{9423C140-A36C-4E98-AD40-A26616E84B95}" type="slidenum">
              <a:rPr lang="en-GB" smtClean="0"/>
              <a:pPr>
                <a:defRPr/>
              </a:pPr>
              <a:t>12</a:t>
            </a:fld>
            <a:endParaRPr lang="en-GB"/>
          </a:p>
        </p:txBody>
      </p:sp>
    </p:spTree>
    <p:extLst>
      <p:ext uri="{BB962C8B-B14F-4D97-AF65-F5344CB8AC3E}">
        <p14:creationId xmlns:p14="http://schemas.microsoft.com/office/powerpoint/2010/main" val="3856150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5C54FFDA-5157-4722-81D4-FDF02F705B67}" type="datetimeFigureOut">
              <a:rPr lang="en-US"/>
              <a:pPr>
                <a:defRPr/>
              </a:pPr>
              <a:t>3/17/2022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123E19E-232A-42BB-AED7-C8BD022B2BF0}"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31CE528B-47F0-48AE-96B6-3137263B0317}" type="datetimeFigureOut">
              <a:rPr lang="en-US"/>
              <a:pPr>
                <a:defRPr/>
              </a:pPr>
              <a:t>3/17/2022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B98BB48B-FE31-49D4-804B-EBFE41293569}"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3D57EC93-2141-476A-8072-6D3E948D0228}" type="datetimeFigureOut">
              <a:rPr lang="en-US"/>
              <a:pPr>
                <a:defRPr/>
              </a:pPr>
              <a:t>3/17/2022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B64E8B7-708D-4DD1-A811-92A883A21175}"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58388B07-7BDD-415C-B5D9-5A5ADDA42E53}" type="datetimeFigureOut">
              <a:rPr lang="en-US"/>
              <a:pPr>
                <a:defRPr/>
              </a:pPr>
              <a:t>3/17/2022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F23D5322-76AC-4A86-9142-2AF8E008AC74}"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8D9B598F-6D38-482F-BBB0-7660AD2B16CC}" type="datetimeFigureOut">
              <a:rPr lang="en-US"/>
              <a:pPr>
                <a:defRPr/>
              </a:pPr>
              <a:t>3/17/2022</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52D1EBBC-EFB9-4793-A31D-B6899C1C2CAD}"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B0FEEC70-A372-42DA-925F-31F64D500B43}" type="datetimeFigureOut">
              <a:rPr lang="en-US"/>
              <a:pPr>
                <a:defRPr/>
              </a:pPr>
              <a:t>3/17/2022</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20D80BD5-C5CC-4116-8B3A-2530890325C2}"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7CA899BF-8969-4D30-8868-EACAA6A26ED1}" type="datetimeFigureOut">
              <a:rPr lang="en-US"/>
              <a:pPr>
                <a:defRPr/>
              </a:pPr>
              <a:t>3/17/2022</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8C86B3E5-8D0C-41B0-A65C-EAFC3EF368BE}"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7E220148-4E24-4173-8266-0D5ED5323059}" type="datetimeFigureOut">
              <a:rPr lang="en-US"/>
              <a:pPr>
                <a:defRPr/>
              </a:pPr>
              <a:t>3/17/2022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9CF94BB8-A107-4D71-83A3-67D65E0A846B}"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AC5ED906-F194-4160-B2BF-08FFDA6899F6}" type="datetimeFigureOut">
              <a:rPr lang="en-US"/>
              <a:pPr>
                <a:defRPr/>
              </a:pPr>
              <a:t>3/17/2022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5198865A-1549-44B0-B41D-61287212EC58}"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799F2CE-73F2-4156-8A62-4D51DDCDF527}" type="datetimeFigureOut">
              <a:rPr lang="en-US"/>
              <a:pPr>
                <a:defRPr/>
              </a:pPr>
              <a:t>3/17/2022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83E10DD1-3E01-4313-B869-1ADA735C4E4E}"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7F3A50A-6D3F-49C0-BD46-B126F0E9B6D6}" type="datetimeFigureOut">
              <a:rPr lang="en-US"/>
              <a:pPr>
                <a:defRPr/>
              </a:pPr>
              <a:t>3/17/2022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D81B067-8E9F-4A1D-BBFE-8D219E9A3C86}"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A612B7C0-FAEE-4363-8FCC-C7455363F164}" type="datetimeFigureOut">
              <a:rPr lang="en-US"/>
              <a:pPr>
                <a:defRPr/>
              </a:pPr>
              <a:t>3/17/2022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F48243F4-1A31-4199-9A2F-54A9BCF725D6}"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wmf"/><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lstStyle/>
          <a:p>
            <a:pPr eaLnBrk="1" hangingPunct="1"/>
            <a:r>
              <a:rPr lang="en-GB" sz="5400" dirty="0"/>
              <a:t>Authority, </a:t>
            </a:r>
            <a:r>
              <a:rPr lang="en-GB" sz="5400"/>
              <a:t>Responsibility and Delegation</a:t>
            </a:r>
            <a:endParaRPr lang="en-GB" sz="5400" dirty="0"/>
          </a:p>
        </p:txBody>
      </p:sp>
      <p:sp>
        <p:nvSpPr>
          <p:cNvPr id="2051" name="Subtitle 2"/>
          <p:cNvSpPr>
            <a:spLocks noGrp="1"/>
          </p:cNvSpPr>
          <p:nvPr>
            <p:ph type="subTitle" idx="1"/>
          </p:nvPr>
        </p:nvSpPr>
        <p:spPr/>
        <p:txBody>
          <a:bodyPr/>
          <a:lstStyle/>
          <a:p>
            <a:pPr eaLnBrk="1" hangingPunct="1"/>
            <a:r>
              <a:rPr lang="en-GB" sz="4000">
                <a:solidFill>
                  <a:schemeClr val="tx1"/>
                </a:solidFill>
              </a:rPr>
              <a:t>Mike Durke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a:t>
            </a:r>
          </a:p>
        </p:txBody>
      </p:sp>
      <p:sp>
        <p:nvSpPr>
          <p:cNvPr id="3" name="Content Placeholder 2"/>
          <p:cNvSpPr>
            <a:spLocks noGrp="1"/>
          </p:cNvSpPr>
          <p:nvPr>
            <p:ph idx="1"/>
          </p:nvPr>
        </p:nvSpPr>
        <p:spPr/>
        <p:txBody>
          <a:bodyPr/>
          <a:lstStyle/>
          <a:p>
            <a:r>
              <a:rPr lang="en-GB" dirty="0"/>
              <a:t>To clarify the meaning of three key management terms</a:t>
            </a:r>
          </a:p>
          <a:p>
            <a:r>
              <a:rPr lang="en-GB" dirty="0"/>
              <a:t>To flesh out their relevance for the real-world of public sector management</a:t>
            </a:r>
          </a:p>
          <a:p>
            <a:r>
              <a:rPr lang="en-GB" dirty="0"/>
              <a:t>To use illustrations based on a local authority structure</a:t>
            </a:r>
          </a:p>
        </p:txBody>
      </p:sp>
    </p:spTree>
    <p:extLst>
      <p:ext uri="{BB962C8B-B14F-4D97-AF65-F5344CB8AC3E}">
        <p14:creationId xmlns:p14="http://schemas.microsoft.com/office/powerpoint/2010/main" val="741411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3AD2A-D200-4BD2-9AA2-876510576377}"/>
              </a:ext>
            </a:extLst>
          </p:cNvPr>
          <p:cNvSpPr>
            <a:spLocks noGrp="1"/>
          </p:cNvSpPr>
          <p:nvPr>
            <p:ph type="title"/>
          </p:nvPr>
        </p:nvSpPr>
        <p:spPr>
          <a:xfrm>
            <a:off x="239540" y="129124"/>
            <a:ext cx="4533900" cy="1272381"/>
          </a:xfrm>
        </p:spPr>
        <p:txBody>
          <a:bodyPr/>
          <a:lstStyle/>
          <a:p>
            <a:r>
              <a:rPr lang="en-GB" sz="3200" dirty="0"/>
              <a:t>High-Level Strategy to Dynamic Local Action</a:t>
            </a:r>
          </a:p>
        </p:txBody>
      </p:sp>
      <p:graphicFrame>
        <p:nvGraphicFramePr>
          <p:cNvPr id="4" name="Content Placeholder 3">
            <a:extLst>
              <a:ext uri="{FF2B5EF4-FFF2-40B4-BE49-F238E27FC236}">
                <a16:creationId xmlns:a16="http://schemas.microsoft.com/office/drawing/2014/main" id="{7E21E4DF-8F25-4EC4-80FA-A5BF842DE4FD}"/>
              </a:ext>
            </a:extLst>
          </p:cNvPr>
          <p:cNvGraphicFramePr>
            <a:graphicFrameLocks noGrp="1"/>
          </p:cNvGraphicFramePr>
          <p:nvPr>
            <p:ph idx="1"/>
            <p:extLst>
              <p:ext uri="{D42A27DB-BD31-4B8C-83A1-F6EECF244321}">
                <p14:modId xmlns:p14="http://schemas.microsoft.com/office/powerpoint/2010/main" val="3136005148"/>
              </p:ext>
            </p:extLst>
          </p:nvPr>
        </p:nvGraphicFramePr>
        <p:xfrm>
          <a:off x="924962" y="15240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A16B45BA-C8A9-4BF3-B865-66F0F46F5261}"/>
              </a:ext>
            </a:extLst>
          </p:cNvPr>
          <p:cNvSpPr txBox="1"/>
          <p:nvPr/>
        </p:nvSpPr>
        <p:spPr>
          <a:xfrm>
            <a:off x="2743200" y="2236893"/>
            <a:ext cx="1447800" cy="369332"/>
          </a:xfrm>
          <a:prstGeom prst="rect">
            <a:avLst/>
          </a:prstGeom>
          <a:noFill/>
        </p:spPr>
        <p:txBody>
          <a:bodyPr wrap="square" rtlCol="0">
            <a:spAutoFit/>
          </a:bodyPr>
          <a:lstStyle/>
          <a:p>
            <a:r>
              <a:rPr lang="en-GB" dirty="0"/>
              <a:t>£800 billion</a:t>
            </a:r>
          </a:p>
        </p:txBody>
      </p:sp>
      <p:sp>
        <p:nvSpPr>
          <p:cNvPr id="6" name="TextBox 5">
            <a:extLst>
              <a:ext uri="{FF2B5EF4-FFF2-40B4-BE49-F238E27FC236}">
                <a16:creationId xmlns:a16="http://schemas.microsoft.com/office/drawing/2014/main" id="{60F54993-9C19-4100-BFDE-30DB86122B5F}"/>
              </a:ext>
            </a:extLst>
          </p:cNvPr>
          <p:cNvSpPr txBox="1"/>
          <p:nvPr/>
        </p:nvSpPr>
        <p:spPr>
          <a:xfrm>
            <a:off x="2506490" y="3102764"/>
            <a:ext cx="1219200" cy="369332"/>
          </a:xfrm>
          <a:prstGeom prst="rect">
            <a:avLst/>
          </a:prstGeom>
          <a:noFill/>
        </p:spPr>
        <p:txBody>
          <a:bodyPr wrap="square" rtlCol="0">
            <a:spAutoFit/>
          </a:bodyPr>
          <a:lstStyle/>
          <a:p>
            <a:r>
              <a:rPr lang="en-GB" dirty="0"/>
              <a:t>£18billion</a:t>
            </a:r>
          </a:p>
        </p:txBody>
      </p:sp>
      <p:sp>
        <p:nvSpPr>
          <p:cNvPr id="7" name="TextBox 6">
            <a:extLst>
              <a:ext uri="{FF2B5EF4-FFF2-40B4-BE49-F238E27FC236}">
                <a16:creationId xmlns:a16="http://schemas.microsoft.com/office/drawing/2014/main" id="{D105E4ED-2D54-42ED-A4D2-EDEF757F86F6}"/>
              </a:ext>
            </a:extLst>
          </p:cNvPr>
          <p:cNvSpPr txBox="1"/>
          <p:nvPr/>
        </p:nvSpPr>
        <p:spPr>
          <a:xfrm>
            <a:off x="1973090" y="4000323"/>
            <a:ext cx="1143000" cy="369332"/>
          </a:xfrm>
          <a:prstGeom prst="rect">
            <a:avLst/>
          </a:prstGeom>
          <a:noFill/>
        </p:spPr>
        <p:txBody>
          <a:bodyPr wrap="square" rtlCol="0">
            <a:spAutoFit/>
          </a:bodyPr>
          <a:lstStyle/>
          <a:p>
            <a:r>
              <a:rPr lang="en-GB" dirty="0"/>
              <a:t>£900m</a:t>
            </a:r>
          </a:p>
        </p:txBody>
      </p:sp>
      <p:sp>
        <p:nvSpPr>
          <p:cNvPr id="8" name="TextBox 7">
            <a:extLst>
              <a:ext uri="{FF2B5EF4-FFF2-40B4-BE49-F238E27FC236}">
                <a16:creationId xmlns:a16="http://schemas.microsoft.com/office/drawing/2014/main" id="{C4DB4B45-0107-4F68-9CB7-1D299902AC74}"/>
              </a:ext>
            </a:extLst>
          </p:cNvPr>
          <p:cNvSpPr txBox="1"/>
          <p:nvPr/>
        </p:nvSpPr>
        <p:spPr>
          <a:xfrm>
            <a:off x="609600" y="4687669"/>
            <a:ext cx="2286000" cy="646331"/>
          </a:xfrm>
          <a:prstGeom prst="rect">
            <a:avLst/>
          </a:prstGeom>
          <a:noFill/>
        </p:spPr>
        <p:txBody>
          <a:bodyPr wrap="square" rtlCol="0">
            <a:spAutoFit/>
          </a:bodyPr>
          <a:lstStyle/>
          <a:p>
            <a:r>
              <a:rPr lang="en-GB" dirty="0"/>
              <a:t>Service Impact and voting power</a:t>
            </a:r>
          </a:p>
        </p:txBody>
      </p:sp>
    </p:spTree>
    <p:extLst>
      <p:ext uri="{BB962C8B-B14F-4D97-AF65-F5344CB8AC3E}">
        <p14:creationId xmlns:p14="http://schemas.microsoft.com/office/powerpoint/2010/main" val="3859093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66ECF908-ADBE-4DB9-9AD4-FF0A447593F0}"/>
                                            </p:graphicEl>
                                          </p:spTgt>
                                        </p:tgtEl>
                                        <p:attrNameLst>
                                          <p:attrName>style.visibility</p:attrName>
                                        </p:attrNameLst>
                                      </p:cBhvr>
                                      <p:to>
                                        <p:strVal val="visible"/>
                                      </p:to>
                                    </p:set>
                                    <p:anim calcmode="lin" valueType="num">
                                      <p:cBhvr additive="base">
                                        <p:cTn id="7" dur="500" fill="hold"/>
                                        <p:tgtEl>
                                          <p:spTgt spid="4">
                                            <p:graphicEl>
                                              <a:dgm id="{66ECF908-ADBE-4DB9-9AD4-FF0A447593F0}"/>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66ECF908-ADBE-4DB9-9AD4-FF0A447593F0}"/>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E99D37D4-51A6-4F50-B8E6-6AC60D4E5B76}"/>
                                            </p:graphicEl>
                                          </p:spTgt>
                                        </p:tgtEl>
                                        <p:attrNameLst>
                                          <p:attrName>style.visibility</p:attrName>
                                        </p:attrNameLst>
                                      </p:cBhvr>
                                      <p:to>
                                        <p:strVal val="visible"/>
                                      </p:to>
                                    </p:set>
                                    <p:anim calcmode="lin" valueType="num">
                                      <p:cBhvr additive="base">
                                        <p:cTn id="13" dur="500" fill="hold"/>
                                        <p:tgtEl>
                                          <p:spTgt spid="4">
                                            <p:graphicEl>
                                              <a:dgm id="{E99D37D4-51A6-4F50-B8E6-6AC60D4E5B76}"/>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E99D37D4-51A6-4F50-B8E6-6AC60D4E5B76}"/>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4F83DB92-566D-4D5B-88C4-3C0F1024076D}"/>
                                            </p:graphicEl>
                                          </p:spTgt>
                                        </p:tgtEl>
                                        <p:attrNameLst>
                                          <p:attrName>style.visibility</p:attrName>
                                        </p:attrNameLst>
                                      </p:cBhvr>
                                      <p:to>
                                        <p:strVal val="visible"/>
                                      </p:to>
                                    </p:set>
                                    <p:anim calcmode="lin" valueType="num">
                                      <p:cBhvr additive="base">
                                        <p:cTn id="19" dur="500" fill="hold"/>
                                        <p:tgtEl>
                                          <p:spTgt spid="4">
                                            <p:graphicEl>
                                              <a:dgm id="{4F83DB92-566D-4D5B-88C4-3C0F1024076D}"/>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4F83DB92-566D-4D5B-88C4-3C0F1024076D}"/>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BBEBFA7-F0F5-4C7D-8898-A54C741509DA}"/>
                                            </p:graphicEl>
                                          </p:spTgt>
                                        </p:tgtEl>
                                        <p:attrNameLst>
                                          <p:attrName>style.visibility</p:attrName>
                                        </p:attrNameLst>
                                      </p:cBhvr>
                                      <p:to>
                                        <p:strVal val="visible"/>
                                      </p:to>
                                    </p:set>
                                    <p:anim calcmode="lin" valueType="num">
                                      <p:cBhvr additive="base">
                                        <p:cTn id="25" dur="500" fill="hold"/>
                                        <p:tgtEl>
                                          <p:spTgt spid="4">
                                            <p:graphicEl>
                                              <a:dgm id="{8BBEBFA7-F0F5-4C7D-8898-A54C741509D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BBEBFA7-F0F5-4C7D-8898-A54C741509D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51B27E2F-ED46-446A-970E-F69B8912A89F}"/>
                                            </p:graphicEl>
                                          </p:spTgt>
                                        </p:tgtEl>
                                        <p:attrNameLst>
                                          <p:attrName>style.visibility</p:attrName>
                                        </p:attrNameLst>
                                      </p:cBhvr>
                                      <p:to>
                                        <p:strVal val="visible"/>
                                      </p:to>
                                    </p:set>
                                    <p:anim calcmode="lin" valueType="num">
                                      <p:cBhvr additive="base">
                                        <p:cTn id="31" dur="500" fill="hold"/>
                                        <p:tgtEl>
                                          <p:spTgt spid="4">
                                            <p:graphicEl>
                                              <a:dgm id="{51B27E2F-ED46-446A-970E-F69B8912A89F}"/>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51B27E2F-ED46-446A-970E-F69B8912A89F}"/>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additive="base">
                                        <p:cTn id="49" dur="500" fill="hold"/>
                                        <p:tgtEl>
                                          <p:spTgt spid="7"/>
                                        </p:tgtEl>
                                        <p:attrNameLst>
                                          <p:attrName>ppt_x</p:attrName>
                                        </p:attrNameLst>
                                      </p:cBhvr>
                                      <p:tavLst>
                                        <p:tav tm="0">
                                          <p:val>
                                            <p:strVal val="#ppt_x"/>
                                          </p:val>
                                        </p:tav>
                                        <p:tav tm="100000">
                                          <p:val>
                                            <p:strVal val="#ppt_x"/>
                                          </p:val>
                                        </p:tav>
                                      </p:tavLst>
                                    </p:anim>
                                    <p:anim calcmode="lin" valueType="num">
                                      <p:cBhvr additive="base">
                                        <p:cTn id="5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8">
                                            <p:txEl>
                                              <p:pRg st="0" end="0"/>
                                            </p:txEl>
                                          </p:spTgt>
                                        </p:tgtEl>
                                        <p:attrNameLst>
                                          <p:attrName>style.visibility</p:attrName>
                                        </p:attrNameLst>
                                      </p:cBhvr>
                                      <p:to>
                                        <p:strVal val="visible"/>
                                      </p:to>
                                    </p:set>
                                    <p:anim calcmode="lin" valueType="num">
                                      <p:cBhvr additive="base">
                                        <p:cTn id="55"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eaLnBrk="1" hangingPunct="1"/>
            <a:r>
              <a:rPr lang="en-GB" sz="6000" b="1" dirty="0"/>
              <a:t>Authority</a:t>
            </a:r>
            <a:endParaRPr lang="en-GB" sz="6000" dirty="0"/>
          </a:p>
        </p:txBody>
      </p:sp>
      <p:sp>
        <p:nvSpPr>
          <p:cNvPr id="3" name="Content Placeholder 2"/>
          <p:cNvSpPr>
            <a:spLocks noGrp="1"/>
          </p:cNvSpPr>
          <p:nvPr>
            <p:ph idx="1"/>
          </p:nvPr>
        </p:nvSpPr>
        <p:spPr>
          <a:xfrm>
            <a:off x="457200" y="1417638"/>
            <a:ext cx="8229600" cy="4708525"/>
          </a:xfrm>
        </p:spPr>
        <p:txBody>
          <a:bodyPr/>
          <a:lstStyle/>
          <a:p>
            <a:pPr eaLnBrk="1" hangingPunct="1"/>
            <a:r>
              <a:rPr lang="en-GB" dirty="0"/>
              <a:t>The power or right to control, judge, or prohibit the actions of others</a:t>
            </a:r>
          </a:p>
          <a:p>
            <a:pPr eaLnBrk="1" hangingPunct="1"/>
            <a:r>
              <a:rPr lang="en-GB" dirty="0"/>
              <a:t>A person or group of people having this power</a:t>
            </a:r>
          </a:p>
          <a:p>
            <a:pPr eaLnBrk="1" hangingPunct="1"/>
            <a:r>
              <a:rPr lang="en-GB" dirty="0"/>
              <a:t>A position that commands such a power or right</a:t>
            </a:r>
          </a:p>
          <a:p>
            <a:pPr eaLnBrk="1" hangingPunct="1"/>
            <a:r>
              <a:rPr lang="en-GB" dirty="0"/>
              <a:t>Such a power or right delegated – “</a:t>
            </a:r>
            <a:r>
              <a:rPr lang="en-GB" i="1" dirty="0"/>
              <a:t>she has his authority”</a:t>
            </a:r>
          </a:p>
          <a:p>
            <a:pPr eaLnBrk="1" hangingPunct="1">
              <a:buFont typeface="Arial" charset="0"/>
              <a:buNone/>
            </a:pPr>
            <a:endParaRPr lang="en-GB" sz="2000"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417638"/>
            <a:ext cx="8229600" cy="4708525"/>
          </a:xfrm>
        </p:spPr>
        <p:txBody>
          <a:bodyPr/>
          <a:lstStyle/>
          <a:p>
            <a:r>
              <a:rPr lang="en-GB" dirty="0"/>
              <a:t>Authority is the scope and amount of direction given to a person to make decisions by virtue of his or her position</a:t>
            </a:r>
          </a:p>
          <a:p>
            <a:r>
              <a:rPr lang="en-GB" dirty="0"/>
              <a:t>The authority and power structure (remember my triangle of power!) defines the part each member of the organisation is expected to perform, and the relationship between the members so that its efforts are effective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GB" sz="6000" b="1" dirty="0"/>
              <a:t>Responsibility</a:t>
            </a:r>
            <a:endParaRPr lang="en-GB" sz="6000" dirty="0"/>
          </a:p>
        </p:txBody>
      </p:sp>
      <p:sp>
        <p:nvSpPr>
          <p:cNvPr id="3" name="Content Placeholder 2"/>
          <p:cNvSpPr>
            <a:spLocks noGrp="1"/>
          </p:cNvSpPr>
          <p:nvPr>
            <p:ph idx="1"/>
          </p:nvPr>
        </p:nvSpPr>
        <p:spPr>
          <a:xfrm>
            <a:off x="457200" y="1371600"/>
            <a:ext cx="8229600" cy="4754563"/>
          </a:xfrm>
        </p:spPr>
        <p:txBody>
          <a:bodyPr/>
          <a:lstStyle/>
          <a:p>
            <a:pPr eaLnBrk="1" hangingPunct="1"/>
            <a:r>
              <a:rPr lang="en-GB" dirty="0"/>
              <a:t>The state or act of being responsible …</a:t>
            </a:r>
          </a:p>
          <a:p>
            <a:pPr eaLnBrk="1" hangingPunct="1"/>
            <a:r>
              <a:rPr lang="en-GB" dirty="0"/>
              <a:t>Having control or authority over</a:t>
            </a:r>
          </a:p>
          <a:p>
            <a:pPr eaLnBrk="1" hangingPunct="1"/>
            <a:r>
              <a:rPr lang="en-GB" dirty="0"/>
              <a:t>Being accountable for one’s decisions or actions</a:t>
            </a:r>
          </a:p>
          <a:p>
            <a:pPr eaLnBrk="1" hangingPunct="1"/>
            <a:r>
              <a:rPr lang="en-GB" dirty="0"/>
              <a:t>Involving decision and accountability</a:t>
            </a:r>
          </a:p>
          <a:p>
            <a:pPr eaLnBrk="1" hangingPunct="1"/>
            <a:r>
              <a:rPr lang="en-GB" dirty="0"/>
              <a:t>Being the agent or cause of some action</a:t>
            </a:r>
          </a:p>
          <a:p>
            <a:pPr eaLnBrk="1" hangingPunct="1"/>
            <a:r>
              <a:rPr lang="en-GB" dirty="0"/>
              <a:t>Able to make rational decisions without supervision</a:t>
            </a:r>
          </a:p>
          <a:p>
            <a:pPr eaLnBrk="1" hangingPunct="1">
              <a:buFont typeface="Arial" charset="0"/>
              <a:buNone/>
            </a:pPr>
            <a:endParaRPr lang="en-GB" sz="2800" dirty="0"/>
          </a:p>
          <a:p>
            <a:pPr eaLnBrk="1" hangingPunct="1">
              <a:buFont typeface="Arial" charse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endParaRPr lang="en-GB"/>
          </a:p>
        </p:txBody>
      </p:sp>
      <p:sp>
        <p:nvSpPr>
          <p:cNvPr id="6147" name="Content Placeholder 2"/>
          <p:cNvSpPr>
            <a:spLocks noGrp="1"/>
          </p:cNvSpPr>
          <p:nvPr>
            <p:ph idx="1"/>
          </p:nvPr>
        </p:nvSpPr>
        <p:spPr/>
        <p:txBody>
          <a:bodyPr/>
          <a:lstStyle/>
          <a:p>
            <a:r>
              <a:rPr lang="en-GB" dirty="0"/>
              <a:t>Responsibility is the liability of the person to be called to account for their actions and results. The responsible person has an obligation to do something</a:t>
            </a:r>
          </a:p>
          <a:p>
            <a:endParaRPr lang="en-GB" dirty="0"/>
          </a:p>
          <a:p>
            <a:r>
              <a:rPr lang="en-GB" dirty="0"/>
              <a:t>Key idea is accountability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sz="6000" b="1" dirty="0"/>
              <a:t>Delegation</a:t>
            </a:r>
            <a:endParaRPr lang="en-GB" sz="6000" dirty="0"/>
          </a:p>
        </p:txBody>
      </p:sp>
      <p:sp>
        <p:nvSpPr>
          <p:cNvPr id="3" name="Content Placeholder 2"/>
          <p:cNvSpPr>
            <a:spLocks noGrp="1"/>
          </p:cNvSpPr>
          <p:nvPr>
            <p:ph idx="1"/>
          </p:nvPr>
        </p:nvSpPr>
        <p:spPr>
          <a:xfrm>
            <a:off x="457200" y="1371600"/>
            <a:ext cx="8534400" cy="5105400"/>
          </a:xfrm>
        </p:spPr>
        <p:txBody>
          <a:bodyPr/>
          <a:lstStyle/>
          <a:p>
            <a:pPr marL="0" indent="0" eaLnBrk="1" hangingPunct="1">
              <a:buNone/>
            </a:pPr>
            <a:r>
              <a:rPr lang="en-GB" dirty="0"/>
              <a:t>The act of delegating means: </a:t>
            </a:r>
          </a:p>
          <a:p>
            <a:pPr marL="0" indent="0" eaLnBrk="1" hangingPunct="1">
              <a:buNone/>
            </a:pPr>
            <a:endParaRPr lang="en-GB" dirty="0"/>
          </a:p>
          <a:p>
            <a:pPr eaLnBrk="1" hangingPunct="1"/>
            <a:r>
              <a:rPr lang="en-GB" dirty="0"/>
              <a:t>To give duties, powers etc. to another as representative</a:t>
            </a:r>
          </a:p>
          <a:p>
            <a:pPr eaLnBrk="1" hangingPunct="1"/>
            <a:endParaRPr lang="en-GB" dirty="0"/>
          </a:p>
          <a:p>
            <a:pPr eaLnBrk="1" hangingPunct="1"/>
            <a:r>
              <a:rPr lang="en-GB" dirty="0"/>
              <a:t>To authorise a person as a representative</a:t>
            </a:r>
          </a:p>
          <a:p>
            <a:pPr eaLnBrk="1" hangingPunct="1"/>
            <a:endParaRPr lang="en-GB" dirty="0"/>
          </a:p>
          <a:p>
            <a:pPr eaLnBrk="1" hangingPunct="1"/>
            <a:r>
              <a:rPr lang="en-GB" dirty="0"/>
              <a:t>Hence a delegate is also a deputy, agent, ambassador etc.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274638"/>
            <a:ext cx="8229600" cy="487362"/>
          </a:xfrm>
        </p:spPr>
        <p:txBody>
          <a:bodyPr/>
          <a:lstStyle/>
          <a:p>
            <a:pPr eaLnBrk="1" hangingPunct="1"/>
            <a:endParaRPr lang="en-GB" dirty="0"/>
          </a:p>
        </p:txBody>
      </p:sp>
      <p:sp>
        <p:nvSpPr>
          <p:cNvPr id="3" name="Content Placeholder 2"/>
          <p:cNvSpPr>
            <a:spLocks noGrp="1"/>
          </p:cNvSpPr>
          <p:nvPr>
            <p:ph idx="1"/>
          </p:nvPr>
        </p:nvSpPr>
        <p:spPr>
          <a:xfrm>
            <a:off x="457200" y="990600"/>
            <a:ext cx="8229600" cy="5486400"/>
          </a:xfrm>
        </p:spPr>
        <p:txBody>
          <a:bodyPr/>
          <a:lstStyle/>
          <a:p>
            <a:pPr eaLnBrk="1" hangingPunct="1"/>
            <a:r>
              <a:rPr lang="en-GB" dirty="0"/>
              <a:t>Delegation is the giving to an employee the discretion to make decisions within a certain, defined sphere of influence </a:t>
            </a:r>
          </a:p>
          <a:p>
            <a:pPr eaLnBrk="1" hangingPunct="1"/>
            <a:r>
              <a:rPr lang="en-GB" dirty="0"/>
              <a:t>Manager must possess the authority to delegate</a:t>
            </a:r>
          </a:p>
          <a:p>
            <a:pPr eaLnBrk="1" hangingPunct="1"/>
            <a:r>
              <a:rPr lang="en-GB" dirty="0"/>
              <a:t>Discretion and the level of authority is key</a:t>
            </a:r>
          </a:p>
          <a:p>
            <a:pPr eaLnBrk="1" hangingPunct="1"/>
            <a:r>
              <a:rPr lang="en-GB" dirty="0"/>
              <a:t>Authority should be clearly delegated from the most senior level which has ultimate responsibility, through managers, to supervisors and onto officers</a:t>
            </a:r>
          </a:p>
          <a:p>
            <a:pPr eaLnBrk="1" hangingPunct="1">
              <a:buFont typeface="Arial" charse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r>
              <a:rPr lang="en-GB"/>
              <a:t>	Typical Council Structure – Officers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24998453"/>
              </p:ext>
            </p:extLst>
          </p:nvPr>
        </p:nvGraphicFramePr>
        <p:xfrm>
          <a:off x="457200" y="1600200"/>
          <a:ext cx="8458200" cy="4703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a:spLocks noChangeArrowheads="1"/>
          </p:cNvSpPr>
          <p:nvPr/>
        </p:nvSpPr>
        <p:spPr bwMode="auto">
          <a:xfrm>
            <a:off x="304800" y="1295400"/>
            <a:ext cx="2286000" cy="4401205"/>
          </a:xfrm>
          <a:prstGeom prst="rect">
            <a:avLst/>
          </a:prstGeom>
          <a:noFill/>
          <a:ln w="9525">
            <a:noFill/>
            <a:miter lim="800000"/>
            <a:headEnd/>
            <a:tailEnd/>
          </a:ln>
        </p:spPr>
        <p:txBody>
          <a:bodyPr wrap="square">
            <a:spAutoFit/>
          </a:bodyPr>
          <a:lstStyle/>
          <a:p>
            <a:r>
              <a:rPr lang="en-GB" sz="2000" dirty="0"/>
              <a:t>In Swansea approx.</a:t>
            </a:r>
          </a:p>
          <a:p>
            <a:endParaRPr lang="en-GB" sz="2000" dirty="0"/>
          </a:p>
          <a:p>
            <a:r>
              <a:rPr lang="en-GB" sz="2000" dirty="0"/>
              <a:t>250,000 people</a:t>
            </a:r>
          </a:p>
          <a:p>
            <a:endParaRPr lang="en-GB" sz="2000" dirty="0"/>
          </a:p>
          <a:p>
            <a:r>
              <a:rPr lang="en-GB" sz="2000" dirty="0"/>
              <a:t>1 x CEO</a:t>
            </a:r>
          </a:p>
          <a:p>
            <a:r>
              <a:rPr lang="en-GB" sz="2000" dirty="0"/>
              <a:t>Directors</a:t>
            </a:r>
          </a:p>
          <a:p>
            <a:r>
              <a:rPr lang="en-GB" sz="2000" dirty="0"/>
              <a:t>Head of Service</a:t>
            </a:r>
          </a:p>
          <a:p>
            <a:r>
              <a:rPr lang="en-GB" sz="2000" dirty="0"/>
              <a:t>100s Managers</a:t>
            </a:r>
          </a:p>
          <a:p>
            <a:r>
              <a:rPr lang="en-GB" sz="2000" dirty="0"/>
              <a:t>1000s officers</a:t>
            </a:r>
          </a:p>
          <a:p>
            <a:endParaRPr lang="en-GB" sz="2000" dirty="0"/>
          </a:p>
          <a:p>
            <a:r>
              <a:rPr lang="en-GB" sz="2000" dirty="0"/>
              <a:t>A staff team of 9,000 people or so</a:t>
            </a:r>
          </a:p>
          <a:p>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t>	Typical Council Structure</a:t>
            </a:r>
            <a:br>
              <a:rPr lang="en-GB"/>
            </a:br>
            <a:r>
              <a:rPr lang="en-GB"/>
              <a:t>Elected Members</a:t>
            </a:r>
          </a:p>
        </p:txBody>
      </p:sp>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a:spLocks noChangeArrowheads="1"/>
          </p:cNvSpPr>
          <p:nvPr/>
        </p:nvSpPr>
        <p:spPr bwMode="auto">
          <a:xfrm>
            <a:off x="228600" y="1066800"/>
            <a:ext cx="1828800" cy="5078313"/>
          </a:xfrm>
          <a:prstGeom prst="rect">
            <a:avLst/>
          </a:prstGeom>
          <a:noFill/>
          <a:ln w="9525">
            <a:noFill/>
            <a:miter lim="800000"/>
            <a:headEnd/>
            <a:tailEnd/>
          </a:ln>
        </p:spPr>
        <p:txBody>
          <a:bodyPr>
            <a:spAutoFit/>
          </a:bodyPr>
          <a:lstStyle/>
          <a:p>
            <a:r>
              <a:rPr lang="en-GB" dirty="0"/>
              <a:t>In Swansea approx.</a:t>
            </a:r>
          </a:p>
          <a:p>
            <a:endParaRPr lang="en-GB" dirty="0"/>
          </a:p>
          <a:p>
            <a:r>
              <a:rPr lang="en-GB" dirty="0"/>
              <a:t>250,000 people</a:t>
            </a:r>
          </a:p>
          <a:p>
            <a:endParaRPr lang="en-GB" dirty="0"/>
          </a:p>
          <a:p>
            <a:r>
              <a:rPr lang="en-GB" dirty="0"/>
              <a:t>1 x Leader</a:t>
            </a:r>
          </a:p>
          <a:p>
            <a:r>
              <a:rPr lang="en-GB" dirty="0"/>
              <a:t>11 x Cabinet Members</a:t>
            </a:r>
          </a:p>
          <a:p>
            <a:endParaRPr lang="en-GB" dirty="0"/>
          </a:p>
          <a:p>
            <a:r>
              <a:rPr lang="en-GB" dirty="0"/>
              <a:t>72 Councillors with ultimate responsibility for the C&amp;C Swansea</a:t>
            </a:r>
          </a:p>
          <a:p>
            <a:endParaRPr lang="en-GB" dirty="0"/>
          </a:p>
          <a:p>
            <a:r>
              <a:rPr lang="en-GB" dirty="0"/>
              <a:t>Authority is delegated to CEO and staff</a:t>
            </a:r>
          </a:p>
        </p:txBody>
      </p:sp>
      <p:pic>
        <p:nvPicPr>
          <p:cNvPr id="10245" name="Picture 2" descr="C:\Documents and Settings\Mike Durke\Local Settings\Temporary Internet Files\Content.IE5\GM8WJ1TK\MC900280925[1].wmf"/>
          <p:cNvPicPr>
            <a:picLocks noChangeAspect="1" noChangeArrowheads="1"/>
          </p:cNvPicPr>
          <p:nvPr/>
        </p:nvPicPr>
        <p:blipFill>
          <a:blip r:embed="rId8"/>
          <a:srcRect/>
          <a:stretch>
            <a:fillRect/>
          </a:stretch>
        </p:blipFill>
        <p:spPr bwMode="auto">
          <a:xfrm>
            <a:off x="7200900" y="533400"/>
            <a:ext cx="1943100" cy="201453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676</TotalTime>
  <Words>436</Words>
  <Application>Microsoft Office PowerPoint</Application>
  <PresentationFormat>On-screen Show (4:3)</PresentationFormat>
  <Paragraphs>85</Paragraphs>
  <Slides>12</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Authority, Responsibility and Delegation</vt:lpstr>
      <vt:lpstr>Aim</vt:lpstr>
      <vt:lpstr>High-Level Strategy to Dynamic Local Action</vt:lpstr>
      <vt:lpstr>Authority</vt:lpstr>
      <vt:lpstr>PowerPoint Presentation</vt:lpstr>
      <vt:lpstr>Responsibility</vt:lpstr>
      <vt:lpstr>PowerPoint Presentation</vt:lpstr>
      <vt:lpstr>Delegation</vt:lpstr>
      <vt:lpstr>PowerPoint Presentation</vt:lpstr>
      <vt:lpstr> Typical Council Structure – Officers </vt:lpstr>
      <vt:lpstr> Typical Council Structure Elected Members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Groups and Teams</dc:title>
  <dc:creator>Mike</dc:creator>
  <cp:lastModifiedBy>Mike Durke</cp:lastModifiedBy>
  <cp:revision>37</cp:revision>
  <dcterms:created xsi:type="dcterms:W3CDTF">2006-08-16T00:00:00Z</dcterms:created>
  <dcterms:modified xsi:type="dcterms:W3CDTF">2022-03-17T17:04:43Z</dcterms:modified>
</cp:coreProperties>
</file>