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sldIdLst>
    <p:sldId id="256" r:id="rId5"/>
    <p:sldId id="260" r:id="rId6"/>
    <p:sldId id="261" r:id="rId7"/>
    <p:sldId id="259" r:id="rId8"/>
    <p:sldId id="271" r:id="rId9"/>
    <p:sldId id="283" r:id="rId10"/>
    <p:sldId id="266" r:id="rId11"/>
    <p:sldId id="265" r:id="rId12"/>
    <p:sldId id="285" r:id="rId13"/>
    <p:sldId id="351" r:id="rId14"/>
    <p:sldId id="284" r:id="rId15"/>
    <p:sldId id="384" r:id="rId16"/>
    <p:sldId id="362" r:id="rId17"/>
    <p:sldId id="363" r:id="rId18"/>
    <p:sldId id="330" r:id="rId19"/>
    <p:sldId id="278" r:id="rId20"/>
    <p:sldId id="386" r:id="rId21"/>
    <p:sldId id="399" r:id="rId22"/>
    <p:sldId id="400" r:id="rId23"/>
    <p:sldId id="401" r:id="rId24"/>
    <p:sldId id="369" r:id="rId25"/>
    <p:sldId id="343" r:id="rId26"/>
    <p:sldId id="357" r:id="rId27"/>
    <p:sldId id="326" r:id="rId28"/>
    <p:sldId id="371" r:id="rId29"/>
    <p:sldId id="364" r:id="rId30"/>
    <p:sldId id="269" r:id="rId31"/>
    <p:sldId id="279" r:id="rId32"/>
    <p:sldId id="309" r:id="rId33"/>
    <p:sldId id="310" r:id="rId34"/>
    <p:sldId id="286" r:id="rId35"/>
    <p:sldId id="307" r:id="rId36"/>
    <p:sldId id="383"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F28DD6-D5F6-4FDF-9B8C-B115368A0C3E}" v="102" dt="2024-01-23T16:13:26.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010" autoAdjust="0"/>
    <p:restoredTop sz="96395" autoAdjust="0"/>
  </p:normalViewPr>
  <p:slideViewPr>
    <p:cSldViewPr snapToGrid="0" showGuides="1">
      <p:cViewPr varScale="1">
        <p:scale>
          <a:sx n="68" d="100"/>
          <a:sy n="68" d="100"/>
        </p:scale>
        <p:origin x="54" y="885"/>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notesMaster" Target="notesMasters/notesMaster1.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theme" Target="theme/theme1.xml" Id="rId42" /><Relationship Type="http://schemas.openxmlformats.org/officeDocument/2006/relationships/slide" Target="slides/slide3.xml" Id="rId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25.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slide" Target="slides/slide33.xml" Id="rId37" /><Relationship Type="http://schemas.openxmlformats.org/officeDocument/2006/relationships/presProps" Target="presProps.xml" Id="rId40" /><Relationship Type="http://schemas.microsoft.com/office/2015/10/relationships/revisionInfo" Target="revisionInfo.xml" Id="rId45"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tableStyles" Target="tableStyles.xml" Id="rId43" /><Relationship Type="http://schemas.openxmlformats.org/officeDocument/2006/relationships/slide" Target="slides/slide4.xml" Id="rId8" /><Relationship Type="http://schemas.openxmlformats.org/officeDocument/2006/relationships/customXml" Target="../customXml/item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slide" Target="slides/slide34.xml" Id="rId38" /><Relationship Type="http://schemas.openxmlformats.org/officeDocument/2006/relationships/slide" Target="slides/slide16.xml" Id="rId20" /><Relationship Type="http://schemas.openxmlformats.org/officeDocument/2006/relationships/viewProps" Target="viewProps.xml" Id="rId41"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6CDD32-9244-4479-8A72-53D0D99A1E4B}"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8DE4456F-A263-4762-9D3B-0FCB7E3015D7}">
      <dgm:prSet/>
      <dgm:spPr/>
      <dgm:t>
        <a:bodyPr/>
        <a:lstStyle/>
        <a:p>
          <a:r>
            <a:rPr lang="en-US"/>
            <a:t>Formulate</a:t>
          </a:r>
        </a:p>
      </dgm:t>
    </dgm:pt>
    <dgm:pt modelId="{76BA849D-10CA-4BDC-BA76-85727EB9F54E}" type="parTrans" cxnId="{47C3B6EF-372C-4DBB-A35E-C98B822AA4F8}">
      <dgm:prSet/>
      <dgm:spPr/>
      <dgm:t>
        <a:bodyPr/>
        <a:lstStyle/>
        <a:p>
          <a:endParaRPr lang="en-US"/>
        </a:p>
      </dgm:t>
    </dgm:pt>
    <dgm:pt modelId="{B633E26E-5876-4094-8BCC-83244E2CCE58}" type="sibTrans" cxnId="{47C3B6EF-372C-4DBB-A35E-C98B822AA4F8}">
      <dgm:prSet/>
      <dgm:spPr/>
      <dgm:t>
        <a:bodyPr/>
        <a:lstStyle/>
        <a:p>
          <a:endParaRPr lang="en-US"/>
        </a:p>
      </dgm:t>
    </dgm:pt>
    <dgm:pt modelId="{0934D740-BB03-4E2F-835D-737EB62ECEEE}">
      <dgm:prSet/>
      <dgm:spPr/>
      <dgm:t>
        <a:bodyPr/>
        <a:lstStyle/>
        <a:p>
          <a:r>
            <a:rPr lang="en-US"/>
            <a:t>Formulate a search with key concepts</a:t>
          </a:r>
        </a:p>
      </dgm:t>
    </dgm:pt>
    <dgm:pt modelId="{0F172B34-237C-4356-9FCB-1A80F67BE662}" type="parTrans" cxnId="{E182D210-93C4-4168-AA7F-5DB51DC41514}">
      <dgm:prSet/>
      <dgm:spPr/>
      <dgm:t>
        <a:bodyPr/>
        <a:lstStyle/>
        <a:p>
          <a:endParaRPr lang="en-US"/>
        </a:p>
      </dgm:t>
    </dgm:pt>
    <dgm:pt modelId="{70B93094-CE8D-43F2-B0C9-DE261C395596}" type="sibTrans" cxnId="{E182D210-93C4-4168-AA7F-5DB51DC41514}">
      <dgm:prSet/>
      <dgm:spPr/>
      <dgm:t>
        <a:bodyPr/>
        <a:lstStyle/>
        <a:p>
          <a:endParaRPr lang="en-US"/>
        </a:p>
      </dgm:t>
    </dgm:pt>
    <dgm:pt modelId="{704B650C-1CE1-4731-9C1D-2CEAC2B5E848}">
      <dgm:prSet/>
      <dgm:spPr/>
      <dgm:t>
        <a:bodyPr/>
        <a:lstStyle/>
        <a:p>
          <a:r>
            <a:rPr lang="en-US"/>
            <a:t>Choose</a:t>
          </a:r>
        </a:p>
      </dgm:t>
    </dgm:pt>
    <dgm:pt modelId="{F69E86BE-E936-422C-8648-1DE14CCC755C}" type="parTrans" cxnId="{DD02B068-9E33-4813-B939-B47FC54B0422}">
      <dgm:prSet/>
      <dgm:spPr/>
      <dgm:t>
        <a:bodyPr/>
        <a:lstStyle/>
        <a:p>
          <a:endParaRPr lang="en-US"/>
        </a:p>
      </dgm:t>
    </dgm:pt>
    <dgm:pt modelId="{06C51B38-F76C-4BEC-AC9F-9D9D05FDB3EF}" type="sibTrans" cxnId="{DD02B068-9E33-4813-B939-B47FC54B0422}">
      <dgm:prSet/>
      <dgm:spPr/>
      <dgm:t>
        <a:bodyPr/>
        <a:lstStyle/>
        <a:p>
          <a:endParaRPr lang="en-US"/>
        </a:p>
      </dgm:t>
    </dgm:pt>
    <dgm:pt modelId="{EFC5D2FE-2874-4BEA-920E-26822C276373}">
      <dgm:prSet/>
      <dgm:spPr/>
      <dgm:t>
        <a:bodyPr/>
        <a:lstStyle/>
        <a:p>
          <a:r>
            <a:rPr lang="en-US"/>
            <a:t>Choose the databases</a:t>
          </a:r>
        </a:p>
      </dgm:t>
    </dgm:pt>
    <dgm:pt modelId="{0DF66F5B-1E0E-4503-B878-C95FCCCB249D}" type="parTrans" cxnId="{64AF22D8-DF5F-4C89-AA00-2E123BAA52F1}">
      <dgm:prSet/>
      <dgm:spPr/>
      <dgm:t>
        <a:bodyPr/>
        <a:lstStyle/>
        <a:p>
          <a:endParaRPr lang="en-US"/>
        </a:p>
      </dgm:t>
    </dgm:pt>
    <dgm:pt modelId="{B68FD99E-0EC1-4037-8F31-86A7A27BC797}" type="sibTrans" cxnId="{64AF22D8-DF5F-4C89-AA00-2E123BAA52F1}">
      <dgm:prSet/>
      <dgm:spPr/>
      <dgm:t>
        <a:bodyPr/>
        <a:lstStyle/>
        <a:p>
          <a:endParaRPr lang="en-US"/>
        </a:p>
      </dgm:t>
    </dgm:pt>
    <dgm:pt modelId="{40EA02EC-227D-437C-8157-7BAD50A56C61}">
      <dgm:prSet/>
      <dgm:spPr/>
      <dgm:t>
        <a:bodyPr/>
        <a:lstStyle/>
        <a:p>
          <a:r>
            <a:rPr lang="en-US"/>
            <a:t>Find</a:t>
          </a:r>
        </a:p>
      </dgm:t>
    </dgm:pt>
    <dgm:pt modelId="{AEC70426-0F70-404B-AA5B-C64626ED4F04}" type="parTrans" cxnId="{829EBCB9-A6C3-4E71-A302-F57EAD9D6FD4}">
      <dgm:prSet/>
      <dgm:spPr/>
      <dgm:t>
        <a:bodyPr/>
        <a:lstStyle/>
        <a:p>
          <a:endParaRPr lang="en-US"/>
        </a:p>
      </dgm:t>
    </dgm:pt>
    <dgm:pt modelId="{C80DE7D5-23A6-4070-B391-4A35384D01E0}" type="sibTrans" cxnId="{829EBCB9-A6C3-4E71-A302-F57EAD9D6FD4}">
      <dgm:prSet/>
      <dgm:spPr/>
      <dgm:t>
        <a:bodyPr/>
        <a:lstStyle/>
        <a:p>
          <a:endParaRPr lang="en-US"/>
        </a:p>
      </dgm:t>
    </dgm:pt>
    <dgm:pt modelId="{DB5CB6BC-8BE6-498B-97DC-907C37CC8225}">
      <dgm:prSet/>
      <dgm:spPr/>
      <dgm:t>
        <a:bodyPr/>
        <a:lstStyle/>
        <a:p>
          <a:r>
            <a:rPr lang="en-US"/>
            <a:t>Find synonyms</a:t>
          </a:r>
        </a:p>
      </dgm:t>
    </dgm:pt>
    <dgm:pt modelId="{49372698-1347-46B6-B0A0-25E6CAB1877B}" type="parTrans" cxnId="{5C7B87F6-461A-4A26-8C83-C87D8498A5B2}">
      <dgm:prSet/>
      <dgm:spPr/>
      <dgm:t>
        <a:bodyPr/>
        <a:lstStyle/>
        <a:p>
          <a:endParaRPr lang="en-US"/>
        </a:p>
      </dgm:t>
    </dgm:pt>
    <dgm:pt modelId="{BE416FEC-0329-473C-8AE9-06341221DA2A}" type="sibTrans" cxnId="{5C7B87F6-461A-4A26-8C83-C87D8498A5B2}">
      <dgm:prSet/>
      <dgm:spPr/>
      <dgm:t>
        <a:bodyPr/>
        <a:lstStyle/>
        <a:p>
          <a:endParaRPr lang="en-US"/>
        </a:p>
      </dgm:t>
    </dgm:pt>
    <dgm:pt modelId="{3F7C4300-0690-403F-B119-99C33FED633C}">
      <dgm:prSet/>
      <dgm:spPr/>
      <dgm:t>
        <a:bodyPr/>
        <a:lstStyle/>
        <a:p>
          <a:r>
            <a:rPr lang="en-US"/>
            <a:t>Combine</a:t>
          </a:r>
        </a:p>
      </dgm:t>
    </dgm:pt>
    <dgm:pt modelId="{87AF9DA1-57E5-46A8-8254-A9A7ADABB261}" type="parTrans" cxnId="{5077C22B-F4D0-4BC7-ADA6-29CA2C9931CB}">
      <dgm:prSet/>
      <dgm:spPr/>
      <dgm:t>
        <a:bodyPr/>
        <a:lstStyle/>
        <a:p>
          <a:endParaRPr lang="en-US"/>
        </a:p>
      </dgm:t>
    </dgm:pt>
    <dgm:pt modelId="{4C236322-646E-4535-9B72-4D7D8BF1D33B}" type="sibTrans" cxnId="{5077C22B-F4D0-4BC7-ADA6-29CA2C9931CB}">
      <dgm:prSet/>
      <dgm:spPr/>
      <dgm:t>
        <a:bodyPr/>
        <a:lstStyle/>
        <a:p>
          <a:endParaRPr lang="en-US"/>
        </a:p>
      </dgm:t>
    </dgm:pt>
    <dgm:pt modelId="{7325B25A-3A06-4F78-AC2F-8B08E10F6B5E}">
      <dgm:prSet/>
      <dgm:spPr/>
      <dgm:t>
        <a:bodyPr/>
        <a:lstStyle/>
        <a:p>
          <a:r>
            <a:rPr lang="en-US"/>
            <a:t>Combine your keywords and run search</a:t>
          </a:r>
        </a:p>
      </dgm:t>
    </dgm:pt>
    <dgm:pt modelId="{4EEFEB35-CB33-435F-918B-2788D52E58F9}" type="parTrans" cxnId="{D91BB6ED-770B-444C-BC9D-E6E825559D7F}">
      <dgm:prSet/>
      <dgm:spPr/>
      <dgm:t>
        <a:bodyPr/>
        <a:lstStyle/>
        <a:p>
          <a:endParaRPr lang="en-US"/>
        </a:p>
      </dgm:t>
    </dgm:pt>
    <dgm:pt modelId="{A5C91248-DEA0-47A7-A8B4-F3B198ACC692}" type="sibTrans" cxnId="{D91BB6ED-770B-444C-BC9D-E6E825559D7F}">
      <dgm:prSet/>
      <dgm:spPr/>
      <dgm:t>
        <a:bodyPr/>
        <a:lstStyle/>
        <a:p>
          <a:endParaRPr lang="en-US"/>
        </a:p>
      </dgm:t>
    </dgm:pt>
    <dgm:pt modelId="{96E762BF-7CE7-42F6-A45D-873E330E0E3A}">
      <dgm:prSet/>
      <dgm:spPr/>
      <dgm:t>
        <a:bodyPr/>
        <a:lstStyle/>
        <a:p>
          <a:r>
            <a:rPr lang="en-US"/>
            <a:t>Review, adjust and add</a:t>
          </a:r>
        </a:p>
      </dgm:t>
    </dgm:pt>
    <dgm:pt modelId="{0630600D-D8E5-4F8A-A368-6EDE1530BB07}" type="parTrans" cxnId="{A168C86B-66C5-4687-AF15-C4ED401F0A99}">
      <dgm:prSet/>
      <dgm:spPr/>
      <dgm:t>
        <a:bodyPr/>
        <a:lstStyle/>
        <a:p>
          <a:endParaRPr lang="en-US"/>
        </a:p>
      </dgm:t>
    </dgm:pt>
    <dgm:pt modelId="{9DCB06CB-14C6-4E42-BBC3-32482D524FEA}" type="sibTrans" cxnId="{A168C86B-66C5-4687-AF15-C4ED401F0A99}">
      <dgm:prSet/>
      <dgm:spPr/>
      <dgm:t>
        <a:bodyPr/>
        <a:lstStyle/>
        <a:p>
          <a:endParaRPr lang="en-US"/>
        </a:p>
      </dgm:t>
    </dgm:pt>
    <dgm:pt modelId="{5CC6CD77-4783-4C62-9A45-27B97516E8AE}">
      <dgm:prSet/>
      <dgm:spPr/>
      <dgm:t>
        <a:bodyPr/>
        <a:lstStyle/>
        <a:p>
          <a:r>
            <a:rPr lang="en-US"/>
            <a:t>Review, adjust and add limits (if necessary)</a:t>
          </a:r>
        </a:p>
      </dgm:t>
    </dgm:pt>
    <dgm:pt modelId="{D4CC044E-BBE4-4C44-956A-9D9028FDE824}" type="parTrans" cxnId="{F9E7CF78-B099-46A8-AA77-C5F282493468}">
      <dgm:prSet/>
      <dgm:spPr/>
      <dgm:t>
        <a:bodyPr/>
        <a:lstStyle/>
        <a:p>
          <a:endParaRPr lang="en-US"/>
        </a:p>
      </dgm:t>
    </dgm:pt>
    <dgm:pt modelId="{4ECE2F6A-E31E-48A6-B3E0-FFFEAA058607}" type="sibTrans" cxnId="{F9E7CF78-B099-46A8-AA77-C5F282493468}">
      <dgm:prSet/>
      <dgm:spPr/>
      <dgm:t>
        <a:bodyPr/>
        <a:lstStyle/>
        <a:p>
          <a:endParaRPr lang="en-US"/>
        </a:p>
      </dgm:t>
    </dgm:pt>
    <dgm:pt modelId="{BDCF063F-CBFE-4738-8549-2CED03EE8496}">
      <dgm:prSet/>
      <dgm:spPr/>
      <dgm:t>
        <a:bodyPr/>
        <a:lstStyle/>
        <a:p>
          <a:r>
            <a:rPr lang="en-US"/>
            <a:t>Save</a:t>
          </a:r>
        </a:p>
      </dgm:t>
    </dgm:pt>
    <dgm:pt modelId="{7918ED1B-AA32-427E-B813-0C9DC22B7535}" type="parTrans" cxnId="{E8123A5A-C9FE-4901-8356-0882AD4CFB5D}">
      <dgm:prSet/>
      <dgm:spPr/>
      <dgm:t>
        <a:bodyPr/>
        <a:lstStyle/>
        <a:p>
          <a:endParaRPr lang="en-US"/>
        </a:p>
      </dgm:t>
    </dgm:pt>
    <dgm:pt modelId="{55B727E5-AAF1-4382-906F-ED0467EC0DF2}" type="sibTrans" cxnId="{E8123A5A-C9FE-4901-8356-0882AD4CFB5D}">
      <dgm:prSet/>
      <dgm:spPr/>
      <dgm:t>
        <a:bodyPr/>
        <a:lstStyle/>
        <a:p>
          <a:endParaRPr lang="en-US"/>
        </a:p>
      </dgm:t>
    </dgm:pt>
    <dgm:pt modelId="{EBD38E8D-105B-4E08-B25B-CC890AF3E4EA}">
      <dgm:prSet/>
      <dgm:spPr/>
      <dgm:t>
        <a:bodyPr/>
        <a:lstStyle/>
        <a:p>
          <a:r>
            <a:rPr lang="en-US"/>
            <a:t>Save your results and search history</a:t>
          </a:r>
        </a:p>
      </dgm:t>
    </dgm:pt>
    <dgm:pt modelId="{B45AE062-4189-485D-802C-D1BE28E9A2E4}" type="parTrans" cxnId="{BF1843E3-28F7-450A-AD29-E0FC567596C7}">
      <dgm:prSet/>
      <dgm:spPr/>
      <dgm:t>
        <a:bodyPr/>
        <a:lstStyle/>
        <a:p>
          <a:endParaRPr lang="en-US"/>
        </a:p>
      </dgm:t>
    </dgm:pt>
    <dgm:pt modelId="{4EC10812-9354-4005-8F11-D1B2A967E0AC}" type="sibTrans" cxnId="{BF1843E3-28F7-450A-AD29-E0FC567596C7}">
      <dgm:prSet/>
      <dgm:spPr/>
      <dgm:t>
        <a:bodyPr/>
        <a:lstStyle/>
        <a:p>
          <a:endParaRPr lang="en-US"/>
        </a:p>
      </dgm:t>
    </dgm:pt>
    <dgm:pt modelId="{83FFE555-1D13-4AE0-8083-FD02EEB7BC92}" type="pres">
      <dgm:prSet presAssocID="{CE6CDD32-9244-4479-8A72-53D0D99A1E4B}" presName="Name0" presStyleCnt="0">
        <dgm:presLayoutVars>
          <dgm:dir/>
          <dgm:animLvl val="lvl"/>
          <dgm:resizeHandles val="exact"/>
        </dgm:presLayoutVars>
      </dgm:prSet>
      <dgm:spPr/>
    </dgm:pt>
    <dgm:pt modelId="{4A559D51-0C56-4C0E-8903-1A0BB6B11454}" type="pres">
      <dgm:prSet presAssocID="{BDCF063F-CBFE-4738-8549-2CED03EE8496}" presName="boxAndChildren" presStyleCnt="0"/>
      <dgm:spPr/>
    </dgm:pt>
    <dgm:pt modelId="{9988BABA-713C-4B26-ABC5-AD049BB77F14}" type="pres">
      <dgm:prSet presAssocID="{BDCF063F-CBFE-4738-8549-2CED03EE8496}" presName="parentTextBox" presStyleLbl="alignNode1" presStyleIdx="0" presStyleCnt="6"/>
      <dgm:spPr/>
    </dgm:pt>
    <dgm:pt modelId="{769BFF62-CC21-4F5C-8012-4CD82D4C06ED}" type="pres">
      <dgm:prSet presAssocID="{BDCF063F-CBFE-4738-8549-2CED03EE8496}" presName="descendantBox" presStyleLbl="bgAccFollowNode1" presStyleIdx="0" presStyleCnt="6"/>
      <dgm:spPr/>
    </dgm:pt>
    <dgm:pt modelId="{FD9B6CDD-299D-49DB-9FAA-80E9CA6F308F}" type="pres">
      <dgm:prSet presAssocID="{9DCB06CB-14C6-4E42-BBC3-32482D524FEA}" presName="sp" presStyleCnt="0"/>
      <dgm:spPr/>
    </dgm:pt>
    <dgm:pt modelId="{A4D593CC-DCD9-4B89-A8B7-95C1FE19F55F}" type="pres">
      <dgm:prSet presAssocID="{96E762BF-7CE7-42F6-A45D-873E330E0E3A}" presName="arrowAndChildren" presStyleCnt="0"/>
      <dgm:spPr/>
    </dgm:pt>
    <dgm:pt modelId="{ADD53FC8-6AE6-4076-AC40-ECBBC547077A}" type="pres">
      <dgm:prSet presAssocID="{96E762BF-7CE7-42F6-A45D-873E330E0E3A}" presName="parentTextArrow" presStyleLbl="node1" presStyleIdx="0" presStyleCnt="0"/>
      <dgm:spPr/>
    </dgm:pt>
    <dgm:pt modelId="{38187607-2EEA-4378-8F47-CABD3C7CFCB8}" type="pres">
      <dgm:prSet presAssocID="{96E762BF-7CE7-42F6-A45D-873E330E0E3A}" presName="arrow" presStyleLbl="alignNode1" presStyleIdx="1" presStyleCnt="6"/>
      <dgm:spPr/>
    </dgm:pt>
    <dgm:pt modelId="{393C133D-DAF4-43F4-B722-B82100C182C5}" type="pres">
      <dgm:prSet presAssocID="{96E762BF-7CE7-42F6-A45D-873E330E0E3A}" presName="descendantArrow" presStyleLbl="bgAccFollowNode1" presStyleIdx="1" presStyleCnt="6"/>
      <dgm:spPr/>
    </dgm:pt>
    <dgm:pt modelId="{CF581837-4F41-4E35-8858-835B32F5B685}" type="pres">
      <dgm:prSet presAssocID="{4C236322-646E-4535-9B72-4D7D8BF1D33B}" presName="sp" presStyleCnt="0"/>
      <dgm:spPr/>
    </dgm:pt>
    <dgm:pt modelId="{1883C5A6-256E-47EA-AFEF-DA73339A2990}" type="pres">
      <dgm:prSet presAssocID="{3F7C4300-0690-403F-B119-99C33FED633C}" presName="arrowAndChildren" presStyleCnt="0"/>
      <dgm:spPr/>
    </dgm:pt>
    <dgm:pt modelId="{52FB6CF0-5A21-48B6-A995-C85004A38BB3}" type="pres">
      <dgm:prSet presAssocID="{3F7C4300-0690-403F-B119-99C33FED633C}" presName="parentTextArrow" presStyleLbl="node1" presStyleIdx="0" presStyleCnt="0"/>
      <dgm:spPr/>
    </dgm:pt>
    <dgm:pt modelId="{5E8EF867-53AB-4595-8256-39FCC278167D}" type="pres">
      <dgm:prSet presAssocID="{3F7C4300-0690-403F-B119-99C33FED633C}" presName="arrow" presStyleLbl="alignNode1" presStyleIdx="2" presStyleCnt="6"/>
      <dgm:spPr/>
    </dgm:pt>
    <dgm:pt modelId="{645C5EA8-8FE0-4F71-AE3A-F95EAF0A5873}" type="pres">
      <dgm:prSet presAssocID="{3F7C4300-0690-403F-B119-99C33FED633C}" presName="descendantArrow" presStyleLbl="bgAccFollowNode1" presStyleIdx="2" presStyleCnt="6"/>
      <dgm:spPr/>
    </dgm:pt>
    <dgm:pt modelId="{0E785DF5-C5E0-4C84-BD39-1C7D99DE4215}" type="pres">
      <dgm:prSet presAssocID="{C80DE7D5-23A6-4070-B391-4A35384D01E0}" presName="sp" presStyleCnt="0"/>
      <dgm:spPr/>
    </dgm:pt>
    <dgm:pt modelId="{EC658390-DA73-4152-97EB-692C36A56613}" type="pres">
      <dgm:prSet presAssocID="{40EA02EC-227D-437C-8157-7BAD50A56C61}" presName="arrowAndChildren" presStyleCnt="0"/>
      <dgm:spPr/>
    </dgm:pt>
    <dgm:pt modelId="{40B27B2A-7E01-4A1E-B831-3AB8F920CFA9}" type="pres">
      <dgm:prSet presAssocID="{40EA02EC-227D-437C-8157-7BAD50A56C61}" presName="parentTextArrow" presStyleLbl="node1" presStyleIdx="0" presStyleCnt="0"/>
      <dgm:spPr/>
    </dgm:pt>
    <dgm:pt modelId="{4AAAADE6-34AD-45A8-8641-44A27DE152FE}" type="pres">
      <dgm:prSet presAssocID="{40EA02EC-227D-437C-8157-7BAD50A56C61}" presName="arrow" presStyleLbl="alignNode1" presStyleIdx="3" presStyleCnt="6"/>
      <dgm:spPr/>
    </dgm:pt>
    <dgm:pt modelId="{CF3B67D7-B627-4CD4-8C6E-CADD82B10392}" type="pres">
      <dgm:prSet presAssocID="{40EA02EC-227D-437C-8157-7BAD50A56C61}" presName="descendantArrow" presStyleLbl="bgAccFollowNode1" presStyleIdx="3" presStyleCnt="6"/>
      <dgm:spPr/>
    </dgm:pt>
    <dgm:pt modelId="{A2DA0F1E-DEFC-4F49-ABA4-21BCA6A12755}" type="pres">
      <dgm:prSet presAssocID="{06C51B38-F76C-4BEC-AC9F-9D9D05FDB3EF}" presName="sp" presStyleCnt="0"/>
      <dgm:spPr/>
    </dgm:pt>
    <dgm:pt modelId="{9144035B-E34D-42C9-AF33-A1B64C4BB57D}" type="pres">
      <dgm:prSet presAssocID="{704B650C-1CE1-4731-9C1D-2CEAC2B5E848}" presName="arrowAndChildren" presStyleCnt="0"/>
      <dgm:spPr/>
    </dgm:pt>
    <dgm:pt modelId="{8EAA52DF-DA1E-47D7-8A3F-614A3FF50423}" type="pres">
      <dgm:prSet presAssocID="{704B650C-1CE1-4731-9C1D-2CEAC2B5E848}" presName="parentTextArrow" presStyleLbl="node1" presStyleIdx="0" presStyleCnt="0"/>
      <dgm:spPr/>
    </dgm:pt>
    <dgm:pt modelId="{13CF38AB-7B24-4E7C-93E5-B600C78D13DA}" type="pres">
      <dgm:prSet presAssocID="{704B650C-1CE1-4731-9C1D-2CEAC2B5E848}" presName="arrow" presStyleLbl="alignNode1" presStyleIdx="4" presStyleCnt="6"/>
      <dgm:spPr/>
    </dgm:pt>
    <dgm:pt modelId="{F99E1566-B63B-45AC-B5AA-B0AA0C1503A2}" type="pres">
      <dgm:prSet presAssocID="{704B650C-1CE1-4731-9C1D-2CEAC2B5E848}" presName="descendantArrow" presStyleLbl="bgAccFollowNode1" presStyleIdx="4" presStyleCnt="6"/>
      <dgm:spPr/>
    </dgm:pt>
    <dgm:pt modelId="{CE54F9BD-763C-4A14-9368-4BCC964D761C}" type="pres">
      <dgm:prSet presAssocID="{B633E26E-5876-4094-8BCC-83244E2CCE58}" presName="sp" presStyleCnt="0"/>
      <dgm:spPr/>
    </dgm:pt>
    <dgm:pt modelId="{B9C2198D-F9AC-4DF0-8F91-79567715A42C}" type="pres">
      <dgm:prSet presAssocID="{8DE4456F-A263-4762-9D3B-0FCB7E3015D7}" presName="arrowAndChildren" presStyleCnt="0"/>
      <dgm:spPr/>
    </dgm:pt>
    <dgm:pt modelId="{B917AEDF-A39F-4DA7-B706-047BE15DBC81}" type="pres">
      <dgm:prSet presAssocID="{8DE4456F-A263-4762-9D3B-0FCB7E3015D7}" presName="parentTextArrow" presStyleLbl="node1" presStyleIdx="0" presStyleCnt="0"/>
      <dgm:spPr/>
    </dgm:pt>
    <dgm:pt modelId="{E3019C71-0DA2-40A2-8D72-5912A2E4229D}" type="pres">
      <dgm:prSet presAssocID="{8DE4456F-A263-4762-9D3B-0FCB7E3015D7}" presName="arrow" presStyleLbl="alignNode1" presStyleIdx="5" presStyleCnt="6"/>
      <dgm:spPr/>
    </dgm:pt>
    <dgm:pt modelId="{D1CD6CB9-2C9A-4228-9483-CD4C61C38EDD}" type="pres">
      <dgm:prSet presAssocID="{8DE4456F-A263-4762-9D3B-0FCB7E3015D7}" presName="descendantArrow" presStyleLbl="bgAccFollowNode1" presStyleIdx="5" presStyleCnt="6"/>
      <dgm:spPr/>
    </dgm:pt>
  </dgm:ptLst>
  <dgm:cxnLst>
    <dgm:cxn modelId="{940B3400-A58D-4932-BEAA-E18AFD743221}" type="presOf" srcId="{96E762BF-7CE7-42F6-A45D-873E330E0E3A}" destId="{38187607-2EEA-4378-8F47-CABD3C7CFCB8}" srcOrd="1" destOrd="0" presId="urn:microsoft.com/office/officeart/2016/7/layout/VerticalDownArrowProcess"/>
    <dgm:cxn modelId="{E182D210-93C4-4168-AA7F-5DB51DC41514}" srcId="{8DE4456F-A263-4762-9D3B-0FCB7E3015D7}" destId="{0934D740-BB03-4E2F-835D-737EB62ECEEE}" srcOrd="0" destOrd="0" parTransId="{0F172B34-237C-4356-9FCB-1A80F67BE662}" sibTransId="{70B93094-CE8D-43F2-B0C9-DE261C395596}"/>
    <dgm:cxn modelId="{8B28E018-BD0C-468C-AEB3-F3C06D47F8C8}" type="presOf" srcId="{8DE4456F-A263-4762-9D3B-0FCB7E3015D7}" destId="{E3019C71-0DA2-40A2-8D72-5912A2E4229D}" srcOrd="1" destOrd="0" presId="urn:microsoft.com/office/officeart/2016/7/layout/VerticalDownArrowProcess"/>
    <dgm:cxn modelId="{EF667823-8F15-4423-86AD-88B0E7ECDF2B}" type="presOf" srcId="{EBD38E8D-105B-4E08-B25B-CC890AF3E4EA}" destId="{769BFF62-CC21-4F5C-8012-4CD82D4C06ED}" srcOrd="0" destOrd="0" presId="urn:microsoft.com/office/officeart/2016/7/layout/VerticalDownArrowProcess"/>
    <dgm:cxn modelId="{65CD5F24-0613-488D-801B-3B1A0F3B9AA0}" type="presOf" srcId="{8DE4456F-A263-4762-9D3B-0FCB7E3015D7}" destId="{B917AEDF-A39F-4DA7-B706-047BE15DBC81}" srcOrd="0" destOrd="0" presId="urn:microsoft.com/office/officeart/2016/7/layout/VerticalDownArrowProcess"/>
    <dgm:cxn modelId="{5077C22B-F4D0-4BC7-ADA6-29CA2C9931CB}" srcId="{CE6CDD32-9244-4479-8A72-53D0D99A1E4B}" destId="{3F7C4300-0690-403F-B119-99C33FED633C}" srcOrd="3" destOrd="0" parTransId="{87AF9DA1-57E5-46A8-8254-A9A7ADABB261}" sibTransId="{4C236322-646E-4535-9B72-4D7D8BF1D33B}"/>
    <dgm:cxn modelId="{DD02B068-9E33-4813-B939-B47FC54B0422}" srcId="{CE6CDD32-9244-4479-8A72-53D0D99A1E4B}" destId="{704B650C-1CE1-4731-9C1D-2CEAC2B5E848}" srcOrd="1" destOrd="0" parTransId="{F69E86BE-E936-422C-8648-1DE14CCC755C}" sibTransId="{06C51B38-F76C-4BEC-AC9F-9D9D05FDB3EF}"/>
    <dgm:cxn modelId="{45E8C468-DF02-407E-B8C1-3A39A1497994}" type="presOf" srcId="{0934D740-BB03-4E2F-835D-737EB62ECEEE}" destId="{D1CD6CB9-2C9A-4228-9483-CD4C61C38EDD}" srcOrd="0" destOrd="0" presId="urn:microsoft.com/office/officeart/2016/7/layout/VerticalDownArrowProcess"/>
    <dgm:cxn modelId="{C1D3A64A-445A-4E6A-9871-EDBC76765816}" type="presOf" srcId="{96E762BF-7CE7-42F6-A45D-873E330E0E3A}" destId="{ADD53FC8-6AE6-4076-AC40-ECBBC547077A}" srcOrd="0" destOrd="0" presId="urn:microsoft.com/office/officeart/2016/7/layout/VerticalDownArrowProcess"/>
    <dgm:cxn modelId="{A168C86B-66C5-4687-AF15-C4ED401F0A99}" srcId="{CE6CDD32-9244-4479-8A72-53D0D99A1E4B}" destId="{96E762BF-7CE7-42F6-A45D-873E330E0E3A}" srcOrd="4" destOrd="0" parTransId="{0630600D-D8E5-4F8A-A368-6EDE1530BB07}" sibTransId="{9DCB06CB-14C6-4E42-BBC3-32482D524FEA}"/>
    <dgm:cxn modelId="{F2C42C4D-9BB4-4C23-933F-38A3C71264DE}" type="presOf" srcId="{40EA02EC-227D-437C-8157-7BAD50A56C61}" destId="{4AAAADE6-34AD-45A8-8641-44A27DE152FE}" srcOrd="1" destOrd="0" presId="urn:microsoft.com/office/officeart/2016/7/layout/VerticalDownArrowProcess"/>
    <dgm:cxn modelId="{0E58D077-B862-459E-8C32-E38ABEEBC835}" type="presOf" srcId="{704B650C-1CE1-4731-9C1D-2CEAC2B5E848}" destId="{13CF38AB-7B24-4E7C-93E5-B600C78D13DA}" srcOrd="1" destOrd="0" presId="urn:microsoft.com/office/officeart/2016/7/layout/VerticalDownArrowProcess"/>
    <dgm:cxn modelId="{F9E7CF78-B099-46A8-AA77-C5F282493468}" srcId="{96E762BF-7CE7-42F6-A45D-873E330E0E3A}" destId="{5CC6CD77-4783-4C62-9A45-27B97516E8AE}" srcOrd="0" destOrd="0" parTransId="{D4CC044E-BBE4-4C44-956A-9D9028FDE824}" sibTransId="{4ECE2F6A-E31E-48A6-B3E0-FFFEAA058607}"/>
    <dgm:cxn modelId="{E8123A5A-C9FE-4901-8356-0882AD4CFB5D}" srcId="{CE6CDD32-9244-4479-8A72-53D0D99A1E4B}" destId="{BDCF063F-CBFE-4738-8549-2CED03EE8496}" srcOrd="5" destOrd="0" parTransId="{7918ED1B-AA32-427E-B813-0C9DC22B7535}" sibTransId="{55B727E5-AAF1-4382-906F-ED0467EC0DF2}"/>
    <dgm:cxn modelId="{819FC48F-0511-4043-8517-133233F13899}" type="presOf" srcId="{7325B25A-3A06-4F78-AC2F-8B08E10F6B5E}" destId="{645C5EA8-8FE0-4F71-AE3A-F95EAF0A5873}" srcOrd="0" destOrd="0" presId="urn:microsoft.com/office/officeart/2016/7/layout/VerticalDownArrowProcess"/>
    <dgm:cxn modelId="{65CEA198-0D03-4FD3-81B7-91DEF0BF0ED2}" type="presOf" srcId="{BDCF063F-CBFE-4738-8549-2CED03EE8496}" destId="{9988BABA-713C-4B26-ABC5-AD049BB77F14}" srcOrd="0" destOrd="0" presId="urn:microsoft.com/office/officeart/2016/7/layout/VerticalDownArrowProcess"/>
    <dgm:cxn modelId="{B2C98E9C-2852-41F2-8659-608045477CA5}" type="presOf" srcId="{EFC5D2FE-2874-4BEA-920E-26822C276373}" destId="{F99E1566-B63B-45AC-B5AA-B0AA0C1503A2}" srcOrd="0" destOrd="0" presId="urn:microsoft.com/office/officeart/2016/7/layout/VerticalDownArrowProcess"/>
    <dgm:cxn modelId="{F25FEDA7-84F9-4AFD-839E-33DA624747E1}" type="presOf" srcId="{3F7C4300-0690-403F-B119-99C33FED633C}" destId="{52FB6CF0-5A21-48B6-A995-C85004A38BB3}" srcOrd="0" destOrd="0" presId="urn:microsoft.com/office/officeart/2016/7/layout/VerticalDownArrowProcess"/>
    <dgm:cxn modelId="{31DD64A9-8857-4546-AEAE-B1AA91BFEAF4}" type="presOf" srcId="{3F7C4300-0690-403F-B119-99C33FED633C}" destId="{5E8EF867-53AB-4595-8256-39FCC278167D}" srcOrd="1" destOrd="0" presId="urn:microsoft.com/office/officeart/2016/7/layout/VerticalDownArrowProcess"/>
    <dgm:cxn modelId="{BC857FB9-8D1C-4EDE-9A53-AED1D5D6D384}" type="presOf" srcId="{5CC6CD77-4783-4C62-9A45-27B97516E8AE}" destId="{393C133D-DAF4-43F4-B722-B82100C182C5}" srcOrd="0" destOrd="0" presId="urn:microsoft.com/office/officeart/2016/7/layout/VerticalDownArrowProcess"/>
    <dgm:cxn modelId="{829EBCB9-A6C3-4E71-A302-F57EAD9D6FD4}" srcId="{CE6CDD32-9244-4479-8A72-53D0D99A1E4B}" destId="{40EA02EC-227D-437C-8157-7BAD50A56C61}" srcOrd="2" destOrd="0" parTransId="{AEC70426-0F70-404B-AA5B-C64626ED4F04}" sibTransId="{C80DE7D5-23A6-4070-B391-4A35384D01E0}"/>
    <dgm:cxn modelId="{087821C8-5192-436E-AFC2-03D2B3173EA0}" type="presOf" srcId="{DB5CB6BC-8BE6-498B-97DC-907C37CC8225}" destId="{CF3B67D7-B627-4CD4-8C6E-CADD82B10392}" srcOrd="0" destOrd="0" presId="urn:microsoft.com/office/officeart/2016/7/layout/VerticalDownArrowProcess"/>
    <dgm:cxn modelId="{101061CA-6FA0-4296-9B98-411DF221E182}" type="presOf" srcId="{40EA02EC-227D-437C-8157-7BAD50A56C61}" destId="{40B27B2A-7E01-4A1E-B831-3AB8F920CFA9}" srcOrd="0" destOrd="0" presId="urn:microsoft.com/office/officeart/2016/7/layout/VerticalDownArrowProcess"/>
    <dgm:cxn modelId="{64AF22D8-DF5F-4C89-AA00-2E123BAA52F1}" srcId="{704B650C-1CE1-4731-9C1D-2CEAC2B5E848}" destId="{EFC5D2FE-2874-4BEA-920E-26822C276373}" srcOrd="0" destOrd="0" parTransId="{0DF66F5B-1E0E-4503-B878-C95FCCCB249D}" sibTransId="{B68FD99E-0EC1-4037-8F31-86A7A27BC797}"/>
    <dgm:cxn modelId="{EFEE2DD8-B671-4906-9B28-87DB2ED5C57C}" type="presOf" srcId="{704B650C-1CE1-4731-9C1D-2CEAC2B5E848}" destId="{8EAA52DF-DA1E-47D7-8A3F-614A3FF50423}" srcOrd="0" destOrd="0" presId="urn:microsoft.com/office/officeart/2016/7/layout/VerticalDownArrowProcess"/>
    <dgm:cxn modelId="{BF1843E3-28F7-450A-AD29-E0FC567596C7}" srcId="{BDCF063F-CBFE-4738-8549-2CED03EE8496}" destId="{EBD38E8D-105B-4E08-B25B-CC890AF3E4EA}" srcOrd="0" destOrd="0" parTransId="{B45AE062-4189-485D-802C-D1BE28E9A2E4}" sibTransId="{4EC10812-9354-4005-8F11-D1B2A967E0AC}"/>
    <dgm:cxn modelId="{8E5D61E9-F0E3-45A0-BBA6-F2A2C1164576}" type="presOf" srcId="{CE6CDD32-9244-4479-8A72-53D0D99A1E4B}" destId="{83FFE555-1D13-4AE0-8083-FD02EEB7BC92}" srcOrd="0" destOrd="0" presId="urn:microsoft.com/office/officeart/2016/7/layout/VerticalDownArrowProcess"/>
    <dgm:cxn modelId="{D91BB6ED-770B-444C-BC9D-E6E825559D7F}" srcId="{3F7C4300-0690-403F-B119-99C33FED633C}" destId="{7325B25A-3A06-4F78-AC2F-8B08E10F6B5E}" srcOrd="0" destOrd="0" parTransId="{4EEFEB35-CB33-435F-918B-2788D52E58F9}" sibTransId="{A5C91248-DEA0-47A7-A8B4-F3B198ACC692}"/>
    <dgm:cxn modelId="{47C3B6EF-372C-4DBB-A35E-C98B822AA4F8}" srcId="{CE6CDD32-9244-4479-8A72-53D0D99A1E4B}" destId="{8DE4456F-A263-4762-9D3B-0FCB7E3015D7}" srcOrd="0" destOrd="0" parTransId="{76BA849D-10CA-4BDC-BA76-85727EB9F54E}" sibTransId="{B633E26E-5876-4094-8BCC-83244E2CCE58}"/>
    <dgm:cxn modelId="{5C7B87F6-461A-4A26-8C83-C87D8498A5B2}" srcId="{40EA02EC-227D-437C-8157-7BAD50A56C61}" destId="{DB5CB6BC-8BE6-498B-97DC-907C37CC8225}" srcOrd="0" destOrd="0" parTransId="{49372698-1347-46B6-B0A0-25E6CAB1877B}" sibTransId="{BE416FEC-0329-473C-8AE9-06341221DA2A}"/>
    <dgm:cxn modelId="{D0ACD61B-B21E-4318-9C94-A64082DE8C19}" type="presParOf" srcId="{83FFE555-1D13-4AE0-8083-FD02EEB7BC92}" destId="{4A559D51-0C56-4C0E-8903-1A0BB6B11454}" srcOrd="0" destOrd="0" presId="urn:microsoft.com/office/officeart/2016/7/layout/VerticalDownArrowProcess"/>
    <dgm:cxn modelId="{7C340F07-3FA2-4B46-B86F-38FED10E8679}" type="presParOf" srcId="{4A559D51-0C56-4C0E-8903-1A0BB6B11454}" destId="{9988BABA-713C-4B26-ABC5-AD049BB77F14}" srcOrd="0" destOrd="0" presId="urn:microsoft.com/office/officeart/2016/7/layout/VerticalDownArrowProcess"/>
    <dgm:cxn modelId="{B5DD0B7A-99F2-4F16-8A5F-680E46E5A779}" type="presParOf" srcId="{4A559D51-0C56-4C0E-8903-1A0BB6B11454}" destId="{769BFF62-CC21-4F5C-8012-4CD82D4C06ED}" srcOrd="1" destOrd="0" presId="urn:microsoft.com/office/officeart/2016/7/layout/VerticalDownArrowProcess"/>
    <dgm:cxn modelId="{F85CF690-4E2D-4535-9BD2-4EE9C8FB4431}" type="presParOf" srcId="{83FFE555-1D13-4AE0-8083-FD02EEB7BC92}" destId="{FD9B6CDD-299D-49DB-9FAA-80E9CA6F308F}" srcOrd="1" destOrd="0" presId="urn:microsoft.com/office/officeart/2016/7/layout/VerticalDownArrowProcess"/>
    <dgm:cxn modelId="{EFD518DB-5F5A-47F5-88D0-EA8EB357D776}" type="presParOf" srcId="{83FFE555-1D13-4AE0-8083-FD02EEB7BC92}" destId="{A4D593CC-DCD9-4B89-A8B7-95C1FE19F55F}" srcOrd="2" destOrd="0" presId="urn:microsoft.com/office/officeart/2016/7/layout/VerticalDownArrowProcess"/>
    <dgm:cxn modelId="{B88563D1-1FD5-4D74-9CB7-C3015955AC6C}" type="presParOf" srcId="{A4D593CC-DCD9-4B89-A8B7-95C1FE19F55F}" destId="{ADD53FC8-6AE6-4076-AC40-ECBBC547077A}" srcOrd="0" destOrd="0" presId="urn:microsoft.com/office/officeart/2016/7/layout/VerticalDownArrowProcess"/>
    <dgm:cxn modelId="{C736FC7D-263D-4AE8-AF0A-E2A13E8C7AC1}" type="presParOf" srcId="{A4D593CC-DCD9-4B89-A8B7-95C1FE19F55F}" destId="{38187607-2EEA-4378-8F47-CABD3C7CFCB8}" srcOrd="1" destOrd="0" presId="urn:microsoft.com/office/officeart/2016/7/layout/VerticalDownArrowProcess"/>
    <dgm:cxn modelId="{8D5D7131-8084-4DFB-8C8C-4D3650CA157B}" type="presParOf" srcId="{A4D593CC-DCD9-4B89-A8B7-95C1FE19F55F}" destId="{393C133D-DAF4-43F4-B722-B82100C182C5}" srcOrd="2" destOrd="0" presId="urn:microsoft.com/office/officeart/2016/7/layout/VerticalDownArrowProcess"/>
    <dgm:cxn modelId="{7EA6FC7B-2186-4529-99A6-31FAF8453D00}" type="presParOf" srcId="{83FFE555-1D13-4AE0-8083-FD02EEB7BC92}" destId="{CF581837-4F41-4E35-8858-835B32F5B685}" srcOrd="3" destOrd="0" presId="urn:microsoft.com/office/officeart/2016/7/layout/VerticalDownArrowProcess"/>
    <dgm:cxn modelId="{0708FB1C-FFCB-428B-9A70-48AF5D87DF05}" type="presParOf" srcId="{83FFE555-1D13-4AE0-8083-FD02EEB7BC92}" destId="{1883C5A6-256E-47EA-AFEF-DA73339A2990}" srcOrd="4" destOrd="0" presId="urn:microsoft.com/office/officeart/2016/7/layout/VerticalDownArrowProcess"/>
    <dgm:cxn modelId="{42287414-EF4B-459B-96AE-4522322EC472}" type="presParOf" srcId="{1883C5A6-256E-47EA-AFEF-DA73339A2990}" destId="{52FB6CF0-5A21-48B6-A995-C85004A38BB3}" srcOrd="0" destOrd="0" presId="urn:microsoft.com/office/officeart/2016/7/layout/VerticalDownArrowProcess"/>
    <dgm:cxn modelId="{D66A0D56-138A-4FFA-BAC0-3D78B89B0036}" type="presParOf" srcId="{1883C5A6-256E-47EA-AFEF-DA73339A2990}" destId="{5E8EF867-53AB-4595-8256-39FCC278167D}" srcOrd="1" destOrd="0" presId="urn:microsoft.com/office/officeart/2016/7/layout/VerticalDownArrowProcess"/>
    <dgm:cxn modelId="{8C5961F9-D101-4B68-AC2A-345F0778AA01}" type="presParOf" srcId="{1883C5A6-256E-47EA-AFEF-DA73339A2990}" destId="{645C5EA8-8FE0-4F71-AE3A-F95EAF0A5873}" srcOrd="2" destOrd="0" presId="urn:microsoft.com/office/officeart/2016/7/layout/VerticalDownArrowProcess"/>
    <dgm:cxn modelId="{8D02C7A5-B95B-43BD-9455-E2C77C728033}" type="presParOf" srcId="{83FFE555-1D13-4AE0-8083-FD02EEB7BC92}" destId="{0E785DF5-C5E0-4C84-BD39-1C7D99DE4215}" srcOrd="5" destOrd="0" presId="urn:microsoft.com/office/officeart/2016/7/layout/VerticalDownArrowProcess"/>
    <dgm:cxn modelId="{95FA7813-9222-4DD1-A19D-BE4D049BFC46}" type="presParOf" srcId="{83FFE555-1D13-4AE0-8083-FD02EEB7BC92}" destId="{EC658390-DA73-4152-97EB-692C36A56613}" srcOrd="6" destOrd="0" presId="urn:microsoft.com/office/officeart/2016/7/layout/VerticalDownArrowProcess"/>
    <dgm:cxn modelId="{91EAB579-F5E2-49F9-B270-C740678E117D}" type="presParOf" srcId="{EC658390-DA73-4152-97EB-692C36A56613}" destId="{40B27B2A-7E01-4A1E-B831-3AB8F920CFA9}" srcOrd="0" destOrd="0" presId="urn:microsoft.com/office/officeart/2016/7/layout/VerticalDownArrowProcess"/>
    <dgm:cxn modelId="{32C6059A-8D89-4709-B407-C9F7325FB0CD}" type="presParOf" srcId="{EC658390-DA73-4152-97EB-692C36A56613}" destId="{4AAAADE6-34AD-45A8-8641-44A27DE152FE}" srcOrd="1" destOrd="0" presId="urn:microsoft.com/office/officeart/2016/7/layout/VerticalDownArrowProcess"/>
    <dgm:cxn modelId="{473977B5-80B0-4C5B-91F6-16075253D855}" type="presParOf" srcId="{EC658390-DA73-4152-97EB-692C36A56613}" destId="{CF3B67D7-B627-4CD4-8C6E-CADD82B10392}" srcOrd="2" destOrd="0" presId="urn:microsoft.com/office/officeart/2016/7/layout/VerticalDownArrowProcess"/>
    <dgm:cxn modelId="{BE447505-5C71-4EB5-A42D-BD7394854B0E}" type="presParOf" srcId="{83FFE555-1D13-4AE0-8083-FD02EEB7BC92}" destId="{A2DA0F1E-DEFC-4F49-ABA4-21BCA6A12755}" srcOrd="7" destOrd="0" presId="urn:microsoft.com/office/officeart/2016/7/layout/VerticalDownArrowProcess"/>
    <dgm:cxn modelId="{7189CFD6-AEEF-437B-BF3B-3C283AE68FE6}" type="presParOf" srcId="{83FFE555-1D13-4AE0-8083-FD02EEB7BC92}" destId="{9144035B-E34D-42C9-AF33-A1B64C4BB57D}" srcOrd="8" destOrd="0" presId="urn:microsoft.com/office/officeart/2016/7/layout/VerticalDownArrowProcess"/>
    <dgm:cxn modelId="{FEDF4A5E-946E-40E3-AC71-EF4CC3545B39}" type="presParOf" srcId="{9144035B-E34D-42C9-AF33-A1B64C4BB57D}" destId="{8EAA52DF-DA1E-47D7-8A3F-614A3FF50423}" srcOrd="0" destOrd="0" presId="urn:microsoft.com/office/officeart/2016/7/layout/VerticalDownArrowProcess"/>
    <dgm:cxn modelId="{E134BF03-45E2-4AA8-8BB4-3E76BC951306}" type="presParOf" srcId="{9144035B-E34D-42C9-AF33-A1B64C4BB57D}" destId="{13CF38AB-7B24-4E7C-93E5-B600C78D13DA}" srcOrd="1" destOrd="0" presId="urn:microsoft.com/office/officeart/2016/7/layout/VerticalDownArrowProcess"/>
    <dgm:cxn modelId="{1670ADEB-C5C4-4742-BE33-2AD8F22BEEAC}" type="presParOf" srcId="{9144035B-E34D-42C9-AF33-A1B64C4BB57D}" destId="{F99E1566-B63B-45AC-B5AA-B0AA0C1503A2}" srcOrd="2" destOrd="0" presId="urn:microsoft.com/office/officeart/2016/7/layout/VerticalDownArrowProcess"/>
    <dgm:cxn modelId="{1F9525F7-12BF-4EBB-A9C7-AEA66CB0D84D}" type="presParOf" srcId="{83FFE555-1D13-4AE0-8083-FD02EEB7BC92}" destId="{CE54F9BD-763C-4A14-9368-4BCC964D761C}" srcOrd="9" destOrd="0" presId="urn:microsoft.com/office/officeart/2016/7/layout/VerticalDownArrowProcess"/>
    <dgm:cxn modelId="{92A8CD85-E850-46DF-87F4-1AC5DABA94FC}" type="presParOf" srcId="{83FFE555-1D13-4AE0-8083-FD02EEB7BC92}" destId="{B9C2198D-F9AC-4DF0-8F91-79567715A42C}" srcOrd="10" destOrd="0" presId="urn:microsoft.com/office/officeart/2016/7/layout/VerticalDownArrowProcess"/>
    <dgm:cxn modelId="{2382652F-0C09-447D-A74F-EC5E28B1CA8A}" type="presParOf" srcId="{B9C2198D-F9AC-4DF0-8F91-79567715A42C}" destId="{B917AEDF-A39F-4DA7-B706-047BE15DBC81}" srcOrd="0" destOrd="0" presId="urn:microsoft.com/office/officeart/2016/7/layout/VerticalDownArrowProcess"/>
    <dgm:cxn modelId="{08BC847E-F772-412E-B1E5-1D6EC9673FFA}" type="presParOf" srcId="{B9C2198D-F9AC-4DF0-8F91-79567715A42C}" destId="{E3019C71-0DA2-40A2-8D72-5912A2E4229D}" srcOrd="1" destOrd="0" presId="urn:microsoft.com/office/officeart/2016/7/layout/VerticalDownArrowProcess"/>
    <dgm:cxn modelId="{06480F8F-2EA3-45EA-BE26-009992DD7659}" type="presParOf" srcId="{B9C2198D-F9AC-4DF0-8F91-79567715A42C}" destId="{D1CD6CB9-2C9A-4228-9483-CD4C61C38EDD}"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E74B8187-1F03-46D2-B6B6-39FC4DF35684}">
      <dgm:prSet/>
      <dgm:spPr/>
      <dgm:t>
        <a:bodyPr/>
        <a:lstStyle/>
        <a:p>
          <a:pPr>
            <a:lnSpc>
              <a:spcPct val="100000"/>
            </a:lnSpc>
          </a:pPr>
          <a:r>
            <a:rPr lang="en-GB" b="1" dirty="0"/>
            <a:t>Plan your search strategy – keywords and phrases</a:t>
          </a:r>
          <a:endParaRPr lang="en-US" b="1" dirty="0"/>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dgm:t>
        <a:bodyPr/>
        <a:lstStyle/>
        <a:p>
          <a:pPr>
            <a:lnSpc>
              <a:spcPct val="100000"/>
            </a:lnSpc>
          </a:pPr>
          <a:endParaRPr lang="en-US"/>
        </a:p>
      </dgm:t>
    </dgm:pt>
    <dgm:pt modelId="{F6CA61E4-6F14-4D3B-A53C-7AEA2A99C171}">
      <dgm:prSet/>
      <dgm:spPr/>
      <dgm:t>
        <a:bodyPr/>
        <a:lstStyle/>
        <a:p>
          <a:pPr>
            <a:lnSpc>
              <a:spcPct val="100000"/>
            </a:lnSpc>
          </a:pPr>
          <a:r>
            <a:rPr lang="en-GB" b="1"/>
            <a:t>Understand the content of each source </a:t>
          </a:r>
          <a:endParaRPr lang="en-US" b="1"/>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dgm:t>
        <a:bodyPr/>
        <a:lstStyle/>
        <a:p>
          <a:pPr>
            <a:lnSpc>
              <a:spcPct val="100000"/>
            </a:lnSpc>
          </a:pPr>
          <a:endParaRPr lang="en-US"/>
        </a:p>
      </dgm:t>
    </dgm:pt>
    <dgm:pt modelId="{FA10AD81-4875-43A4-81F4-470B511A2E26}">
      <dgm:prSet/>
      <dgm:spPr/>
      <dgm:t>
        <a:bodyPr/>
        <a:lstStyle/>
        <a:p>
          <a:pPr>
            <a:lnSpc>
              <a:spcPct val="100000"/>
            </a:lnSpc>
          </a:pPr>
          <a:r>
            <a:rPr lang="en-GB" b="1"/>
            <a:t>Sign in to enhance results and functionality – save searches, set alerts</a:t>
          </a:r>
          <a:endParaRPr lang="en-US" b="1"/>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dgm:t>
        <a:bodyPr/>
        <a:lstStyle/>
        <a:p>
          <a:pPr>
            <a:lnSpc>
              <a:spcPct val="100000"/>
            </a:lnSpc>
          </a:pPr>
          <a:endParaRPr lang="en-US"/>
        </a:p>
      </dgm:t>
    </dgm:pt>
    <dgm:pt modelId="{ADB242FB-72FE-49ED-8E24-06A571A263F1}">
      <dgm:prSet/>
      <dgm:spPr/>
      <dgm:t>
        <a:bodyPr/>
        <a:lstStyle/>
        <a:p>
          <a:pPr>
            <a:lnSpc>
              <a:spcPct val="100000"/>
            </a:lnSpc>
          </a:pPr>
          <a:r>
            <a:rPr lang="en-GB" b="1"/>
            <a:t>Filter and refine your results</a:t>
          </a:r>
          <a:endParaRPr lang="en-US" b="1"/>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dgm:t>
        <a:bodyPr/>
        <a:lstStyle/>
        <a:p>
          <a:pPr>
            <a:lnSpc>
              <a:spcPct val="100000"/>
            </a:lnSpc>
          </a:pPr>
          <a:endParaRPr lang="en-US"/>
        </a:p>
      </dgm:t>
    </dgm:pt>
    <dgm:pt modelId="{78FFA86E-281F-464D-B33F-311F8D0506CF}">
      <dgm:prSet/>
      <dgm:spPr/>
      <dgm:t>
        <a:bodyPr/>
        <a:lstStyle/>
        <a:p>
          <a:pPr>
            <a:lnSpc>
              <a:spcPct val="100000"/>
            </a:lnSpc>
          </a:pPr>
          <a:r>
            <a:rPr lang="en-GB" b="1"/>
            <a:t>Be flexible - use information found in your results to do further searches</a:t>
          </a:r>
          <a:endParaRPr lang="en-US" b="1" dirty="0"/>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dgm:t>
        <a:bodyPr/>
        <a:lstStyle/>
        <a:p>
          <a:pPr>
            <a:lnSpc>
              <a:spcPct val="100000"/>
            </a:lnSpc>
          </a:pPr>
          <a:endParaRPr lang="en-US"/>
        </a:p>
      </dgm:t>
    </dgm:pt>
    <dgm:pt modelId="{CDDE69FC-A028-4CAD-B22C-B32A7BDD1A4B}">
      <dgm:prSet/>
      <dgm:spPr/>
      <dgm:t>
        <a:bodyPr/>
        <a:lstStyle/>
        <a:p>
          <a:pPr>
            <a:lnSpc>
              <a:spcPct val="100000"/>
            </a:lnSpc>
          </a:pPr>
          <a:r>
            <a:rPr lang="en-GB" b="1"/>
            <a:t>Organise your information</a:t>
          </a:r>
          <a:endParaRPr lang="en-US" b="1"/>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dgm:t>
        <a:bodyPr/>
        <a:lstStyle/>
        <a:p>
          <a:pPr>
            <a:lnSpc>
              <a:spcPct val="100000"/>
            </a:lnSpc>
          </a:pPr>
          <a:endParaRPr lang="en-US"/>
        </a:p>
      </dgm:t>
    </dgm:pt>
    <dgm:pt modelId="{133AC632-7FAB-4291-A7B1-1747FB7C8D61}">
      <dgm:prSet/>
      <dgm:spPr/>
      <dgm:t>
        <a:bodyPr/>
        <a:lstStyle/>
        <a:p>
          <a:pPr>
            <a:lnSpc>
              <a:spcPct val="100000"/>
            </a:lnSpc>
          </a:pPr>
          <a:r>
            <a:rPr lang="en-GB" b="1"/>
            <a:t>Look at Help pages for guidance and tips</a:t>
          </a:r>
          <a:endParaRPr lang="en-US" b="1"/>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5B46A17C-EFCD-4774-B945-A5B0DCE8BE23}" type="pres">
      <dgm:prSet presAssocID="{2A3D1776-8E13-4E1E-8B4E-020D0D42BBB4}" presName="Name0" presStyleCnt="0">
        <dgm:presLayoutVars>
          <dgm:dir/>
          <dgm:resizeHandles val="exact"/>
        </dgm:presLayoutVars>
      </dgm:prSet>
      <dgm:spPr/>
    </dgm:pt>
    <dgm:pt modelId="{087FF46D-9FA9-4223-93A2-810172A377EE}" type="pres">
      <dgm:prSet presAssocID="{E74B8187-1F03-46D2-B6B6-39FC4DF35684}" presName="node" presStyleLbl="node1" presStyleIdx="0" presStyleCnt="7">
        <dgm:presLayoutVars>
          <dgm:bulletEnabled val="1"/>
        </dgm:presLayoutVars>
      </dgm:prSet>
      <dgm:spPr/>
    </dgm:pt>
    <dgm:pt modelId="{3D41CB6F-57B9-4B84-BD38-D19998887083}" type="pres">
      <dgm:prSet presAssocID="{50E7820D-060D-45EE-9696-646D730DE426}" presName="sibTrans" presStyleLbl="sibTrans1D1" presStyleIdx="0" presStyleCnt="6"/>
      <dgm:spPr/>
    </dgm:pt>
    <dgm:pt modelId="{F67A55E4-9E21-4A08-B5D2-6D2FC1BE055A}" type="pres">
      <dgm:prSet presAssocID="{50E7820D-060D-45EE-9696-646D730DE426}" presName="connectorText" presStyleLbl="sibTrans1D1" presStyleIdx="0" presStyleCnt="6"/>
      <dgm:spPr/>
    </dgm:pt>
    <dgm:pt modelId="{24763D96-C28E-46D5-9188-6E54D4FFF551}" type="pres">
      <dgm:prSet presAssocID="{F6CA61E4-6F14-4D3B-A53C-7AEA2A99C171}" presName="node" presStyleLbl="node1" presStyleIdx="1" presStyleCnt="7">
        <dgm:presLayoutVars>
          <dgm:bulletEnabled val="1"/>
        </dgm:presLayoutVars>
      </dgm:prSet>
      <dgm:spPr/>
    </dgm:pt>
    <dgm:pt modelId="{3AB8BD7F-7156-4EF6-997C-6F899FC5B147}" type="pres">
      <dgm:prSet presAssocID="{1CE57238-B82A-4C88-8971-61D355C8DB32}" presName="sibTrans" presStyleLbl="sibTrans1D1" presStyleIdx="1" presStyleCnt="6"/>
      <dgm:spPr/>
    </dgm:pt>
    <dgm:pt modelId="{C0A9F4BB-6924-49B1-892C-47E60E7D22DA}" type="pres">
      <dgm:prSet presAssocID="{1CE57238-B82A-4C88-8971-61D355C8DB32}" presName="connectorText" presStyleLbl="sibTrans1D1" presStyleIdx="1" presStyleCnt="6"/>
      <dgm:spPr/>
    </dgm:pt>
    <dgm:pt modelId="{B71632B3-C373-4ED1-8C90-B6518DEE4E06}" type="pres">
      <dgm:prSet presAssocID="{FA10AD81-4875-43A4-81F4-470B511A2E26}" presName="node" presStyleLbl="node1" presStyleIdx="2" presStyleCnt="7">
        <dgm:presLayoutVars>
          <dgm:bulletEnabled val="1"/>
        </dgm:presLayoutVars>
      </dgm:prSet>
      <dgm:spPr/>
    </dgm:pt>
    <dgm:pt modelId="{740078C3-EC63-40E2-8510-C101085C2233}" type="pres">
      <dgm:prSet presAssocID="{324CBA28-ADD1-4BB0-A550-C7EF21D7E33F}" presName="sibTrans" presStyleLbl="sibTrans1D1" presStyleIdx="2" presStyleCnt="6"/>
      <dgm:spPr/>
    </dgm:pt>
    <dgm:pt modelId="{BBCC7568-5C27-4D2B-BF61-702E44C5AB73}" type="pres">
      <dgm:prSet presAssocID="{324CBA28-ADD1-4BB0-A550-C7EF21D7E33F}" presName="connectorText" presStyleLbl="sibTrans1D1" presStyleIdx="2" presStyleCnt="6"/>
      <dgm:spPr/>
    </dgm:pt>
    <dgm:pt modelId="{5DA4E0C8-2F2E-4CB7-A43E-312270FF74C1}" type="pres">
      <dgm:prSet presAssocID="{ADB242FB-72FE-49ED-8E24-06A571A263F1}" presName="node" presStyleLbl="node1" presStyleIdx="3" presStyleCnt="7">
        <dgm:presLayoutVars>
          <dgm:bulletEnabled val="1"/>
        </dgm:presLayoutVars>
      </dgm:prSet>
      <dgm:spPr/>
    </dgm:pt>
    <dgm:pt modelId="{B34FF672-BDA4-4D86-96DD-A170A8E8D419}" type="pres">
      <dgm:prSet presAssocID="{E127251D-BE09-4DC5-95C9-DC8603B40031}" presName="sibTrans" presStyleLbl="sibTrans1D1" presStyleIdx="3" presStyleCnt="6"/>
      <dgm:spPr/>
    </dgm:pt>
    <dgm:pt modelId="{C4EA0A84-A456-4390-9525-B2DD394E7321}" type="pres">
      <dgm:prSet presAssocID="{E127251D-BE09-4DC5-95C9-DC8603B40031}" presName="connectorText" presStyleLbl="sibTrans1D1" presStyleIdx="3" presStyleCnt="6"/>
      <dgm:spPr/>
    </dgm:pt>
    <dgm:pt modelId="{BCF3E2ED-5A5A-4C4D-A8FB-C41A2B107677}" type="pres">
      <dgm:prSet presAssocID="{78FFA86E-281F-464D-B33F-311F8D0506CF}" presName="node" presStyleLbl="node1" presStyleIdx="4" presStyleCnt="7">
        <dgm:presLayoutVars>
          <dgm:bulletEnabled val="1"/>
        </dgm:presLayoutVars>
      </dgm:prSet>
      <dgm:spPr/>
    </dgm:pt>
    <dgm:pt modelId="{1485F7C7-9E15-4DF7-8F02-893310470CF7}" type="pres">
      <dgm:prSet presAssocID="{29BFB949-4A50-4C6B-A9C4-0B30BAD10560}" presName="sibTrans" presStyleLbl="sibTrans1D1" presStyleIdx="4" presStyleCnt="6"/>
      <dgm:spPr/>
    </dgm:pt>
    <dgm:pt modelId="{BA7E0BA4-FE06-4CE9-9945-B0F395AC1A53}" type="pres">
      <dgm:prSet presAssocID="{29BFB949-4A50-4C6B-A9C4-0B30BAD10560}" presName="connectorText" presStyleLbl="sibTrans1D1" presStyleIdx="4" presStyleCnt="6"/>
      <dgm:spPr/>
    </dgm:pt>
    <dgm:pt modelId="{08CCAA1D-5CB9-46C8-939C-BFD308D8C8C9}" type="pres">
      <dgm:prSet presAssocID="{CDDE69FC-A028-4CAD-B22C-B32A7BDD1A4B}" presName="node" presStyleLbl="node1" presStyleIdx="5" presStyleCnt="7">
        <dgm:presLayoutVars>
          <dgm:bulletEnabled val="1"/>
        </dgm:presLayoutVars>
      </dgm:prSet>
      <dgm:spPr/>
    </dgm:pt>
    <dgm:pt modelId="{F6E51ADB-5650-4381-AD34-7D2E6D10D66B}" type="pres">
      <dgm:prSet presAssocID="{A91CE32A-0F50-407F-847A-C62299087DAC}" presName="sibTrans" presStyleLbl="sibTrans1D1" presStyleIdx="5" presStyleCnt="6"/>
      <dgm:spPr/>
    </dgm:pt>
    <dgm:pt modelId="{166F7D68-A77D-4E3C-A9D7-EC18138E9122}" type="pres">
      <dgm:prSet presAssocID="{A91CE32A-0F50-407F-847A-C62299087DAC}" presName="connectorText" presStyleLbl="sibTrans1D1" presStyleIdx="5" presStyleCnt="6"/>
      <dgm:spPr/>
    </dgm:pt>
    <dgm:pt modelId="{8E3DB0B1-1D67-4E44-A618-F8830F42494E}" type="pres">
      <dgm:prSet presAssocID="{133AC632-7FAB-4291-A7B1-1747FB7C8D61}" presName="node" presStyleLbl="node1" presStyleIdx="6" presStyleCnt="7">
        <dgm:presLayoutVars>
          <dgm:bulletEnabled val="1"/>
        </dgm:presLayoutVars>
      </dgm:prSet>
      <dgm:spPr/>
    </dgm:pt>
  </dgm:ptLst>
  <dgm:cxnLst>
    <dgm:cxn modelId="{F35C6408-3C92-4215-B512-32910D04F11B}" type="presOf" srcId="{1CE57238-B82A-4C88-8971-61D355C8DB32}" destId="{3AB8BD7F-7156-4EF6-997C-6F899FC5B147}" srcOrd="0" destOrd="0" presId="urn:microsoft.com/office/officeart/2016/7/layout/RepeatingBendingProcessNew"/>
    <dgm:cxn modelId="{7922080B-AED5-4DCF-A1E3-DD6C092B5948}" type="presOf" srcId="{78FFA86E-281F-464D-B33F-311F8D0506CF}" destId="{BCF3E2ED-5A5A-4C4D-A8FB-C41A2B107677}" srcOrd="0" destOrd="0" presId="urn:microsoft.com/office/officeart/2016/7/layout/RepeatingBendingProcessNew"/>
    <dgm:cxn modelId="{915A1F0C-FAB2-4060-9925-EA03C78E6F6D}" type="presOf" srcId="{E127251D-BE09-4DC5-95C9-DC8603B40031}" destId="{C4EA0A84-A456-4390-9525-B2DD394E7321}" srcOrd="1" destOrd="0" presId="urn:microsoft.com/office/officeart/2016/7/layout/RepeatingBendingProcessNew"/>
    <dgm:cxn modelId="{9BDBD20C-0CCD-4E89-A7A1-CA39FA5C37CB}" type="presOf" srcId="{50E7820D-060D-45EE-9696-646D730DE426}" destId="{F67A55E4-9E21-4A08-B5D2-6D2FC1BE055A}" srcOrd="1" destOrd="0" presId="urn:microsoft.com/office/officeart/2016/7/layout/RepeatingBendingProcessNew"/>
    <dgm:cxn modelId="{9BECE20C-5D7A-43BA-9263-C6AA0CCA0D3D}" type="presOf" srcId="{FA10AD81-4875-43A4-81F4-470B511A2E26}" destId="{B71632B3-C373-4ED1-8C90-B6518DEE4E06}"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6BD8D529-B3C7-4C67-AAE7-35A6FDDA3EAF}" srcId="{2A3D1776-8E13-4E1E-8B4E-020D0D42BBB4}" destId="{FA10AD81-4875-43A4-81F4-470B511A2E26}" srcOrd="2" destOrd="0" parTransId="{540593F4-2388-4F5D-AAA1-DF1835EDD16F}" sibTransId="{324CBA28-ADD1-4BB0-A550-C7EF21D7E33F}"/>
    <dgm:cxn modelId="{B76D512F-98DE-40A9-92AC-697A8BFE4443}" type="presOf" srcId="{1CE57238-B82A-4C88-8971-61D355C8DB32}" destId="{C0A9F4BB-6924-49B1-892C-47E60E7D22DA}" srcOrd="1" destOrd="0" presId="urn:microsoft.com/office/officeart/2016/7/layout/RepeatingBendingProcessNew"/>
    <dgm:cxn modelId="{F6568B36-8B88-45E5-958D-4EB98DCCBB48}" type="presOf" srcId="{29BFB949-4A50-4C6B-A9C4-0B30BAD10560}" destId="{BA7E0BA4-FE06-4CE9-9945-B0F395AC1A53}" srcOrd="1" destOrd="0" presId="urn:microsoft.com/office/officeart/2016/7/layout/RepeatingBendingProcessNew"/>
    <dgm:cxn modelId="{F893973B-F0FA-4A67-ADF7-2D9E38A9359A}" type="presOf" srcId="{F6CA61E4-6F14-4D3B-A53C-7AEA2A99C171}" destId="{24763D96-C28E-46D5-9188-6E54D4FFF551}" srcOrd="0" destOrd="0" presId="urn:microsoft.com/office/officeart/2016/7/layout/RepeatingBendingProcessNew"/>
    <dgm:cxn modelId="{62B66D40-17CA-4484-AE54-3DA3D233F200}" type="presOf" srcId="{324CBA28-ADD1-4BB0-A550-C7EF21D7E33F}" destId="{740078C3-EC63-40E2-8510-C101085C2233}" srcOrd="0" destOrd="0" presId="urn:microsoft.com/office/officeart/2016/7/layout/RepeatingBendingProcessNew"/>
    <dgm:cxn modelId="{53DF2D42-D6FE-4EE5-8665-DED2638D3389}" type="presOf" srcId="{A91CE32A-0F50-407F-847A-C62299087DAC}" destId="{F6E51ADB-5650-4381-AD34-7D2E6D10D66B}" srcOrd="0" destOrd="0" presId="urn:microsoft.com/office/officeart/2016/7/layout/RepeatingBendingProcessNew"/>
    <dgm:cxn modelId="{8602834B-7F0F-4218-BD20-A2B604ACABF4}" type="presOf" srcId="{2A3D1776-8E13-4E1E-8B4E-020D0D42BBB4}" destId="{5B46A17C-EFCD-4774-B945-A5B0DCE8BE23}" srcOrd="0" destOrd="0" presId="urn:microsoft.com/office/officeart/2016/7/layout/RepeatingBendingProcessNew"/>
    <dgm:cxn modelId="{F54FD54D-003A-400B-AD3F-3C1139824C30}" type="presOf" srcId="{29BFB949-4A50-4C6B-A9C4-0B30BAD10560}" destId="{1485F7C7-9E15-4DF7-8F02-893310470CF7}" srcOrd="0" destOrd="0" presId="urn:microsoft.com/office/officeart/2016/7/layout/RepeatingBendingProcessNew"/>
    <dgm:cxn modelId="{37CD9573-3CAE-42E6-80B0-CCAFE99F90DF}" type="presOf" srcId="{324CBA28-ADD1-4BB0-A550-C7EF21D7E33F}" destId="{BBCC7568-5C27-4D2B-BF61-702E44C5AB73}" srcOrd="1" destOrd="0" presId="urn:microsoft.com/office/officeart/2016/7/layout/RepeatingBendingProcessNew"/>
    <dgm:cxn modelId="{7EEC2057-076F-4977-AED0-B01D23978966}" type="presOf" srcId="{CDDE69FC-A028-4CAD-B22C-B32A7BDD1A4B}" destId="{08CCAA1D-5CB9-46C8-939C-BFD308D8C8C9}"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6E01E48D-DB19-42CF-B7F0-D4BAAF58D947}" type="presOf" srcId="{ADB242FB-72FE-49ED-8E24-06A571A263F1}" destId="{5DA4E0C8-2F2E-4CB7-A43E-312270FF74C1}" srcOrd="0" destOrd="0" presId="urn:microsoft.com/office/officeart/2016/7/layout/RepeatingBendingProcessNew"/>
    <dgm:cxn modelId="{9B42F291-B479-4007-9805-BAA73B763055}" type="presOf" srcId="{133AC632-7FAB-4291-A7B1-1747FB7C8D61}" destId="{8E3DB0B1-1D67-4E44-A618-F8830F42494E}"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C7D507A0-BD66-4A0B-908F-504C891DA0E7}" type="presOf" srcId="{E127251D-BE09-4DC5-95C9-DC8603B40031}" destId="{B34FF672-BDA4-4D86-96DD-A170A8E8D419}" srcOrd="0" destOrd="0" presId="urn:microsoft.com/office/officeart/2016/7/layout/RepeatingBendingProcessNew"/>
    <dgm:cxn modelId="{AD0E2BA8-BFB5-4F8D-8429-29185BCC51FA}" type="presOf" srcId="{E74B8187-1F03-46D2-B6B6-39FC4DF35684}" destId="{087FF46D-9FA9-4223-93A2-810172A377EE}" srcOrd="0" destOrd="0" presId="urn:microsoft.com/office/officeart/2016/7/layout/RepeatingBendingProcessNew"/>
    <dgm:cxn modelId="{DAA9BDB3-4228-4B31-B046-21F8108EB8E1}" srcId="{2A3D1776-8E13-4E1E-8B4E-020D0D42BBB4}" destId="{CDDE69FC-A028-4CAD-B22C-B32A7BDD1A4B}" srcOrd="5" destOrd="0" parTransId="{40F46082-D250-4BFD-9D40-670BFC075E52}" sibTransId="{A91CE32A-0F50-407F-847A-C62299087DAC}"/>
    <dgm:cxn modelId="{2C1CA1C6-EA6F-4FD7-B685-2AB169B4B5E1}" srcId="{2A3D1776-8E13-4E1E-8B4E-020D0D42BBB4}" destId="{ADB242FB-72FE-49ED-8E24-06A571A263F1}" srcOrd="3" destOrd="0" parTransId="{7BD2ABA2-EE2E-40FA-BA10-B657BEC4F0B0}" sibTransId="{E127251D-BE09-4DC5-95C9-DC8603B40031}"/>
    <dgm:cxn modelId="{BEDEFDC6-FB1D-4A3E-8EA8-B76E9421821F}" type="presOf" srcId="{A91CE32A-0F50-407F-847A-C62299087DAC}" destId="{166F7D68-A77D-4E3C-A9D7-EC18138E9122}" srcOrd="1" destOrd="0" presId="urn:microsoft.com/office/officeart/2016/7/layout/RepeatingBendingProcessNew"/>
    <dgm:cxn modelId="{061297D5-81D7-4FCB-9213-2FB3B497ACDB}" type="presOf" srcId="{50E7820D-060D-45EE-9696-646D730DE426}" destId="{3D41CB6F-57B9-4B84-BD38-D19998887083}"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A35B3960-D196-457A-883C-DF7999E0B257}" type="presParOf" srcId="{5B46A17C-EFCD-4774-B945-A5B0DCE8BE23}" destId="{087FF46D-9FA9-4223-93A2-810172A377EE}" srcOrd="0" destOrd="0" presId="urn:microsoft.com/office/officeart/2016/7/layout/RepeatingBendingProcessNew"/>
    <dgm:cxn modelId="{6B1311B4-0970-4908-A1B0-CC1DA500A435}" type="presParOf" srcId="{5B46A17C-EFCD-4774-B945-A5B0DCE8BE23}" destId="{3D41CB6F-57B9-4B84-BD38-D19998887083}" srcOrd="1" destOrd="0" presId="urn:microsoft.com/office/officeart/2016/7/layout/RepeatingBendingProcessNew"/>
    <dgm:cxn modelId="{913650AA-B2A3-441E-8300-23F579BF34E5}" type="presParOf" srcId="{3D41CB6F-57B9-4B84-BD38-D19998887083}" destId="{F67A55E4-9E21-4A08-B5D2-6D2FC1BE055A}" srcOrd="0" destOrd="0" presId="urn:microsoft.com/office/officeart/2016/7/layout/RepeatingBendingProcessNew"/>
    <dgm:cxn modelId="{3FE74FCF-B4A4-44C2-BFCD-3FD7EF082A01}" type="presParOf" srcId="{5B46A17C-EFCD-4774-B945-A5B0DCE8BE23}" destId="{24763D96-C28E-46D5-9188-6E54D4FFF551}" srcOrd="2" destOrd="0" presId="urn:microsoft.com/office/officeart/2016/7/layout/RepeatingBendingProcessNew"/>
    <dgm:cxn modelId="{D9B92BF8-5CD4-45D6-92D9-8E9FAA4E18F0}" type="presParOf" srcId="{5B46A17C-EFCD-4774-B945-A5B0DCE8BE23}" destId="{3AB8BD7F-7156-4EF6-997C-6F899FC5B147}" srcOrd="3" destOrd="0" presId="urn:microsoft.com/office/officeart/2016/7/layout/RepeatingBendingProcessNew"/>
    <dgm:cxn modelId="{951C0DDA-26DF-4428-B2E7-405643537881}" type="presParOf" srcId="{3AB8BD7F-7156-4EF6-997C-6F899FC5B147}" destId="{C0A9F4BB-6924-49B1-892C-47E60E7D22DA}" srcOrd="0" destOrd="0" presId="urn:microsoft.com/office/officeart/2016/7/layout/RepeatingBendingProcessNew"/>
    <dgm:cxn modelId="{FC9A5254-DA8C-464E-8281-44FF6B184A7B}" type="presParOf" srcId="{5B46A17C-EFCD-4774-B945-A5B0DCE8BE23}" destId="{B71632B3-C373-4ED1-8C90-B6518DEE4E06}" srcOrd="4" destOrd="0" presId="urn:microsoft.com/office/officeart/2016/7/layout/RepeatingBendingProcessNew"/>
    <dgm:cxn modelId="{F031EB8C-8208-4408-8CE0-8C28D2CAEC5D}" type="presParOf" srcId="{5B46A17C-EFCD-4774-B945-A5B0DCE8BE23}" destId="{740078C3-EC63-40E2-8510-C101085C2233}" srcOrd="5" destOrd="0" presId="urn:microsoft.com/office/officeart/2016/7/layout/RepeatingBendingProcessNew"/>
    <dgm:cxn modelId="{BA797754-4B39-4910-8B08-E3858D26C7F4}" type="presParOf" srcId="{740078C3-EC63-40E2-8510-C101085C2233}" destId="{BBCC7568-5C27-4D2B-BF61-702E44C5AB73}" srcOrd="0" destOrd="0" presId="urn:microsoft.com/office/officeart/2016/7/layout/RepeatingBendingProcessNew"/>
    <dgm:cxn modelId="{06920956-86E9-4EBD-B531-8829A9982DEE}" type="presParOf" srcId="{5B46A17C-EFCD-4774-B945-A5B0DCE8BE23}" destId="{5DA4E0C8-2F2E-4CB7-A43E-312270FF74C1}" srcOrd="6" destOrd="0" presId="urn:microsoft.com/office/officeart/2016/7/layout/RepeatingBendingProcessNew"/>
    <dgm:cxn modelId="{8264A203-68DC-42D4-9751-4B66BB977FBF}" type="presParOf" srcId="{5B46A17C-EFCD-4774-B945-A5B0DCE8BE23}" destId="{B34FF672-BDA4-4D86-96DD-A170A8E8D419}" srcOrd="7" destOrd="0" presId="urn:microsoft.com/office/officeart/2016/7/layout/RepeatingBendingProcessNew"/>
    <dgm:cxn modelId="{6FC50824-B875-4D8E-B885-008AB240D06E}" type="presParOf" srcId="{B34FF672-BDA4-4D86-96DD-A170A8E8D419}" destId="{C4EA0A84-A456-4390-9525-B2DD394E7321}" srcOrd="0" destOrd="0" presId="urn:microsoft.com/office/officeart/2016/7/layout/RepeatingBendingProcessNew"/>
    <dgm:cxn modelId="{68D814FD-2735-4B1A-8993-DF74845C1FB5}" type="presParOf" srcId="{5B46A17C-EFCD-4774-B945-A5B0DCE8BE23}" destId="{BCF3E2ED-5A5A-4C4D-A8FB-C41A2B107677}" srcOrd="8" destOrd="0" presId="urn:microsoft.com/office/officeart/2016/7/layout/RepeatingBendingProcessNew"/>
    <dgm:cxn modelId="{48F007C9-3469-4FF0-BAAC-E3288ABBC1B3}" type="presParOf" srcId="{5B46A17C-EFCD-4774-B945-A5B0DCE8BE23}" destId="{1485F7C7-9E15-4DF7-8F02-893310470CF7}" srcOrd="9" destOrd="0" presId="urn:microsoft.com/office/officeart/2016/7/layout/RepeatingBendingProcessNew"/>
    <dgm:cxn modelId="{17060D65-6E70-4BAC-A005-562DDB9FA8A2}" type="presParOf" srcId="{1485F7C7-9E15-4DF7-8F02-893310470CF7}" destId="{BA7E0BA4-FE06-4CE9-9945-B0F395AC1A53}" srcOrd="0" destOrd="0" presId="urn:microsoft.com/office/officeart/2016/7/layout/RepeatingBendingProcessNew"/>
    <dgm:cxn modelId="{0A9886C8-97E9-4627-BC6C-32BFFB61F007}" type="presParOf" srcId="{5B46A17C-EFCD-4774-B945-A5B0DCE8BE23}" destId="{08CCAA1D-5CB9-46C8-939C-BFD308D8C8C9}" srcOrd="10" destOrd="0" presId="urn:microsoft.com/office/officeart/2016/7/layout/RepeatingBendingProcessNew"/>
    <dgm:cxn modelId="{C8FF284C-2D88-4986-A507-8D1AC53CFACD}" type="presParOf" srcId="{5B46A17C-EFCD-4774-B945-A5B0DCE8BE23}" destId="{F6E51ADB-5650-4381-AD34-7D2E6D10D66B}" srcOrd="11" destOrd="0" presId="urn:microsoft.com/office/officeart/2016/7/layout/RepeatingBendingProcessNew"/>
    <dgm:cxn modelId="{6272F3F2-5C71-4C53-AAEC-0A3B80238C64}" type="presParOf" srcId="{F6E51ADB-5650-4381-AD34-7D2E6D10D66B}" destId="{166F7D68-A77D-4E3C-A9D7-EC18138E9122}" srcOrd="0" destOrd="0" presId="urn:microsoft.com/office/officeart/2016/7/layout/RepeatingBendingProcessNew"/>
    <dgm:cxn modelId="{A49B70CF-8345-48D0-8279-8DBFBBC086C6}" type="presParOf" srcId="{5B46A17C-EFCD-4774-B945-A5B0DCE8BE23}" destId="{8E3DB0B1-1D67-4E44-A618-F8830F42494E}"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accent1_2" csCatId="accent1"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8BABA-713C-4B26-ABC5-AD049BB77F14}">
      <dsp:nvSpPr>
        <dsp:cNvPr id="0" name=""/>
        <dsp:cNvSpPr/>
      </dsp:nvSpPr>
      <dsp:spPr>
        <a:xfrm>
          <a:off x="0" y="4041439"/>
          <a:ext cx="2698879" cy="53043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Save</a:t>
          </a:r>
        </a:p>
      </dsp:txBody>
      <dsp:txXfrm>
        <a:off x="0" y="4041439"/>
        <a:ext cx="2698879" cy="530436"/>
      </dsp:txXfrm>
    </dsp:sp>
    <dsp:sp modelId="{769BFF62-CC21-4F5C-8012-4CD82D4C06ED}">
      <dsp:nvSpPr>
        <dsp:cNvPr id="0" name=""/>
        <dsp:cNvSpPr/>
      </dsp:nvSpPr>
      <dsp:spPr>
        <a:xfrm>
          <a:off x="2698879" y="4041439"/>
          <a:ext cx="8096638" cy="5304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Save your results and search history</a:t>
          </a:r>
        </a:p>
      </dsp:txBody>
      <dsp:txXfrm>
        <a:off x="2698879" y="4041439"/>
        <a:ext cx="8096638" cy="530436"/>
      </dsp:txXfrm>
    </dsp:sp>
    <dsp:sp modelId="{38187607-2EEA-4378-8F47-CABD3C7CFCB8}">
      <dsp:nvSpPr>
        <dsp:cNvPr id="0" name=""/>
        <dsp:cNvSpPr/>
      </dsp:nvSpPr>
      <dsp:spPr>
        <a:xfrm rot="10800000">
          <a:off x="0" y="3233584"/>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Review, adjust and add</a:t>
          </a:r>
        </a:p>
      </dsp:txBody>
      <dsp:txXfrm rot="-10800000">
        <a:off x="0" y="3233584"/>
        <a:ext cx="2698879" cy="530277"/>
      </dsp:txXfrm>
    </dsp:sp>
    <dsp:sp modelId="{393C133D-DAF4-43F4-B722-B82100C182C5}">
      <dsp:nvSpPr>
        <dsp:cNvPr id="0" name=""/>
        <dsp:cNvSpPr/>
      </dsp:nvSpPr>
      <dsp:spPr>
        <a:xfrm>
          <a:off x="2698879" y="3233584"/>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Review, adjust and add limits (if necessary)</a:t>
          </a:r>
        </a:p>
      </dsp:txBody>
      <dsp:txXfrm>
        <a:off x="2698879" y="3233584"/>
        <a:ext cx="8096638" cy="530277"/>
      </dsp:txXfrm>
    </dsp:sp>
    <dsp:sp modelId="{5E8EF867-53AB-4595-8256-39FCC278167D}">
      <dsp:nvSpPr>
        <dsp:cNvPr id="0" name=""/>
        <dsp:cNvSpPr/>
      </dsp:nvSpPr>
      <dsp:spPr>
        <a:xfrm rot="10800000">
          <a:off x="0" y="2425729"/>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Combine</a:t>
          </a:r>
        </a:p>
      </dsp:txBody>
      <dsp:txXfrm rot="-10800000">
        <a:off x="0" y="2425729"/>
        <a:ext cx="2698879" cy="530277"/>
      </dsp:txXfrm>
    </dsp:sp>
    <dsp:sp modelId="{645C5EA8-8FE0-4F71-AE3A-F95EAF0A5873}">
      <dsp:nvSpPr>
        <dsp:cNvPr id="0" name=""/>
        <dsp:cNvSpPr/>
      </dsp:nvSpPr>
      <dsp:spPr>
        <a:xfrm>
          <a:off x="2698879" y="2425729"/>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Combine your keywords and run search</a:t>
          </a:r>
        </a:p>
      </dsp:txBody>
      <dsp:txXfrm>
        <a:off x="2698879" y="2425729"/>
        <a:ext cx="8096638" cy="530277"/>
      </dsp:txXfrm>
    </dsp:sp>
    <dsp:sp modelId="{4AAAADE6-34AD-45A8-8641-44A27DE152FE}">
      <dsp:nvSpPr>
        <dsp:cNvPr id="0" name=""/>
        <dsp:cNvSpPr/>
      </dsp:nvSpPr>
      <dsp:spPr>
        <a:xfrm rot="10800000">
          <a:off x="0" y="1617874"/>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Find</a:t>
          </a:r>
        </a:p>
      </dsp:txBody>
      <dsp:txXfrm rot="-10800000">
        <a:off x="0" y="1617874"/>
        <a:ext cx="2698879" cy="530277"/>
      </dsp:txXfrm>
    </dsp:sp>
    <dsp:sp modelId="{CF3B67D7-B627-4CD4-8C6E-CADD82B10392}">
      <dsp:nvSpPr>
        <dsp:cNvPr id="0" name=""/>
        <dsp:cNvSpPr/>
      </dsp:nvSpPr>
      <dsp:spPr>
        <a:xfrm>
          <a:off x="2698879" y="1617874"/>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Find synonyms</a:t>
          </a:r>
        </a:p>
      </dsp:txBody>
      <dsp:txXfrm>
        <a:off x="2698879" y="1617874"/>
        <a:ext cx="8096638" cy="530277"/>
      </dsp:txXfrm>
    </dsp:sp>
    <dsp:sp modelId="{13CF38AB-7B24-4E7C-93E5-B600C78D13DA}">
      <dsp:nvSpPr>
        <dsp:cNvPr id="0" name=""/>
        <dsp:cNvSpPr/>
      </dsp:nvSpPr>
      <dsp:spPr>
        <a:xfrm rot="10800000">
          <a:off x="0" y="810018"/>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Choose</a:t>
          </a:r>
        </a:p>
      </dsp:txBody>
      <dsp:txXfrm rot="-10800000">
        <a:off x="0" y="810018"/>
        <a:ext cx="2698879" cy="530277"/>
      </dsp:txXfrm>
    </dsp:sp>
    <dsp:sp modelId="{F99E1566-B63B-45AC-B5AA-B0AA0C1503A2}">
      <dsp:nvSpPr>
        <dsp:cNvPr id="0" name=""/>
        <dsp:cNvSpPr/>
      </dsp:nvSpPr>
      <dsp:spPr>
        <a:xfrm>
          <a:off x="2698879" y="810018"/>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Choose the databases</a:t>
          </a:r>
        </a:p>
      </dsp:txBody>
      <dsp:txXfrm>
        <a:off x="2698879" y="810018"/>
        <a:ext cx="8096638" cy="530277"/>
      </dsp:txXfrm>
    </dsp:sp>
    <dsp:sp modelId="{E3019C71-0DA2-40A2-8D72-5912A2E4229D}">
      <dsp:nvSpPr>
        <dsp:cNvPr id="0" name=""/>
        <dsp:cNvSpPr/>
      </dsp:nvSpPr>
      <dsp:spPr>
        <a:xfrm rot="10800000">
          <a:off x="0" y="2163"/>
          <a:ext cx="2698879"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944" tIns="128016" rIns="191944" bIns="128016" numCol="1" spcCol="1270" anchor="ctr" anchorCtr="0">
          <a:noAutofit/>
        </a:bodyPr>
        <a:lstStyle/>
        <a:p>
          <a:pPr marL="0" lvl="0" indent="0" algn="ctr" defTabSz="800100">
            <a:lnSpc>
              <a:spcPct val="90000"/>
            </a:lnSpc>
            <a:spcBef>
              <a:spcPct val="0"/>
            </a:spcBef>
            <a:spcAft>
              <a:spcPct val="35000"/>
            </a:spcAft>
            <a:buNone/>
          </a:pPr>
          <a:r>
            <a:rPr lang="en-US" sz="1800" kern="1200"/>
            <a:t>Formulate</a:t>
          </a:r>
        </a:p>
      </dsp:txBody>
      <dsp:txXfrm rot="-10800000">
        <a:off x="0" y="2163"/>
        <a:ext cx="2698879" cy="530277"/>
      </dsp:txXfrm>
    </dsp:sp>
    <dsp:sp modelId="{D1CD6CB9-2C9A-4228-9483-CD4C61C38EDD}">
      <dsp:nvSpPr>
        <dsp:cNvPr id="0" name=""/>
        <dsp:cNvSpPr/>
      </dsp:nvSpPr>
      <dsp:spPr>
        <a:xfrm>
          <a:off x="2698879" y="2163"/>
          <a:ext cx="8096638"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238" tIns="165100" rIns="164238" bIns="165100" numCol="1" spcCol="1270" anchor="ctr" anchorCtr="0">
          <a:noAutofit/>
        </a:bodyPr>
        <a:lstStyle/>
        <a:p>
          <a:pPr marL="0" lvl="0" indent="0" algn="l" defTabSz="577850">
            <a:lnSpc>
              <a:spcPct val="90000"/>
            </a:lnSpc>
            <a:spcBef>
              <a:spcPct val="0"/>
            </a:spcBef>
            <a:spcAft>
              <a:spcPct val="35000"/>
            </a:spcAft>
            <a:buNone/>
          </a:pPr>
          <a:r>
            <a:rPr lang="en-US" sz="1300" kern="1200"/>
            <a:t>Formulate a search with key concepts</a:t>
          </a:r>
        </a:p>
      </dsp:txBody>
      <dsp:txXfrm>
        <a:off x="2698879" y="2163"/>
        <a:ext cx="8096638" cy="5302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1CB6F-57B9-4B84-BD38-D19998887083}">
      <dsp:nvSpPr>
        <dsp:cNvPr id="0" name=""/>
        <dsp:cNvSpPr/>
      </dsp:nvSpPr>
      <dsp:spPr>
        <a:xfrm>
          <a:off x="2211533" y="1367554"/>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437814" y="1410731"/>
        <a:ext cx="25429" cy="5085"/>
      </dsp:txXfrm>
    </dsp:sp>
    <dsp:sp modelId="{087FF46D-9FA9-4223-93A2-810172A377EE}">
      <dsp:nvSpPr>
        <dsp:cNvPr id="0" name=""/>
        <dsp:cNvSpPr/>
      </dsp:nvSpPr>
      <dsp:spPr>
        <a:xfrm>
          <a:off x="2064"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dirty="0"/>
            <a:t>Plan your search strategy – keywords and phrases</a:t>
          </a:r>
          <a:endParaRPr lang="en-US" sz="1700" b="1" kern="1200" dirty="0"/>
        </a:p>
      </dsp:txBody>
      <dsp:txXfrm>
        <a:off x="2064" y="749893"/>
        <a:ext cx="2211268" cy="1326761"/>
      </dsp:txXfrm>
    </dsp:sp>
    <dsp:sp modelId="{3AB8BD7F-7156-4EF6-997C-6F899FC5B147}">
      <dsp:nvSpPr>
        <dsp:cNvPr id="0" name=""/>
        <dsp:cNvSpPr/>
      </dsp:nvSpPr>
      <dsp:spPr>
        <a:xfrm>
          <a:off x="4931394" y="1367554"/>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5157675" y="1410731"/>
        <a:ext cx="25429" cy="5085"/>
      </dsp:txXfrm>
    </dsp:sp>
    <dsp:sp modelId="{24763D96-C28E-46D5-9188-6E54D4FFF551}">
      <dsp:nvSpPr>
        <dsp:cNvPr id="0" name=""/>
        <dsp:cNvSpPr/>
      </dsp:nvSpPr>
      <dsp:spPr>
        <a:xfrm>
          <a:off x="2721925"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Understand the content of each source </a:t>
          </a:r>
          <a:endParaRPr lang="en-US" sz="1700" b="1" kern="1200"/>
        </a:p>
      </dsp:txBody>
      <dsp:txXfrm>
        <a:off x="2721925" y="749893"/>
        <a:ext cx="2211268" cy="1326761"/>
      </dsp:txXfrm>
    </dsp:sp>
    <dsp:sp modelId="{740078C3-EC63-40E2-8510-C101085C2233}">
      <dsp:nvSpPr>
        <dsp:cNvPr id="0" name=""/>
        <dsp:cNvSpPr/>
      </dsp:nvSpPr>
      <dsp:spPr>
        <a:xfrm>
          <a:off x="7651254" y="1367554"/>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7877535" y="1410731"/>
        <a:ext cx="25429" cy="5085"/>
      </dsp:txXfrm>
    </dsp:sp>
    <dsp:sp modelId="{B71632B3-C373-4ED1-8C90-B6518DEE4E06}">
      <dsp:nvSpPr>
        <dsp:cNvPr id="0" name=""/>
        <dsp:cNvSpPr/>
      </dsp:nvSpPr>
      <dsp:spPr>
        <a:xfrm>
          <a:off x="5441785"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Sign in to enhance results and functionality – save searches, set alerts</a:t>
          </a:r>
          <a:endParaRPr lang="en-US" sz="1700" b="1" kern="1200"/>
        </a:p>
      </dsp:txBody>
      <dsp:txXfrm>
        <a:off x="5441785" y="749893"/>
        <a:ext cx="2211268" cy="1326761"/>
      </dsp:txXfrm>
    </dsp:sp>
    <dsp:sp modelId="{B34FF672-BDA4-4D86-96DD-A170A8E8D419}">
      <dsp:nvSpPr>
        <dsp:cNvPr id="0" name=""/>
        <dsp:cNvSpPr/>
      </dsp:nvSpPr>
      <dsp:spPr>
        <a:xfrm>
          <a:off x="1107698" y="2074855"/>
          <a:ext cx="8159582" cy="477991"/>
        </a:xfrm>
        <a:custGeom>
          <a:avLst/>
          <a:gdLst/>
          <a:ahLst/>
          <a:cxnLst/>
          <a:rect l="0" t="0" r="0" b="0"/>
          <a:pathLst>
            <a:path>
              <a:moveTo>
                <a:pt x="8159582" y="0"/>
              </a:moveTo>
              <a:lnTo>
                <a:pt x="8159582" y="256095"/>
              </a:lnTo>
              <a:lnTo>
                <a:pt x="0" y="256095"/>
              </a:lnTo>
              <a:lnTo>
                <a:pt x="0" y="47799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4983104" y="2311308"/>
        <a:ext cx="408770" cy="5085"/>
      </dsp:txXfrm>
    </dsp:sp>
    <dsp:sp modelId="{5DA4E0C8-2F2E-4CB7-A43E-312270FF74C1}">
      <dsp:nvSpPr>
        <dsp:cNvPr id="0" name=""/>
        <dsp:cNvSpPr/>
      </dsp:nvSpPr>
      <dsp:spPr>
        <a:xfrm>
          <a:off x="8161646"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Filter and refine your results</a:t>
          </a:r>
          <a:endParaRPr lang="en-US" sz="1700" b="1" kern="1200"/>
        </a:p>
      </dsp:txBody>
      <dsp:txXfrm>
        <a:off x="8161646" y="749893"/>
        <a:ext cx="2211268" cy="1326761"/>
      </dsp:txXfrm>
    </dsp:sp>
    <dsp:sp modelId="{1485F7C7-9E15-4DF7-8F02-893310470CF7}">
      <dsp:nvSpPr>
        <dsp:cNvPr id="0" name=""/>
        <dsp:cNvSpPr/>
      </dsp:nvSpPr>
      <dsp:spPr>
        <a:xfrm>
          <a:off x="2211533" y="3202907"/>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437814" y="3246084"/>
        <a:ext cx="25429" cy="5085"/>
      </dsp:txXfrm>
    </dsp:sp>
    <dsp:sp modelId="{BCF3E2ED-5A5A-4C4D-A8FB-C41A2B107677}">
      <dsp:nvSpPr>
        <dsp:cNvPr id="0" name=""/>
        <dsp:cNvSpPr/>
      </dsp:nvSpPr>
      <dsp:spPr>
        <a:xfrm>
          <a:off x="2064" y="2585246"/>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Be flexible - use information found in your results to do further searches</a:t>
          </a:r>
          <a:endParaRPr lang="en-US" sz="1700" b="1" kern="1200" dirty="0"/>
        </a:p>
      </dsp:txBody>
      <dsp:txXfrm>
        <a:off x="2064" y="2585246"/>
        <a:ext cx="2211268" cy="1326761"/>
      </dsp:txXfrm>
    </dsp:sp>
    <dsp:sp modelId="{F6E51ADB-5650-4381-AD34-7D2E6D10D66B}">
      <dsp:nvSpPr>
        <dsp:cNvPr id="0" name=""/>
        <dsp:cNvSpPr/>
      </dsp:nvSpPr>
      <dsp:spPr>
        <a:xfrm>
          <a:off x="4931394" y="3202907"/>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5157675" y="3246084"/>
        <a:ext cx="25429" cy="5085"/>
      </dsp:txXfrm>
    </dsp:sp>
    <dsp:sp modelId="{08CCAA1D-5CB9-46C8-939C-BFD308D8C8C9}">
      <dsp:nvSpPr>
        <dsp:cNvPr id="0" name=""/>
        <dsp:cNvSpPr/>
      </dsp:nvSpPr>
      <dsp:spPr>
        <a:xfrm>
          <a:off x="2721925" y="2585246"/>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Organise your information</a:t>
          </a:r>
          <a:endParaRPr lang="en-US" sz="1700" b="1" kern="1200"/>
        </a:p>
      </dsp:txBody>
      <dsp:txXfrm>
        <a:off x="2721925" y="2585246"/>
        <a:ext cx="2211268" cy="1326761"/>
      </dsp:txXfrm>
    </dsp:sp>
    <dsp:sp modelId="{8E3DB0B1-1D67-4E44-A618-F8830F42494E}">
      <dsp:nvSpPr>
        <dsp:cNvPr id="0" name=""/>
        <dsp:cNvSpPr/>
      </dsp:nvSpPr>
      <dsp:spPr>
        <a:xfrm>
          <a:off x="5441785" y="2585246"/>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Look at Help pages for guidance and tips</a:t>
          </a:r>
          <a:endParaRPr lang="en-US" sz="1700" b="1" kern="1200"/>
        </a:p>
      </dsp:txBody>
      <dsp:txXfrm>
        <a:off x="5441785" y="2585246"/>
        <a:ext cx="2211268" cy="13267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libguides.mdx.ac.uk/ld.php?content_id=32846025"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https://libguides.mdx.ac.uk/ld.php?content_id=32846025</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7CD2DD0-CA68-48DB-A983-87613955F1CB}" type="slidenum">
              <a:rPr lang="en-GB"/>
              <a:t>6</a:t>
            </a:fld>
            <a:endParaRPr lang="en-GB"/>
          </a:p>
        </p:txBody>
      </p:sp>
    </p:spTree>
    <p:extLst>
      <p:ext uri="{BB962C8B-B14F-4D97-AF65-F5344CB8AC3E}">
        <p14:creationId xmlns:p14="http://schemas.microsoft.com/office/powerpoint/2010/main" val="19014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31</a:t>
            </a:fld>
            <a:endParaRPr lang="en-GB"/>
          </a:p>
        </p:txBody>
      </p:sp>
    </p:spTree>
    <p:extLst>
      <p:ext uri="{BB962C8B-B14F-4D97-AF65-F5344CB8AC3E}">
        <p14:creationId xmlns:p14="http://schemas.microsoft.com/office/powerpoint/2010/main" val="9362688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search?query=any,contains,Musical%20theatre&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ibrarysearch.uwtsd.ac.uk/discovery/search?query=any,contains,Musical%20theatre&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fulldisplay?docid=alma99100250959002421&amp;context=L&amp;vid=44WHELF_UWTSD:44WHELF_UWTSD_VU1&amp;lang=en&amp;search_scope=Search_ELEC&amp;adaptor=Local%20Search%20Engine&amp;tab=Everything&amp;query=any,contains,Musical%20theatre&amp;facet=tlevel,include,online_resources&amp;facet=rtype,include,books&amp;offset=0" TargetMode="Externa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search?query=any,contains,Musical%20theatre&amp;tab=Everything&amp;search_scope=Search_ELEC&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fulldisplay?docid=alma99100417099402421&amp;context=L&amp;vid=44WHELF_UWTSD:44WHELF_UWTSD_VU1&amp;lang=en&amp;search_scope=MyInst_and_CI&amp;adaptor=Local%20Search%20Engine&amp;tab=Everything&amp;query=any,contains,performing%20arts%20periodicals%20database&amp;offset=0" TargetMode="External"/><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fulldisplay?docid=alma99100250258102421&amp;context=L&amp;vid=44WHELF_UWTSD:44WHELF_UWTSD_VU1&amp;lang=en&amp;search_scope=MyInst_and_CI&amp;adaptor=Local%20Search%20Engine&amp;tab=Everything&amp;query=any,contains,digital%20theatre%20plus&amp;offset=0" TargetMode="External"/><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browzine.com/libraries/1422/subjects/57/bookcases/81?sort=title"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7.jpg"/></Relationships>
</file>

<file path=ppt/slides/_rels/slide3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a:t>Emily Wild</a:t>
            </a:r>
            <a:endParaRPr lang="en-GB" sz="2800" dirty="0"/>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dirty="0"/>
              <a:t>Independent Project Research</a:t>
            </a:r>
            <a:br>
              <a:rPr lang="en-GB" sz="3200" dirty="0"/>
            </a:br>
            <a:br>
              <a:rPr lang="en-GB" sz="3200" dirty="0"/>
            </a:br>
            <a:r>
              <a:rPr lang="en-GB" sz="3200" dirty="0"/>
              <a:t>WAVDA</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lstStyle/>
          <a:p>
            <a:r>
              <a:rPr lang="en-US" dirty="0"/>
              <a:t>Literature searching</a:t>
            </a:r>
          </a:p>
        </p:txBody>
      </p:sp>
      <p:pic>
        <p:nvPicPr>
          <p:cNvPr id="4" name="Picture 4" descr="Text&#10;&#10;Description automatically generated">
            <a:extLst>
              <a:ext uri="{FF2B5EF4-FFF2-40B4-BE49-F238E27FC236}">
                <a16:creationId xmlns:a16="http://schemas.microsoft.com/office/drawing/2014/main" id="{F9D48F87-1F79-CCFE-E9E2-B9F8BF532384}"/>
              </a:ext>
            </a:extLst>
          </p:cNvPr>
          <p:cNvPicPr>
            <a:picLocks noGrp="1" noChangeAspect="1"/>
          </p:cNvPicPr>
          <p:nvPr>
            <p:ph sz="quarter" idx="10"/>
          </p:nvPr>
        </p:nvPicPr>
        <p:blipFill>
          <a:blip r:embed="rId2"/>
          <a:stretch>
            <a:fillRect/>
          </a:stretch>
        </p:blipFill>
        <p:spPr>
          <a:xfrm>
            <a:off x="1452306" y="1592263"/>
            <a:ext cx="9287390" cy="4574040"/>
          </a:xfrm>
          <a:noFill/>
        </p:spPr>
      </p:pic>
    </p:spTree>
    <p:extLst>
      <p:ext uri="{BB962C8B-B14F-4D97-AF65-F5344CB8AC3E}">
        <p14:creationId xmlns:p14="http://schemas.microsoft.com/office/powerpoint/2010/main" val="3612459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718457" y="1600201"/>
            <a:ext cx="5233081" cy="4565650"/>
          </a:xfrm>
        </p:spPr>
        <p:txBody>
          <a:bodyPr vert="horz" lIns="91440" tIns="45720" rIns="91440" bIns="45720" rtlCol="0" anchor="t">
            <a:normAutofit lnSpcReduction="10000"/>
          </a:bodyPr>
          <a:lstStyle/>
          <a:p>
            <a:pPr>
              <a:buFont typeface="Arial" panose="05000000000000000000" pitchFamily="2" charset="2"/>
              <a:buChar char="•"/>
            </a:pPr>
            <a:r>
              <a:rPr lang="en-GB" sz="2400" dirty="0"/>
              <a:t>Familiarise yourself with your topic and previous research</a:t>
            </a:r>
          </a:p>
          <a:p>
            <a:pPr>
              <a:buFont typeface="Arial" panose="05000000000000000000" pitchFamily="2" charset="2"/>
              <a:buChar char="•"/>
            </a:pPr>
            <a:endParaRPr lang="en-GB" sz="2400" dirty="0"/>
          </a:p>
          <a:p>
            <a:pPr>
              <a:buFont typeface="Arial" panose="05000000000000000000" pitchFamily="2" charset="2"/>
              <a:buChar char="•"/>
            </a:pPr>
            <a:r>
              <a:rPr lang="en-GB" sz="2400" dirty="0"/>
              <a:t>Perform a scoping/ preliminary search. </a:t>
            </a:r>
            <a:endParaRPr lang="en-GB" sz="2400" dirty="0">
              <a:cs typeface="Calibri Light"/>
            </a:endParaRPr>
          </a:p>
          <a:p>
            <a:pPr>
              <a:buFont typeface="Arial" panose="05000000000000000000" pitchFamily="2" charset="2"/>
              <a:buChar char="•"/>
            </a:pPr>
            <a:endParaRPr lang="en-GB" sz="2400" dirty="0"/>
          </a:p>
          <a:p>
            <a:pPr>
              <a:buFont typeface="Arial" panose="05000000000000000000" pitchFamily="2" charset="2"/>
              <a:buChar char="•"/>
            </a:pPr>
            <a:r>
              <a:rPr lang="en-GB" sz="2400" dirty="0"/>
              <a:t>This will allow you to identify articles, journals and key authors on your topic. </a:t>
            </a:r>
            <a:endParaRPr lang="en-GB" sz="2400" dirty="0">
              <a:cs typeface="Calibri Light"/>
            </a:endParaRPr>
          </a:p>
          <a:p>
            <a:pPr>
              <a:buFont typeface="Arial" panose="05000000000000000000" pitchFamily="2" charset="2"/>
              <a:buChar char="•"/>
            </a:pPr>
            <a:endParaRPr lang="en-GB" sz="2400" dirty="0"/>
          </a:p>
          <a:p>
            <a:pPr>
              <a:buFont typeface="Arial" panose="05000000000000000000" pitchFamily="2" charset="2"/>
              <a:buChar char="•"/>
            </a:pPr>
            <a:r>
              <a:rPr lang="en-GB" sz="2400" dirty="0"/>
              <a:t>Note any key terminology, phrases, ideas you find.</a:t>
            </a:r>
            <a:endParaRPr lang="en-GB" sz="2400" dirty="0">
              <a:cs typeface="Calibri Light"/>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dirty="0"/>
              <a:t>Where to start...</a:t>
            </a:r>
          </a:p>
        </p:txBody>
      </p:sp>
      <p:pic>
        <p:nvPicPr>
          <p:cNvPr id="4" name="Picture 4" descr="Woman in a library">
            <a:extLst>
              <a:ext uri="{FF2B5EF4-FFF2-40B4-BE49-F238E27FC236}">
                <a16:creationId xmlns:a16="http://schemas.microsoft.com/office/drawing/2014/main" id="{1160C905-C34D-3B73-CE85-F4AEF10E748E}"/>
              </a:ext>
            </a:extLst>
          </p:cNvPr>
          <p:cNvPicPr>
            <a:picLocks noChangeAspect="1"/>
          </p:cNvPicPr>
          <p:nvPr/>
        </p:nvPicPr>
        <p:blipFill rotWithShape="1">
          <a:blip r:embed="rId2"/>
          <a:srcRect l="11712" r="11712"/>
          <a:stretch/>
        </p:blipFill>
        <p:spPr>
          <a:xfrm>
            <a:off x="6254749" y="1600201"/>
            <a:ext cx="5239011" cy="4565650"/>
          </a:xfrm>
          <a:prstGeom prst="rect">
            <a:avLst/>
          </a:prstGeom>
          <a:noFill/>
        </p:spPr>
      </p:pic>
    </p:spTree>
    <p:extLst>
      <p:ext uri="{BB962C8B-B14F-4D97-AF65-F5344CB8AC3E}">
        <p14:creationId xmlns:p14="http://schemas.microsoft.com/office/powerpoint/2010/main" val="4231305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B0B1A-8F97-6EBE-114B-26A927119F14}"/>
              </a:ext>
            </a:extLst>
          </p:cNvPr>
          <p:cNvSpPr>
            <a:spLocks noGrp="1"/>
          </p:cNvSpPr>
          <p:nvPr>
            <p:ph type="title"/>
          </p:nvPr>
        </p:nvSpPr>
        <p:spPr>
          <a:xfrm>
            <a:off x="698242" y="252284"/>
            <a:ext cx="10795518" cy="1003916"/>
          </a:xfrm>
        </p:spPr>
        <p:txBody>
          <a:bodyPr anchor="b">
            <a:normAutofit/>
          </a:bodyPr>
          <a:lstStyle/>
          <a:p>
            <a:r>
              <a:rPr lang="en-GB" dirty="0"/>
              <a:t>Search process</a:t>
            </a:r>
          </a:p>
        </p:txBody>
      </p:sp>
      <p:graphicFrame>
        <p:nvGraphicFramePr>
          <p:cNvPr id="6" name="Subtitle 2">
            <a:extLst>
              <a:ext uri="{FF2B5EF4-FFF2-40B4-BE49-F238E27FC236}">
                <a16:creationId xmlns:a16="http://schemas.microsoft.com/office/drawing/2014/main" id="{51E9DEA8-8AB3-19A5-B098-3E77C6582DD8}"/>
              </a:ext>
            </a:extLst>
          </p:cNvPr>
          <p:cNvGraphicFramePr>
            <a:graphicFrameLocks noGrp="1"/>
          </p:cNvGraphicFramePr>
          <p:nvPr>
            <p:ph sz="quarter" idx="10"/>
            <p:extLst>
              <p:ext uri="{D42A27DB-BD31-4B8C-83A1-F6EECF244321}">
                <p14:modId xmlns:p14="http://schemas.microsoft.com/office/powerpoint/2010/main" val="3230358287"/>
              </p:ext>
            </p:extLst>
          </p:nvPr>
        </p:nvGraphicFramePr>
        <p:xfrm>
          <a:off x="698241" y="1508288"/>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8938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7CC1F-56F2-8542-8217-BE066EB9DC62}"/>
              </a:ext>
            </a:extLst>
          </p:cNvPr>
          <p:cNvSpPr>
            <a:spLocks noGrp="1"/>
          </p:cNvSpPr>
          <p:nvPr>
            <p:ph type="title"/>
          </p:nvPr>
        </p:nvSpPr>
        <p:spPr/>
        <p:txBody>
          <a:bodyPr/>
          <a:lstStyle/>
          <a:p>
            <a:r>
              <a:rPr lang="en-GB" dirty="0"/>
              <a:t>Combining keywords</a:t>
            </a:r>
          </a:p>
        </p:txBody>
      </p:sp>
      <p:sp>
        <p:nvSpPr>
          <p:cNvPr id="3" name="Content Placeholder 2">
            <a:extLst>
              <a:ext uri="{FF2B5EF4-FFF2-40B4-BE49-F238E27FC236}">
                <a16:creationId xmlns:a16="http://schemas.microsoft.com/office/drawing/2014/main" id="{36F05F13-585D-FD01-0D77-7ECB87375980}"/>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sz="2400" dirty="0">
                <a:cs typeface="Calibri Light"/>
              </a:rPr>
              <a:t>Boolean Operators allow you to </a:t>
            </a:r>
            <a:r>
              <a:rPr lang="en-GB" sz="2400" b="1" dirty="0">
                <a:cs typeface="Calibri Light"/>
              </a:rPr>
              <a:t>combine your keywords</a:t>
            </a:r>
            <a:r>
              <a:rPr lang="en-GB" sz="2400" dirty="0">
                <a:cs typeface="Calibri Light"/>
              </a:rPr>
              <a:t> to narrow or broaden your search.</a:t>
            </a:r>
          </a:p>
          <a:p>
            <a:pPr>
              <a:buFont typeface="Arial" panose="05000000000000000000" pitchFamily="2" charset="2"/>
              <a:buChar char="•"/>
            </a:pPr>
            <a:endParaRPr lang="en-GB" sz="2400" dirty="0">
              <a:solidFill>
                <a:srgbClr val="000000"/>
              </a:solidFill>
              <a:cs typeface="Calibri Light"/>
            </a:endParaRPr>
          </a:p>
          <a:p>
            <a:pPr>
              <a:buFont typeface="Arial" panose="05000000000000000000" pitchFamily="2" charset="2"/>
              <a:buChar char="•"/>
            </a:pPr>
            <a:r>
              <a:rPr lang="en-GB" sz="2400" b="1" dirty="0">
                <a:solidFill>
                  <a:srgbClr val="FF0000"/>
                </a:solidFill>
                <a:cs typeface="Calibri Light"/>
              </a:rPr>
              <a:t>AND</a:t>
            </a:r>
            <a:r>
              <a:rPr lang="en-GB" sz="2400" dirty="0">
                <a:cs typeface="Calibri Light"/>
              </a:rPr>
              <a:t>: narrows your search by only giving results where </a:t>
            </a:r>
            <a:r>
              <a:rPr lang="en-GB" sz="2400" b="1" dirty="0">
                <a:solidFill>
                  <a:srgbClr val="FF0000"/>
                </a:solidFill>
                <a:cs typeface="Calibri Light"/>
              </a:rPr>
              <a:t>ALL</a:t>
            </a:r>
            <a:r>
              <a:rPr lang="en-GB" sz="2400" dirty="0">
                <a:cs typeface="Calibri Light"/>
              </a:rPr>
              <a:t> your search terms are present.</a:t>
            </a:r>
          </a:p>
          <a:p>
            <a:pPr>
              <a:buFont typeface="Arial" panose="05000000000000000000" pitchFamily="2" charset="2"/>
              <a:buChar char="•"/>
            </a:pPr>
            <a:endParaRPr lang="en-GB" sz="2400" dirty="0">
              <a:solidFill>
                <a:srgbClr val="000000"/>
              </a:solidFill>
              <a:cs typeface="Calibri Light"/>
            </a:endParaRPr>
          </a:p>
          <a:p>
            <a:pPr>
              <a:buFont typeface="Arial" panose="05000000000000000000" pitchFamily="2" charset="2"/>
              <a:buChar char="•"/>
            </a:pPr>
            <a:r>
              <a:rPr lang="en-GB" sz="2400" b="1" dirty="0">
                <a:solidFill>
                  <a:srgbClr val="FF0000"/>
                </a:solidFill>
                <a:cs typeface="Calibri Light"/>
              </a:rPr>
              <a:t>OR</a:t>
            </a:r>
            <a:r>
              <a:rPr lang="en-GB" sz="2400" dirty="0">
                <a:cs typeface="Calibri Light"/>
              </a:rPr>
              <a:t>: broadens your search where </a:t>
            </a:r>
            <a:r>
              <a:rPr lang="en-GB" sz="2400" b="1" dirty="0">
                <a:solidFill>
                  <a:srgbClr val="FF0000"/>
                </a:solidFill>
                <a:cs typeface="Calibri Light"/>
              </a:rPr>
              <a:t>ANY </a:t>
            </a:r>
            <a:r>
              <a:rPr lang="en-GB" sz="2400" dirty="0">
                <a:cs typeface="Calibri Light"/>
              </a:rPr>
              <a:t>of your search terms are present.</a:t>
            </a:r>
          </a:p>
          <a:p>
            <a:pPr>
              <a:buFont typeface="Arial" panose="05000000000000000000" pitchFamily="2" charset="2"/>
              <a:buChar char="•"/>
            </a:pPr>
            <a:endParaRPr lang="en-GB" sz="2400" dirty="0">
              <a:solidFill>
                <a:srgbClr val="000000"/>
              </a:solidFill>
              <a:cs typeface="Calibri Light"/>
            </a:endParaRPr>
          </a:p>
          <a:p>
            <a:pPr>
              <a:buFont typeface="Arial" panose="05000000000000000000" pitchFamily="2" charset="2"/>
              <a:buChar char="•"/>
            </a:pPr>
            <a:r>
              <a:rPr lang="en-GB" sz="2400" b="1" dirty="0">
                <a:solidFill>
                  <a:srgbClr val="FF0000"/>
                </a:solidFill>
                <a:cs typeface="Calibri Light"/>
              </a:rPr>
              <a:t>NOT</a:t>
            </a:r>
            <a:r>
              <a:rPr lang="en-GB" sz="2400" dirty="0">
                <a:cs typeface="Calibri Light"/>
              </a:rPr>
              <a:t>: Excludes specific terms</a:t>
            </a:r>
          </a:p>
        </p:txBody>
      </p:sp>
    </p:spTree>
    <p:extLst>
      <p:ext uri="{BB962C8B-B14F-4D97-AF65-F5344CB8AC3E}">
        <p14:creationId xmlns:p14="http://schemas.microsoft.com/office/powerpoint/2010/main" val="2033982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FE206-74E9-497B-B91C-DA46F59B7EFC}"/>
              </a:ext>
            </a:extLst>
          </p:cNvPr>
          <p:cNvSpPr>
            <a:spLocks noGrp="1"/>
          </p:cNvSpPr>
          <p:nvPr>
            <p:ph type="title"/>
          </p:nvPr>
        </p:nvSpPr>
        <p:spPr>
          <a:xfrm>
            <a:off x="1120536" y="252284"/>
            <a:ext cx="10373224" cy="1003916"/>
          </a:xfrm>
        </p:spPr>
        <p:txBody>
          <a:bodyPr/>
          <a:lstStyle/>
          <a:p>
            <a:r>
              <a:rPr lang="en-GB" dirty="0"/>
              <a:t>Search operators</a:t>
            </a:r>
          </a:p>
        </p:txBody>
      </p:sp>
      <p:pic>
        <p:nvPicPr>
          <p:cNvPr id="4" name="Picture 4" descr="Table&#10;&#10;Description automatically generated">
            <a:extLst>
              <a:ext uri="{FF2B5EF4-FFF2-40B4-BE49-F238E27FC236}">
                <a16:creationId xmlns:a16="http://schemas.microsoft.com/office/drawing/2014/main" id="{7FEDBB9A-5A13-4857-932E-09511B5272E9}"/>
              </a:ext>
            </a:extLst>
          </p:cNvPr>
          <p:cNvPicPr>
            <a:picLocks noGrp="1" noChangeAspect="1"/>
          </p:cNvPicPr>
          <p:nvPr>
            <p:ph sz="quarter" idx="10"/>
          </p:nvPr>
        </p:nvPicPr>
        <p:blipFill>
          <a:blip r:embed="rId3"/>
          <a:stretch>
            <a:fillRect/>
          </a:stretch>
        </p:blipFill>
        <p:spPr>
          <a:xfrm>
            <a:off x="1120536" y="1256200"/>
            <a:ext cx="6866468" cy="5026477"/>
          </a:xfrm>
        </p:spPr>
      </p:pic>
      <p:sp>
        <p:nvSpPr>
          <p:cNvPr id="5" name="TextBox 4">
            <a:extLst>
              <a:ext uri="{FF2B5EF4-FFF2-40B4-BE49-F238E27FC236}">
                <a16:creationId xmlns:a16="http://schemas.microsoft.com/office/drawing/2014/main" id="{14DAE41B-65C5-46D2-95A8-E35320187C68}"/>
              </a:ext>
            </a:extLst>
          </p:cNvPr>
          <p:cNvSpPr txBox="1"/>
          <p:nvPr/>
        </p:nvSpPr>
        <p:spPr>
          <a:xfrm>
            <a:off x="8277193" y="5734114"/>
            <a:ext cx="3838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ea typeface="+mn-lt"/>
                <a:cs typeface="+mn-lt"/>
              </a:rPr>
              <a:t>https://libguides.mdx.ac.uk/ld.php?content_id=32846025</a:t>
            </a:r>
            <a:endParaRPr lang="en-US" sz="1200" dirty="0">
              <a:cs typeface="Calibri Light"/>
            </a:endParaRPr>
          </a:p>
        </p:txBody>
      </p:sp>
    </p:spTree>
    <p:extLst>
      <p:ext uri="{BB962C8B-B14F-4D97-AF65-F5344CB8AC3E}">
        <p14:creationId xmlns:p14="http://schemas.microsoft.com/office/powerpoint/2010/main" val="1488160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a:cs typeface="Calibri"/>
              </a:rPr>
              <a:t>Consider different terminology that may be used.</a:t>
            </a:r>
            <a:endParaRPr lang="en-GB" sz="2400" dirty="0">
              <a:latin typeface="Calibri"/>
              <a:ea typeface="+mn-lt"/>
              <a:cs typeface="Calibri"/>
            </a:endParaRPr>
          </a:p>
          <a:p>
            <a:pPr marL="285750" indent="-285750">
              <a:lnSpc>
                <a:spcPct val="90000"/>
              </a:lnSpc>
              <a:spcBef>
                <a:spcPts val="1000"/>
              </a:spcBef>
              <a:buFont typeface="Arial,Sans-Serif"/>
              <a:buChar char="•"/>
            </a:pPr>
            <a:endParaRPr lang="en-GB" sz="2400" dirty="0">
              <a:latin typeface="Calibri"/>
              <a:cs typeface="Calibri"/>
            </a:endParaRPr>
          </a:p>
          <a:p>
            <a:pPr marL="285750" indent="-285750">
              <a:lnSpc>
                <a:spcPct val="90000"/>
              </a:lnSpc>
              <a:spcBef>
                <a:spcPts val="1000"/>
              </a:spcBef>
              <a:buFont typeface="Arial,Sans-Serif"/>
              <a:buChar char="•"/>
            </a:pPr>
            <a:r>
              <a:rPr lang="en-GB" sz="2400" b="1" dirty="0">
                <a:solidFill>
                  <a:schemeClr val="accent1"/>
                </a:solidFill>
                <a:latin typeface="Calibri"/>
                <a:cs typeface="Calibri"/>
              </a:rPr>
              <a:t>Alternative words</a:t>
            </a:r>
            <a:r>
              <a:rPr lang="en-GB" sz="2400" dirty="0">
                <a:latin typeface="Calibri"/>
                <a:cs typeface="Calibri"/>
              </a:rPr>
              <a:t>: Synonyms / Antonyms</a:t>
            </a:r>
            <a:endParaRPr lang="en-GB" sz="2400" dirty="0">
              <a:latin typeface="Calibri"/>
              <a:ea typeface="+mn-lt"/>
              <a:cs typeface="+mn-lt"/>
            </a:endParaRPr>
          </a:p>
          <a:p>
            <a:pPr marL="285750" indent="-285750">
              <a:lnSpc>
                <a:spcPct val="90000"/>
              </a:lnSpc>
              <a:spcBef>
                <a:spcPts val="1000"/>
              </a:spcBef>
              <a:buFont typeface="Arial,Sans-Serif"/>
              <a:buChar char="•"/>
            </a:pPr>
            <a:endParaRPr lang="en-GB" sz="2400" dirty="0">
              <a:latin typeface="Calibri"/>
              <a:ea typeface="+mn-lt"/>
              <a:cs typeface="+mn-lt"/>
            </a:endParaRPr>
          </a:p>
          <a:p>
            <a:pPr marL="285750" indent="-285750">
              <a:lnSpc>
                <a:spcPct val="90000"/>
              </a:lnSpc>
              <a:spcBef>
                <a:spcPts val="1000"/>
              </a:spcBef>
              <a:buFont typeface="Arial,Sans-Serif"/>
              <a:buChar char="•"/>
            </a:pPr>
            <a:r>
              <a:rPr lang="en-GB" sz="2400" b="1" dirty="0">
                <a:solidFill>
                  <a:schemeClr val="accent1"/>
                </a:solidFill>
                <a:latin typeface="Calibri"/>
                <a:cs typeface="Calibri"/>
              </a:rPr>
              <a:t>Phrase searching</a:t>
            </a:r>
            <a:r>
              <a:rPr lang="en-GB" sz="2400" dirty="0">
                <a:latin typeface="Calibri"/>
                <a:cs typeface="Calibri"/>
              </a:rPr>
              <a:t>: Search for a phrase in quotations "exercise training"</a:t>
            </a:r>
            <a:endParaRPr lang="en-GB" sz="2400" dirty="0">
              <a:latin typeface="Calibri"/>
              <a:ea typeface="+mn-lt"/>
              <a:cs typeface="+mn-lt"/>
            </a:endParaRPr>
          </a:p>
          <a:p>
            <a:pPr marL="285750" indent="-285750">
              <a:lnSpc>
                <a:spcPct val="90000"/>
              </a:lnSpc>
              <a:spcBef>
                <a:spcPts val="1000"/>
              </a:spcBef>
              <a:buFont typeface="Arial,Sans-Serif"/>
              <a:buChar char="•"/>
            </a:pPr>
            <a:endParaRPr lang="en-GB" sz="2400" dirty="0">
              <a:latin typeface="Calibri"/>
              <a:ea typeface="+mn-lt"/>
              <a:cs typeface="+mn-lt"/>
            </a:endParaRPr>
          </a:p>
          <a:p>
            <a:pPr marL="285750" indent="-285750">
              <a:lnSpc>
                <a:spcPct val="90000"/>
              </a:lnSpc>
              <a:spcBef>
                <a:spcPts val="1000"/>
              </a:spcBef>
              <a:buFont typeface="Arial,Sans-Serif"/>
              <a:buChar char="•"/>
            </a:pPr>
            <a:r>
              <a:rPr lang="en-GB" sz="2400" b="1" dirty="0">
                <a:solidFill>
                  <a:schemeClr val="accent1"/>
                </a:solidFill>
                <a:latin typeface="Calibri"/>
                <a:cs typeface="Calibri"/>
              </a:rPr>
              <a:t>Subject searching</a:t>
            </a:r>
            <a:r>
              <a:rPr lang="en-GB" sz="2400" dirty="0">
                <a:latin typeface="Calibri"/>
                <a:cs typeface="Calibri"/>
              </a:rPr>
              <a:t>: Controlled vocabulary</a:t>
            </a:r>
            <a:endParaRPr lang="en-GB" sz="24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1147663" y="255601"/>
            <a:ext cx="10560699" cy="1003916"/>
          </a:xfrm>
        </p:spPr>
        <p:txBody>
          <a:bodyPr/>
          <a:lstStyle/>
          <a:p>
            <a:r>
              <a:rPr lang="en-GB" dirty="0"/>
              <a:t>Tips</a:t>
            </a:r>
            <a:endParaRPr lang="en-US" dirty="0"/>
          </a:p>
        </p:txBody>
      </p:sp>
      <p:sp>
        <p:nvSpPr>
          <p:cNvPr id="5" name="TextBox 4">
            <a:extLst>
              <a:ext uri="{FF2B5EF4-FFF2-40B4-BE49-F238E27FC236}">
                <a16:creationId xmlns:a16="http://schemas.microsoft.com/office/drawing/2014/main" id="{C615A2A5-9A1C-95EC-F99A-76DD79995EF2}"/>
              </a:ext>
            </a:extLst>
          </p:cNvPr>
          <p:cNvSpPr txBox="1"/>
          <p:nvPr/>
        </p:nvSpPr>
        <p:spPr>
          <a:xfrm>
            <a:off x="1156995" y="1520890"/>
            <a:ext cx="9722499" cy="457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panose="020F0502020204030204" pitchFamily="34" charset="0"/>
                <a:cs typeface="Calibri" panose="020F0502020204030204" pitchFamily="34" charset="0"/>
              </a:rPr>
              <a:t>Finding a relevant article / book can lead to many more resources.</a:t>
            </a:r>
            <a:endParaRPr lang="en-US" sz="2400" dirty="0">
              <a:latin typeface="Calibri" panose="020F0502020204030204" pitchFamily="34" charset="0"/>
              <a:cs typeface="Calibri" panose="020F0502020204030204" pitchFamily="34" charset="0"/>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dirty="0">
                <a:latin typeface="Calibri" panose="020F0502020204030204" pitchFamily="34" charset="0"/>
                <a:cs typeface="Calibri" panose="020F0502020204030204" pitchFamily="34" charset="0"/>
              </a:rPr>
              <a:t>Note key words / concepts / terminology used</a:t>
            </a:r>
            <a:endParaRPr lang="en-US" sz="2400" dirty="0">
              <a:latin typeface="Calibri" panose="020F0502020204030204" pitchFamily="34" charset="0"/>
              <a:ea typeface="+mn-lt"/>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dirty="0">
                <a:latin typeface="Calibri" panose="020F0502020204030204" pitchFamily="34" charset="0"/>
                <a:cs typeface="Calibri" panose="020F0502020204030204" pitchFamily="34" charset="0"/>
              </a:rPr>
              <a:t>Check cited in and cited by</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dirty="0">
                <a:latin typeface="Calibri" panose="020F0502020204030204" pitchFamily="34" charset="0"/>
                <a:cs typeface="Calibri" panose="020F0502020204030204" pitchFamily="34" charset="0"/>
              </a:rPr>
              <a:t>Locate key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dirty="0">
                <a:latin typeface="Calibri" panose="020F0502020204030204" pitchFamily="34" charset="0"/>
                <a:cs typeface="Calibri" panose="020F0502020204030204" pitchFamily="34" charset="0"/>
              </a:rPr>
              <a:t>Explore subject headings (SH) : Check out SH below the bibliographic details in the catalogue record. </a:t>
            </a: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dirty="0">
                <a:latin typeface="Calibri" panose="020F0502020204030204" pitchFamily="34" charset="0"/>
                <a:cs typeface="Calibri" panose="020F0502020204030204" pitchFamily="34" charset="0"/>
              </a:rPr>
              <a:t>Use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610988" y="2951110"/>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a:xfrm>
            <a:off x="698242" y="265291"/>
            <a:ext cx="10795518" cy="1003916"/>
          </a:xfrm>
        </p:spPr>
        <p:txBody>
          <a:bodyPr anchor="b">
            <a:normAutofit/>
          </a:bodyPr>
          <a:lstStyle/>
          <a:p>
            <a:r>
              <a:rPr lang="en-GB" dirty="0"/>
              <a:t>When searching for information ...</a:t>
            </a:r>
          </a:p>
        </p:txBody>
      </p:sp>
      <p:sp>
        <p:nvSpPr>
          <p:cNvPr id="4" name="TextBox 3">
            <a:extLst>
              <a:ext uri="{FF2B5EF4-FFF2-40B4-BE49-F238E27FC236}">
                <a16:creationId xmlns:a16="http://schemas.microsoft.com/office/drawing/2014/main" id="{5279A6B0-3659-42CE-9AE8-0A16EB4B993B}"/>
              </a:ext>
            </a:extLst>
          </p:cNvPr>
          <p:cNvSpPr txBox="1"/>
          <p:nvPr/>
        </p:nvSpPr>
        <p:spPr>
          <a:xfrm>
            <a:off x="6147924" y="5613712"/>
            <a:ext cx="60049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Calibri"/>
              <a:cs typeface="Calibri"/>
            </a:endParaRP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4"/>
            <p:extLst>
              <p:ext uri="{D42A27DB-BD31-4B8C-83A1-F6EECF244321}">
                <p14:modId xmlns:p14="http://schemas.microsoft.com/office/powerpoint/2010/main" val="2288150597"/>
              </p:ext>
            </p:extLst>
          </p:nvPr>
        </p:nvGraphicFramePr>
        <p:xfrm>
          <a:off x="908510" y="1513279"/>
          <a:ext cx="10374980" cy="4661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4731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Library Search</a:t>
            </a:r>
          </a:p>
        </p:txBody>
      </p:sp>
      <p:pic>
        <p:nvPicPr>
          <p:cNvPr id="8" name="Content Placeholder 7">
            <a:extLst>
              <a:ext uri="{FF2B5EF4-FFF2-40B4-BE49-F238E27FC236}">
                <a16:creationId xmlns:a16="http://schemas.microsoft.com/office/drawing/2014/main" id="{C868B571-1FDE-C26C-B4D1-22F49CD8E677}"/>
              </a:ext>
            </a:extLst>
          </p:cNvPr>
          <p:cNvPicPr>
            <a:picLocks noGrp="1" noChangeAspect="1"/>
          </p:cNvPicPr>
          <p:nvPr>
            <p:ph sz="quarter" idx="4"/>
          </p:nvPr>
        </p:nvPicPr>
        <p:blipFill rotWithShape="1">
          <a:blip r:embed="rId2"/>
          <a:srcRect l="6552" t="6929" r="71181" b="44146"/>
          <a:stretch/>
        </p:blipFill>
        <p:spPr>
          <a:xfrm>
            <a:off x="3181738" y="1684084"/>
            <a:ext cx="6401717" cy="3901437"/>
          </a:xfrm>
        </p:spPr>
      </p:pic>
      <p:sp>
        <p:nvSpPr>
          <p:cNvPr id="11" name="TextBox 10">
            <a:extLst>
              <a:ext uri="{FF2B5EF4-FFF2-40B4-BE49-F238E27FC236}">
                <a16:creationId xmlns:a16="http://schemas.microsoft.com/office/drawing/2014/main" id="{2C2E4F2C-981A-D04E-C6C3-90A9CD36DEFA}"/>
              </a:ext>
            </a:extLst>
          </p:cNvPr>
          <p:cNvSpPr txBox="1"/>
          <p:nvPr/>
        </p:nvSpPr>
        <p:spPr>
          <a:xfrm>
            <a:off x="9593782" y="1684084"/>
            <a:ext cx="2228231"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Menu to access your account</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Sign in to access all the functions </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Save books and articles in your pinned resources</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Advanced search</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Needmore service</a:t>
            </a:r>
          </a:p>
        </p:txBody>
      </p:sp>
      <p:sp>
        <p:nvSpPr>
          <p:cNvPr id="12" name="TextBox 11">
            <a:extLst>
              <a:ext uri="{FF2B5EF4-FFF2-40B4-BE49-F238E27FC236}">
                <a16:creationId xmlns:a16="http://schemas.microsoft.com/office/drawing/2014/main" id="{6B1BE341-1304-1FA8-3992-8CBE9A7F108C}"/>
              </a:ext>
            </a:extLst>
          </p:cNvPr>
          <p:cNvSpPr txBox="1"/>
          <p:nvPr/>
        </p:nvSpPr>
        <p:spPr>
          <a:xfrm>
            <a:off x="369987" y="1912577"/>
            <a:ext cx="2801424"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Tabs along the top to access individual databases, journals, and online resource lists </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Basic search box</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Drop down menus to search by type, e.g. journals, articles etc</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Links to Student essentials and guides</a:t>
            </a:r>
          </a:p>
        </p:txBody>
      </p:sp>
    </p:spTree>
    <p:extLst>
      <p:ext uri="{BB962C8B-B14F-4D97-AF65-F5344CB8AC3E}">
        <p14:creationId xmlns:p14="http://schemas.microsoft.com/office/powerpoint/2010/main" val="3365332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Autofit/>
          </a:bodyPr>
          <a:lstStyle/>
          <a:p>
            <a:r>
              <a:rPr lang="en-GB" sz="4800" dirty="0"/>
              <a:t>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a:cs typeface="Calibri Light"/>
              </a:rPr>
              <a:t>The library catalogue searches most of our databases when it performs a search,   </a:t>
            </a:r>
          </a:p>
          <a:p>
            <a:pPr marL="0" indent="0">
              <a:buNone/>
            </a:pPr>
            <a:r>
              <a:rPr lang="en-GB" sz="2600" dirty="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650986"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a:cs typeface="Calibri Light"/>
              </a:rPr>
              <a:t>More specialised content – fewer, more relevant results</a:t>
            </a:r>
          </a:p>
          <a:p>
            <a:pPr marL="342900" indent="-342900">
              <a:buFont typeface="Arial"/>
              <a:buChar char="•"/>
            </a:pPr>
            <a:r>
              <a:rPr lang="en-GB" sz="2600" dirty="0">
                <a:latin typeface="Calibri"/>
                <a:cs typeface="Calibri"/>
              </a:rPr>
              <a:t>More controlled indexing – filter results in greater detail</a:t>
            </a:r>
          </a:p>
          <a:p>
            <a:pPr marL="342900" indent="-342900">
              <a:buFont typeface="Arial"/>
              <a:buChar char="•"/>
            </a:pPr>
            <a:r>
              <a:rPr lang="en-GB" sz="2600" dirty="0">
                <a:latin typeface="Calibri"/>
                <a:cs typeface="Calibri"/>
              </a:rPr>
              <a:t>Not every specialist database is indexed by the library catalogue</a:t>
            </a:r>
            <a:endParaRPr lang="en-GB" sz="2600" dirty="0">
              <a:latin typeface="Calibri"/>
              <a:cs typeface="Calibri Light"/>
            </a:endParaRP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089" y="252284"/>
            <a:ext cx="10298751"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4169721" y="5880469"/>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13089" y="1372451"/>
            <a:ext cx="3467984" cy="489364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Use the options on the left to refine and filter your results by:</a:t>
            </a:r>
          </a:p>
          <a:p>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Full text</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Peer-reviewed</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Resource type</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Date</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Subject</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Alternatively use the filters under the search box</a:t>
            </a:r>
          </a:p>
        </p:txBody>
      </p:sp>
      <p:pic>
        <p:nvPicPr>
          <p:cNvPr id="6" name="Picture 5">
            <a:extLst>
              <a:ext uri="{FF2B5EF4-FFF2-40B4-BE49-F238E27FC236}">
                <a16:creationId xmlns:a16="http://schemas.microsoft.com/office/drawing/2014/main" id="{72DF489B-F127-78DC-C505-4C16EF0BBF9D}"/>
              </a:ext>
            </a:extLst>
          </p:cNvPr>
          <p:cNvPicPr>
            <a:picLocks noChangeAspect="1"/>
          </p:cNvPicPr>
          <p:nvPr/>
        </p:nvPicPr>
        <p:blipFill rotWithShape="1">
          <a:blip r:embed="rId3"/>
          <a:srcRect l="1252" t="11237" r="4046" b="4402"/>
          <a:stretch/>
        </p:blipFill>
        <p:spPr>
          <a:xfrm>
            <a:off x="4244903" y="1451202"/>
            <a:ext cx="7130064" cy="4234265"/>
          </a:xfrm>
          <a:prstGeom prst="rect">
            <a:avLst/>
          </a:prstGeom>
        </p:spPr>
      </p:pic>
    </p:spTree>
    <p:extLst>
      <p:ext uri="{BB962C8B-B14F-4D97-AF65-F5344CB8AC3E}">
        <p14:creationId xmlns:p14="http://schemas.microsoft.com/office/powerpoint/2010/main" val="431333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347322" y="2463293"/>
            <a:ext cx="3524881" cy="2566218"/>
          </a:xfrm>
        </p:spPr>
        <p:txBody>
          <a:bodyPr/>
          <a:lstStyle/>
          <a:p>
            <a:pPr marL="0" indent="0">
              <a:lnSpc>
                <a:spcPct val="100000"/>
              </a:lnSpc>
              <a:buNone/>
            </a:pPr>
            <a:r>
              <a:rPr lang="en-US" sz="2400" dirty="0"/>
              <a:t>Use the Library Search to find ebooks</a:t>
            </a:r>
          </a:p>
          <a:p>
            <a:pPr>
              <a:lnSpc>
                <a:spcPct val="100000"/>
              </a:lnSpc>
              <a:buFont typeface="Arial" panose="020B0604020202020204" pitchFamily="34" charset="0"/>
              <a:buChar char="•"/>
            </a:pPr>
            <a:r>
              <a:rPr lang="en-US" sz="2400" dirty="0"/>
              <a:t>Limit to Full Text Online</a:t>
            </a:r>
          </a:p>
          <a:p>
            <a:pPr>
              <a:lnSpc>
                <a:spcPct val="100000"/>
              </a:lnSpc>
              <a:buFont typeface="Arial" panose="020B0604020202020204" pitchFamily="34" charset="0"/>
              <a:buChar char="•"/>
            </a:pPr>
            <a:r>
              <a:rPr lang="en-US" sz="2400"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fontScale="90000"/>
          </a:bodyPr>
          <a:lstStyle/>
          <a:p>
            <a:r>
              <a:rPr lang="en-GB" dirty="0"/>
              <a:t>Limit Library Search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570754" y="5376690"/>
            <a:ext cx="1943818" cy="369332"/>
          </a:xfrm>
          <a:prstGeom prst="rect">
            <a:avLst/>
          </a:prstGeom>
          <a:noFill/>
        </p:spPr>
        <p:txBody>
          <a:bodyPr wrap="square" rtlCol="0">
            <a:spAutoFit/>
          </a:bodyPr>
          <a:lstStyle/>
          <a:p>
            <a:r>
              <a:rPr lang="en-GB" dirty="0">
                <a:hlinkClick r:id="rId2"/>
              </a:rPr>
              <a:t>Ebooks</a:t>
            </a:r>
            <a:endParaRPr lang="en-GB" dirty="0"/>
          </a:p>
        </p:txBody>
      </p:sp>
      <p:pic>
        <p:nvPicPr>
          <p:cNvPr id="6" name="Picture 5">
            <a:extLst>
              <a:ext uri="{FF2B5EF4-FFF2-40B4-BE49-F238E27FC236}">
                <a16:creationId xmlns:a16="http://schemas.microsoft.com/office/drawing/2014/main" id="{3F76A3A5-BF9D-18C8-0FD3-85B19E85585F}"/>
              </a:ext>
            </a:extLst>
          </p:cNvPr>
          <p:cNvPicPr>
            <a:picLocks noChangeAspect="1"/>
          </p:cNvPicPr>
          <p:nvPr/>
        </p:nvPicPr>
        <p:blipFill rotWithShape="1">
          <a:blip r:embed="rId3"/>
          <a:srcRect t="11404" r="4158" b="4738"/>
          <a:stretch/>
        </p:blipFill>
        <p:spPr>
          <a:xfrm>
            <a:off x="3982263" y="1508018"/>
            <a:ext cx="7490869" cy="4369446"/>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3"/>
            <a:ext cx="4392495" cy="2058315"/>
          </a:xfrm>
        </p:spPr>
        <p:txBody>
          <a:bodyPr>
            <a:normAutofit fontScale="70000" lnSpcReduction="20000"/>
          </a:bodyPr>
          <a:lstStyle/>
          <a:p>
            <a:r>
              <a:rPr lang="en-GB" dirty="0"/>
              <a:t>Where the book is held if it’s in print</a:t>
            </a:r>
          </a:p>
          <a:p>
            <a:r>
              <a:rPr lang="en-GB" dirty="0"/>
              <a:t>Link to ebook if it’s electronic</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250612" y="5792952"/>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7" name="Picture 6">
            <a:extLst>
              <a:ext uri="{FF2B5EF4-FFF2-40B4-BE49-F238E27FC236}">
                <a16:creationId xmlns:a16="http://schemas.microsoft.com/office/drawing/2014/main" id="{B90CF6F6-F5AA-A854-B9B0-297FCC6C1A3E}"/>
              </a:ext>
            </a:extLst>
          </p:cNvPr>
          <p:cNvPicPr>
            <a:picLocks noChangeAspect="1"/>
          </p:cNvPicPr>
          <p:nvPr/>
        </p:nvPicPr>
        <p:blipFill rotWithShape="1">
          <a:blip r:embed="rId3"/>
          <a:srcRect l="9469" t="11321" r="5109" b="4822"/>
          <a:stretch/>
        </p:blipFill>
        <p:spPr>
          <a:xfrm>
            <a:off x="5055080" y="1443486"/>
            <a:ext cx="6613584" cy="4328262"/>
          </a:xfrm>
          <a:prstGeom prst="rect">
            <a:avLst/>
          </a:prstGeom>
        </p:spPr>
      </p:pic>
      <p:pic>
        <p:nvPicPr>
          <p:cNvPr id="9" name="Picture 8">
            <a:extLst>
              <a:ext uri="{FF2B5EF4-FFF2-40B4-BE49-F238E27FC236}">
                <a16:creationId xmlns:a16="http://schemas.microsoft.com/office/drawing/2014/main" id="{D6BD27A8-8B2C-729A-6131-46FD2EFEFF7F}"/>
              </a:ext>
            </a:extLst>
          </p:cNvPr>
          <p:cNvPicPr>
            <a:picLocks noChangeAspect="1"/>
          </p:cNvPicPr>
          <p:nvPr/>
        </p:nvPicPr>
        <p:blipFill rotWithShape="1">
          <a:blip r:embed="rId4"/>
          <a:srcRect l="9749" t="15765" r="27414" b="7756"/>
          <a:stretch/>
        </p:blipFill>
        <p:spPr>
          <a:xfrm>
            <a:off x="879760" y="3545604"/>
            <a:ext cx="3718052" cy="2616680"/>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cs typeface="Calibri"/>
              </a:rPr>
              <a:t>Limit Library Search to Articles Only</a:t>
            </a:r>
            <a:endParaRPr lang="en-GB" dirty="0"/>
          </a:p>
        </p:txBody>
      </p:sp>
      <p:sp>
        <p:nvSpPr>
          <p:cNvPr id="5" name="TextBox 4"/>
          <p:cNvSpPr txBox="1"/>
          <p:nvPr/>
        </p:nvSpPr>
        <p:spPr>
          <a:xfrm>
            <a:off x="446200" y="2375969"/>
            <a:ext cx="3703608" cy="1826141"/>
          </a:xfrm>
          <a:prstGeom prst="rect">
            <a:avLst/>
          </a:prstGeom>
          <a:noFill/>
        </p:spPr>
        <p:txBody>
          <a:bodyPr wrap="square" rtlCol="0">
            <a:spAutoFit/>
          </a:bodyPr>
          <a:lstStyle/>
          <a:p>
            <a:pPr>
              <a:spcBef>
                <a:spcPts val="1000"/>
              </a:spcBef>
            </a:pPr>
            <a:r>
              <a:rPr lang="en-US" sz="2400" dirty="0">
                <a:latin typeface="Calibri" panose="020F0502020204030204" pitchFamily="34" charset="0"/>
                <a:cs typeface="Calibri" panose="020F0502020204030204" pitchFamily="34" charset="0"/>
              </a:rPr>
              <a:t>Use the Library Search to find journal articles</a:t>
            </a:r>
          </a:p>
          <a:p>
            <a:pPr marL="457200" indent="-457200">
              <a:spcBef>
                <a:spcPts val="1000"/>
              </a:spcBef>
              <a:buFont typeface="Arial" panose="020B0604020202020204" pitchFamily="34" charset="0"/>
              <a:buChar char="•"/>
            </a:pPr>
            <a:r>
              <a:rPr lang="en-US" sz="2400" dirty="0">
                <a:latin typeface="Calibri" panose="020F0502020204030204" pitchFamily="34" charset="0"/>
                <a:cs typeface="Calibri" panose="020F0502020204030204" pitchFamily="34" charset="0"/>
              </a:rPr>
              <a:t>Limit to Full Text Online</a:t>
            </a:r>
          </a:p>
          <a:p>
            <a:pPr marL="457200" indent="-457200">
              <a:spcBef>
                <a:spcPts val="1000"/>
              </a:spcBef>
              <a:buFont typeface="Arial" panose="020B0604020202020204" pitchFamily="34" charset="0"/>
              <a:buChar char="•"/>
            </a:pPr>
            <a:r>
              <a:rPr lang="en-US" sz="2400" dirty="0">
                <a:latin typeface="Calibri" panose="020F0502020204030204" pitchFamily="34" charset="0"/>
                <a:cs typeface="Calibri" panose="020F0502020204030204" pitchFamily="34" charset="0"/>
              </a:rPr>
              <a:t>Limit to 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369332"/>
          </a:xfrm>
          <a:prstGeom prst="rect">
            <a:avLst/>
          </a:prstGeom>
          <a:noFill/>
        </p:spPr>
        <p:txBody>
          <a:bodyPr wrap="square" rtlCol="0">
            <a:spAutoFit/>
          </a:bodyPr>
          <a:lstStyle/>
          <a:p>
            <a:r>
              <a:rPr lang="en-GB" dirty="0">
                <a:hlinkClick r:id="rId3"/>
              </a:rPr>
              <a:t>Journal articles</a:t>
            </a:r>
            <a:endParaRPr lang="en-GB" dirty="0"/>
          </a:p>
        </p:txBody>
      </p:sp>
      <p:pic>
        <p:nvPicPr>
          <p:cNvPr id="7" name="Picture 6">
            <a:extLst>
              <a:ext uri="{FF2B5EF4-FFF2-40B4-BE49-F238E27FC236}">
                <a16:creationId xmlns:a16="http://schemas.microsoft.com/office/drawing/2014/main" id="{C1081102-35B9-FFAA-3F10-B9149CC6E27D}"/>
              </a:ext>
            </a:extLst>
          </p:cNvPr>
          <p:cNvPicPr>
            <a:picLocks noChangeAspect="1"/>
          </p:cNvPicPr>
          <p:nvPr/>
        </p:nvPicPr>
        <p:blipFill rotWithShape="1">
          <a:blip r:embed="rId4"/>
          <a:srcRect l="-91" t="11237" r="3934" b="4990"/>
          <a:stretch/>
        </p:blipFill>
        <p:spPr>
          <a:xfrm>
            <a:off x="4285601" y="1504842"/>
            <a:ext cx="7538339" cy="4378373"/>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Autofit/>
          </a:bodyPr>
          <a:lstStyle/>
          <a:p>
            <a:r>
              <a:rPr lang="en-GB" dirty="0">
                <a:solidFill>
                  <a:schemeClr val="bg1"/>
                </a:solidFill>
                <a:latin typeface="+mn-lt"/>
                <a:cs typeface="Arial" panose="020B0604020202020204" pitchFamily="34" charset="0"/>
              </a:rPr>
              <a:t>Evaluating</a:t>
            </a:r>
            <a:r>
              <a:rPr lang="en-GB" dirty="0">
                <a:latin typeface="+mn-lt"/>
                <a:cs typeface="Arial" panose="020B0604020202020204" pitchFamily="34" charset="0"/>
              </a:rPr>
              <a:t> </a:t>
            </a:r>
            <a:r>
              <a:rPr lang="en-GB" dirty="0">
                <a:solidFill>
                  <a:schemeClr val="bg1"/>
                </a:solidFill>
                <a:latin typeface="+mn-lt"/>
                <a:cs typeface="Arial" panose="020B0604020202020204" pitchFamily="34" charset="0"/>
              </a:rPr>
              <a:t>articles critically</a:t>
            </a:r>
          </a:p>
        </p:txBody>
      </p:sp>
      <p:sp>
        <p:nvSpPr>
          <p:cNvPr id="3" name="Content Placeholder 2"/>
          <p:cNvSpPr>
            <a:spLocks noGrp="1"/>
          </p:cNvSpPr>
          <p:nvPr>
            <p:ph idx="4294967295"/>
          </p:nvPr>
        </p:nvSpPr>
        <p:spPr>
          <a:xfrm>
            <a:off x="617517" y="1560579"/>
            <a:ext cx="7464038" cy="4180114"/>
          </a:xfrm>
        </p:spPr>
        <p:txBody>
          <a:bodyPr vert="horz" lIns="91440" tIns="45720" rIns="91440" bIns="45720" rtlCol="0" anchor="t">
            <a:noAutofit/>
          </a:bodyPr>
          <a:lstStyle/>
          <a:p>
            <a:pPr marL="0" indent="0">
              <a:lnSpc>
                <a:spcPct val="100000"/>
              </a:lnSpc>
              <a:buNone/>
            </a:pPr>
            <a:r>
              <a:rPr lang="en-GB" sz="2000" dirty="0">
                <a:latin typeface="Arial"/>
                <a:cs typeface="Arial"/>
              </a:rPr>
              <a:t>Things to look out for:</a:t>
            </a:r>
          </a:p>
          <a:p>
            <a:pPr marL="0" indent="0">
              <a:lnSpc>
                <a:spcPct val="100000"/>
              </a:lnSpc>
              <a:buNone/>
            </a:pPr>
            <a:endParaRPr lang="en-GB" sz="2000" dirty="0">
              <a:latin typeface="Arial"/>
              <a:cs typeface="Arial"/>
            </a:endParaRPr>
          </a:p>
          <a:p>
            <a:pPr>
              <a:lnSpc>
                <a:spcPct val="100000"/>
              </a:lnSpc>
              <a:buFont typeface="Arial"/>
              <a:buChar char="•"/>
            </a:pPr>
            <a:r>
              <a:rPr lang="en-GB" sz="2000" dirty="0">
                <a:latin typeface="Arial"/>
                <a:cs typeface="Arial"/>
              </a:rPr>
              <a:t>Is it Peer-Reviewed?</a:t>
            </a:r>
            <a:endParaRPr lang="en-US" sz="2000" dirty="0">
              <a:latin typeface="Arial"/>
              <a:cs typeface="Arial"/>
            </a:endParaRPr>
          </a:p>
          <a:p>
            <a:pPr>
              <a:lnSpc>
                <a:spcPct val="100000"/>
              </a:lnSpc>
              <a:buFont typeface="Arial"/>
              <a:buChar char="•"/>
            </a:pPr>
            <a:r>
              <a:rPr lang="en-GB" sz="2000" dirty="0">
                <a:latin typeface="Arial"/>
                <a:cs typeface="Arial"/>
              </a:rPr>
              <a:t>Does it contain stated research questions?</a:t>
            </a:r>
          </a:p>
          <a:p>
            <a:pPr>
              <a:lnSpc>
                <a:spcPct val="100000"/>
              </a:lnSpc>
              <a:buFont typeface="Arial"/>
              <a:buChar char="•"/>
            </a:pPr>
            <a:r>
              <a:rPr lang="en-GB" sz="2000" dirty="0">
                <a:latin typeface="Arial"/>
                <a:cs typeface="Arial"/>
              </a:rPr>
              <a:t>How recent is it? What dates are shown on the references?</a:t>
            </a:r>
            <a:endParaRPr lang="en-GB" sz="2000" dirty="0">
              <a:latin typeface="Arial" panose="020B0604020202020204" pitchFamily="34" charset="0"/>
              <a:cs typeface="Arial" panose="020B0604020202020204" pitchFamily="34" charset="0"/>
            </a:endParaRPr>
          </a:p>
          <a:p>
            <a:pPr>
              <a:lnSpc>
                <a:spcPct val="100000"/>
              </a:lnSpc>
              <a:buFont typeface="Arial"/>
              <a:buChar char="•"/>
            </a:pPr>
            <a:r>
              <a:rPr lang="en-GB" sz="2000" dirty="0">
                <a:latin typeface="Arial"/>
                <a:cs typeface="Arial"/>
              </a:rPr>
              <a:t>Does it have a lot of references? </a:t>
            </a:r>
            <a:endParaRPr lang="en-GB" sz="2000" dirty="0">
              <a:latin typeface="Arial" panose="020B0604020202020204" pitchFamily="34" charset="0"/>
              <a:cs typeface="Arial" panose="020B0604020202020204" pitchFamily="34" charset="0"/>
            </a:endParaRPr>
          </a:p>
          <a:p>
            <a:pPr>
              <a:lnSpc>
                <a:spcPct val="100000"/>
              </a:lnSpc>
              <a:buFont typeface="Arial"/>
              <a:buChar char="•"/>
            </a:pPr>
            <a:r>
              <a:rPr lang="en-GB" sz="2000" dirty="0">
                <a:latin typeface="Arial"/>
                <a:cs typeface="Arial"/>
              </a:rPr>
              <a:t>Some databases will have records of Downloads, Shares, and how often it’s been cited by others e.g. Springer, Science Direct, Google Scholar.</a:t>
            </a:r>
          </a:p>
          <a:p>
            <a:pPr marL="0" indent="0">
              <a:lnSpc>
                <a:spcPct val="100000"/>
              </a:lnSpc>
              <a:buNone/>
            </a:pPr>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99071" y="1766571"/>
            <a:ext cx="3750552" cy="3768130"/>
          </a:xfrm>
          <a:prstGeom prst="rect">
            <a:avLst/>
          </a:prstGeom>
        </p:spPr>
      </p:pic>
    </p:spTree>
    <p:extLst>
      <p:ext uri="{BB962C8B-B14F-4D97-AF65-F5344CB8AC3E}">
        <p14:creationId xmlns:p14="http://schemas.microsoft.com/office/powerpoint/2010/main" val="1182221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pPr lvl="1"/>
            <a:r>
              <a:rPr lang="en-GB" sz="1800" dirty="0"/>
              <a:t>Human Anatomy Atlas</a:t>
            </a:r>
          </a:p>
          <a:p>
            <a:r>
              <a:rPr lang="en-GB" sz="2200" dirty="0"/>
              <a:t>Go directly to subject specific databases:</a:t>
            </a:r>
          </a:p>
          <a:p>
            <a:pPr lvl="1"/>
            <a:r>
              <a:rPr lang="en-GB" sz="1800" dirty="0"/>
              <a:t>Art &amp; Architecture Source</a:t>
            </a:r>
          </a:p>
          <a:p>
            <a:pPr lvl="1"/>
            <a:r>
              <a:rPr lang="en-GB" sz="1800" dirty="0"/>
              <a:t>Humanities Source</a:t>
            </a:r>
          </a:p>
          <a:p>
            <a:pPr lvl="1"/>
            <a:r>
              <a:rPr lang="en-GB" sz="1800" dirty="0"/>
              <a:t>JSTOR</a:t>
            </a:r>
          </a:p>
          <a:p>
            <a:pPr lvl="1"/>
            <a:r>
              <a:rPr lang="en-GB" sz="1800" dirty="0"/>
              <a:t>Performing Arts Periodicals Database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90374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84373" y="1624571"/>
            <a:ext cx="4523616" cy="4307844"/>
          </a:xfrm>
        </p:spPr>
        <p:txBody>
          <a:bodyPr>
            <a:normAutofit/>
          </a:bodyPr>
          <a:lstStyle/>
          <a:p>
            <a:endParaRPr lang="en-GB" sz="2200" dirty="0"/>
          </a:p>
          <a:p>
            <a:pPr lvl="1"/>
            <a:r>
              <a:rPr lang="en-GB" sz="1800" dirty="0"/>
              <a:t>Art &amp; Architecture Source</a:t>
            </a:r>
          </a:p>
          <a:p>
            <a:pPr lvl="1"/>
            <a:r>
              <a:rPr lang="en-GB" sz="1800" dirty="0"/>
              <a:t>Academic Video Online</a:t>
            </a:r>
          </a:p>
          <a:p>
            <a:pPr lvl="1"/>
            <a:r>
              <a:rPr lang="en-GB" sz="1800" dirty="0"/>
              <a:t>BFI Player</a:t>
            </a:r>
          </a:p>
          <a:p>
            <a:pPr lvl="1"/>
            <a:r>
              <a:rPr lang="en-GB" sz="1800" dirty="0"/>
              <a:t>Box of Broadcasts (BoB)</a:t>
            </a:r>
          </a:p>
          <a:p>
            <a:pPr lvl="1"/>
            <a:r>
              <a:rPr lang="en-GB" sz="1800" dirty="0"/>
              <a:t>Digital Theatre+</a:t>
            </a:r>
          </a:p>
          <a:p>
            <a:pPr lvl="1"/>
            <a:r>
              <a:rPr lang="en-GB" sz="1800" dirty="0"/>
              <a:t>Exact Editions</a:t>
            </a:r>
          </a:p>
          <a:p>
            <a:pPr lvl="1"/>
            <a:r>
              <a:rPr lang="en-GB" sz="1800" dirty="0"/>
              <a:t>Humanities Source</a:t>
            </a:r>
          </a:p>
          <a:p>
            <a:pPr lvl="1"/>
            <a:r>
              <a:rPr lang="en-GB" sz="1800" dirty="0"/>
              <a:t>IPA Source</a:t>
            </a:r>
          </a:p>
          <a:p>
            <a:pPr lvl="1"/>
            <a:r>
              <a:rPr lang="en-GB" sz="1800" dirty="0"/>
              <a:t>JSTOR</a:t>
            </a:r>
          </a:p>
          <a:p>
            <a:pPr lvl="1"/>
            <a:r>
              <a:rPr lang="en-GB" sz="1800" dirty="0"/>
              <a:t>Performing Arts Periodicals Database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Databases</a:t>
            </a:r>
          </a:p>
        </p:txBody>
      </p:sp>
      <p:pic>
        <p:nvPicPr>
          <p:cNvPr id="5" name="Picture 4">
            <a:extLst>
              <a:ext uri="{FF2B5EF4-FFF2-40B4-BE49-F238E27FC236}">
                <a16:creationId xmlns:a16="http://schemas.microsoft.com/office/drawing/2014/main" id="{0D915B86-C1D1-3C74-7CF1-FA88601A705F}"/>
              </a:ext>
            </a:extLst>
          </p:cNvPr>
          <p:cNvPicPr>
            <a:picLocks noChangeAspect="1"/>
          </p:cNvPicPr>
          <p:nvPr/>
        </p:nvPicPr>
        <p:blipFill rotWithShape="1">
          <a:blip r:embed="rId3"/>
          <a:srcRect l="1195" t="11622" r="13550" b="7085"/>
          <a:stretch/>
        </p:blipFill>
        <p:spPr>
          <a:xfrm>
            <a:off x="5107989" y="1624571"/>
            <a:ext cx="6129356" cy="3896336"/>
          </a:xfrm>
          <a:prstGeom prst="rect">
            <a:avLst/>
          </a:prstGeom>
        </p:spPr>
      </p:pic>
    </p:spTree>
    <p:extLst>
      <p:ext uri="{BB962C8B-B14F-4D97-AF65-F5344CB8AC3E}">
        <p14:creationId xmlns:p14="http://schemas.microsoft.com/office/powerpoint/2010/main" val="1143230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24826" y="272654"/>
            <a:ext cx="11542348" cy="1003916"/>
          </a:xfrm>
        </p:spPr>
        <p:txBody>
          <a:bodyPr anchor="b">
            <a:normAutofit/>
          </a:bodyPr>
          <a:lstStyle/>
          <a:p>
            <a:r>
              <a:rPr lang="en-GB" dirty="0"/>
              <a:t>Performing Arts Periodicals Database</a:t>
            </a:r>
          </a:p>
        </p:txBody>
      </p:sp>
      <p:pic>
        <p:nvPicPr>
          <p:cNvPr id="10" name="Picture 9">
            <a:extLst>
              <a:ext uri="{FF2B5EF4-FFF2-40B4-BE49-F238E27FC236}">
                <a16:creationId xmlns:a16="http://schemas.microsoft.com/office/drawing/2014/main" id="{931DAD40-18C4-5140-3A74-BD9EC726D466}"/>
              </a:ext>
            </a:extLst>
          </p:cNvPr>
          <p:cNvPicPr>
            <a:picLocks noChangeAspect="1"/>
          </p:cNvPicPr>
          <p:nvPr/>
        </p:nvPicPr>
        <p:blipFill rotWithShape="1">
          <a:blip r:embed="rId2"/>
          <a:srcRect l="70945" t="6542" r="232" b="42948"/>
          <a:stretch/>
        </p:blipFill>
        <p:spPr>
          <a:xfrm>
            <a:off x="2708944" y="1799647"/>
            <a:ext cx="7367145" cy="3580863"/>
          </a:xfrm>
          <a:prstGeom prst="rect">
            <a:avLst/>
          </a:prstGeom>
        </p:spPr>
      </p:pic>
      <p:sp>
        <p:nvSpPr>
          <p:cNvPr id="13" name="TextBox 12">
            <a:extLst>
              <a:ext uri="{FF2B5EF4-FFF2-40B4-BE49-F238E27FC236}">
                <a16:creationId xmlns:a16="http://schemas.microsoft.com/office/drawing/2014/main" id="{A474D37F-2D03-B315-624F-C3D05BF2C8CC}"/>
              </a:ext>
            </a:extLst>
          </p:cNvPr>
          <p:cNvSpPr txBox="1"/>
          <p:nvPr/>
        </p:nvSpPr>
        <p:spPr>
          <a:xfrm>
            <a:off x="254165" y="2443543"/>
            <a:ext cx="2384118" cy="286232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Example of a search:</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Keywords “musical theatre” AND dance</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Limited to Full text and Peer reviewed</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Date from 2020-2023</a:t>
            </a:r>
          </a:p>
          <a:p>
            <a:endParaRPr lang="en-GB" dirty="0"/>
          </a:p>
        </p:txBody>
      </p:sp>
      <p:sp>
        <p:nvSpPr>
          <p:cNvPr id="15" name="TextBox 14">
            <a:extLst>
              <a:ext uri="{FF2B5EF4-FFF2-40B4-BE49-F238E27FC236}">
                <a16:creationId xmlns:a16="http://schemas.microsoft.com/office/drawing/2014/main" id="{B62A5F92-7023-7962-6EF9-642269B5BFA5}"/>
              </a:ext>
            </a:extLst>
          </p:cNvPr>
          <p:cNvSpPr txBox="1"/>
          <p:nvPr/>
        </p:nvSpPr>
        <p:spPr>
          <a:xfrm>
            <a:off x="10217412" y="3429000"/>
            <a:ext cx="1867095" cy="1477328"/>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Tools on the right for citation, to email article, to save to your folder</a:t>
            </a:r>
          </a:p>
        </p:txBody>
      </p:sp>
      <p:sp>
        <p:nvSpPr>
          <p:cNvPr id="16" name="TextBox 15">
            <a:extLst>
              <a:ext uri="{FF2B5EF4-FFF2-40B4-BE49-F238E27FC236}">
                <a16:creationId xmlns:a16="http://schemas.microsoft.com/office/drawing/2014/main" id="{C5F1DC1A-1CC9-B8BA-063B-D2556796405B}"/>
              </a:ext>
            </a:extLst>
          </p:cNvPr>
          <p:cNvSpPr txBox="1"/>
          <p:nvPr/>
        </p:nvSpPr>
        <p:spPr>
          <a:xfrm>
            <a:off x="10217412" y="1761163"/>
            <a:ext cx="1539551" cy="1200329"/>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Create your own account or access the help pages</a:t>
            </a:r>
          </a:p>
        </p:txBody>
      </p:sp>
      <p:sp>
        <p:nvSpPr>
          <p:cNvPr id="17" name="TextBox 16">
            <a:extLst>
              <a:ext uri="{FF2B5EF4-FFF2-40B4-BE49-F238E27FC236}">
                <a16:creationId xmlns:a16="http://schemas.microsoft.com/office/drawing/2014/main" id="{8E299B3D-29FF-3B24-3C3D-A607C7BF8A9C}"/>
              </a:ext>
            </a:extLst>
          </p:cNvPr>
          <p:cNvSpPr txBox="1"/>
          <p:nvPr/>
        </p:nvSpPr>
        <p:spPr>
          <a:xfrm>
            <a:off x="2789852" y="5683277"/>
            <a:ext cx="3306147" cy="369332"/>
          </a:xfrm>
          <a:prstGeom prst="rect">
            <a:avLst/>
          </a:prstGeom>
          <a:noFill/>
        </p:spPr>
        <p:txBody>
          <a:bodyPr wrap="square" rtlCol="0">
            <a:spAutoFit/>
          </a:bodyPr>
          <a:lstStyle/>
          <a:p>
            <a:r>
              <a:rPr lang="en-GB" dirty="0">
                <a:hlinkClick r:id="rId3"/>
              </a:rPr>
              <a:t>Performing Arts Periodicals</a:t>
            </a:r>
            <a:endParaRPr lang="en-GB" dirty="0"/>
          </a:p>
        </p:txBody>
      </p:sp>
    </p:spTree>
    <p:extLst>
      <p:ext uri="{BB962C8B-B14F-4D97-AF65-F5344CB8AC3E}">
        <p14:creationId xmlns:p14="http://schemas.microsoft.com/office/powerpoint/2010/main" val="1101041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877076" y="272654"/>
            <a:ext cx="11130057" cy="1003916"/>
          </a:xfrm>
        </p:spPr>
        <p:txBody>
          <a:bodyPr anchor="b">
            <a:normAutofit/>
          </a:bodyPr>
          <a:lstStyle/>
          <a:p>
            <a:r>
              <a:rPr lang="en-GB" dirty="0"/>
              <a:t>Digital Theatre+</a:t>
            </a:r>
          </a:p>
        </p:txBody>
      </p:sp>
      <p:pic>
        <p:nvPicPr>
          <p:cNvPr id="4" name="Picture 3">
            <a:extLst>
              <a:ext uri="{FF2B5EF4-FFF2-40B4-BE49-F238E27FC236}">
                <a16:creationId xmlns:a16="http://schemas.microsoft.com/office/drawing/2014/main" id="{CAE87356-2BCA-E5A0-DA39-2755D3585FA4}"/>
              </a:ext>
            </a:extLst>
          </p:cNvPr>
          <p:cNvPicPr>
            <a:picLocks noChangeAspect="1"/>
          </p:cNvPicPr>
          <p:nvPr/>
        </p:nvPicPr>
        <p:blipFill rotWithShape="1">
          <a:blip r:embed="rId2"/>
          <a:srcRect l="70891" t="7272" r="394" b="42894"/>
          <a:stretch/>
        </p:blipFill>
        <p:spPr>
          <a:xfrm>
            <a:off x="877076" y="1519715"/>
            <a:ext cx="8238931" cy="3966136"/>
          </a:xfrm>
          <a:prstGeom prst="rect">
            <a:avLst/>
          </a:prstGeom>
        </p:spPr>
      </p:pic>
      <p:sp>
        <p:nvSpPr>
          <p:cNvPr id="5" name="TextBox 4">
            <a:extLst>
              <a:ext uri="{FF2B5EF4-FFF2-40B4-BE49-F238E27FC236}">
                <a16:creationId xmlns:a16="http://schemas.microsoft.com/office/drawing/2014/main" id="{85553597-271B-0B5E-9928-51587240EB9E}"/>
              </a:ext>
            </a:extLst>
          </p:cNvPr>
          <p:cNvSpPr txBox="1"/>
          <p:nvPr/>
        </p:nvSpPr>
        <p:spPr>
          <a:xfrm>
            <a:off x="9349275" y="1933122"/>
            <a:ext cx="2379306" cy="313932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Use Digital Theatre+ to watch live theatre performances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Search by person, genre or theme</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Access articles, workshops, interviews, essays, video resources and teaching materials </a:t>
            </a:r>
          </a:p>
        </p:txBody>
      </p:sp>
      <p:sp>
        <p:nvSpPr>
          <p:cNvPr id="6" name="TextBox 5">
            <a:extLst>
              <a:ext uri="{FF2B5EF4-FFF2-40B4-BE49-F238E27FC236}">
                <a16:creationId xmlns:a16="http://schemas.microsoft.com/office/drawing/2014/main" id="{FD8E9367-9EBD-0D6A-9EE6-269A58EEEFEA}"/>
              </a:ext>
            </a:extLst>
          </p:cNvPr>
          <p:cNvSpPr txBox="1"/>
          <p:nvPr/>
        </p:nvSpPr>
        <p:spPr>
          <a:xfrm>
            <a:off x="877076" y="5728996"/>
            <a:ext cx="3722917" cy="369332"/>
          </a:xfrm>
          <a:prstGeom prst="rect">
            <a:avLst/>
          </a:prstGeom>
          <a:noFill/>
        </p:spPr>
        <p:txBody>
          <a:bodyPr wrap="square" rtlCol="0">
            <a:spAutoFit/>
          </a:bodyPr>
          <a:lstStyle/>
          <a:p>
            <a:r>
              <a:rPr lang="en-GB" dirty="0">
                <a:hlinkClick r:id="rId3"/>
              </a:rPr>
              <a:t>Digital Theatre+</a:t>
            </a:r>
            <a:endParaRPr lang="en-GB" dirty="0"/>
          </a:p>
        </p:txBody>
      </p:sp>
    </p:spTree>
    <p:extLst>
      <p:ext uri="{BB962C8B-B14F-4D97-AF65-F5344CB8AC3E}">
        <p14:creationId xmlns:p14="http://schemas.microsoft.com/office/powerpoint/2010/main" val="3381480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995474" y="5682747"/>
            <a:ext cx="5253297"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770673" y="1642731"/>
            <a:ext cx="4417148" cy="138499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Access to 15 Art Journals</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Log in as University of Wales Trinity Saint David</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3"/>
          <a:srcRect l="2231" t="17256" r="43715" b="19426"/>
          <a:stretch/>
        </p:blipFill>
        <p:spPr>
          <a:xfrm>
            <a:off x="1014531" y="2796166"/>
            <a:ext cx="4066033" cy="1870998"/>
          </a:xfrm>
          <a:prstGeom prst="rect">
            <a:avLst/>
          </a:prstGeom>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4"/>
          <a:srcRect l="1351" t="18136" r="43784" b="8411"/>
          <a:stretch/>
        </p:blipFill>
        <p:spPr>
          <a:xfrm>
            <a:off x="1042478" y="4054114"/>
            <a:ext cx="4066032" cy="2123355"/>
          </a:xfrm>
          <a:prstGeom prst="rect">
            <a:avLst/>
          </a:prstGeom>
        </p:spPr>
      </p:pic>
      <p:pic>
        <p:nvPicPr>
          <p:cNvPr id="5" name="Picture 4">
            <a:extLst>
              <a:ext uri="{FF2B5EF4-FFF2-40B4-BE49-F238E27FC236}">
                <a16:creationId xmlns:a16="http://schemas.microsoft.com/office/drawing/2014/main" id="{3C79B407-E73B-843F-F152-869C23CD94AD}"/>
              </a:ext>
            </a:extLst>
          </p:cNvPr>
          <p:cNvPicPr>
            <a:picLocks noChangeAspect="1"/>
          </p:cNvPicPr>
          <p:nvPr/>
        </p:nvPicPr>
        <p:blipFill rotWithShape="1">
          <a:blip r:embed="rId5"/>
          <a:srcRect l="76501" t="8761" r="5931" b="46395"/>
          <a:stretch/>
        </p:blipFill>
        <p:spPr>
          <a:xfrm>
            <a:off x="5673167" y="1484111"/>
            <a:ext cx="5820593" cy="4121391"/>
          </a:xfrm>
          <a:prstGeom prst="rect">
            <a:avLst/>
          </a:prstGeom>
        </p:spPr>
      </p:pic>
    </p:spTree>
    <p:extLst>
      <p:ext uri="{BB962C8B-B14F-4D97-AF65-F5344CB8AC3E}">
        <p14:creationId xmlns:p14="http://schemas.microsoft.com/office/powerpoint/2010/main" val="2256657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00936" y="3019555"/>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35553" y="1549222"/>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latin typeface="Calibri" panose="020F0502020204030204" pitchFamily="34" charset="0"/>
                <a:cs typeface="Calibri" panose="020F0502020204030204" pitchFamily="34" charset="0"/>
              </a:rPr>
              <a:t>Search or the ebook collections</a:t>
            </a:r>
          </a:p>
          <a:p>
            <a:pPr marL="342900" indent="-342900">
              <a:buFont typeface="Arial" panose="020B0604020202020204" pitchFamily="34" charset="0"/>
              <a:buChar char="•"/>
            </a:pPr>
            <a:r>
              <a:rPr lang="en-GB" sz="2000" dirty="0">
                <a:solidFill>
                  <a:srgbClr val="3A3A3A"/>
                </a:solidFill>
                <a:latin typeface="Calibri" panose="020F0502020204030204" pitchFamily="34" charset="0"/>
                <a:cs typeface="Calibri" panose="020F0502020204030204" pitchFamily="34" charset="0"/>
              </a:rPr>
              <a:t>Limit to Licensed Content or Open Access</a:t>
            </a:r>
          </a:p>
          <a:p>
            <a:pPr marL="342900" indent="-342900">
              <a:buFont typeface="Arial" panose="020B0604020202020204" pitchFamily="34" charset="0"/>
              <a:buChar char="•"/>
            </a:pPr>
            <a:r>
              <a:rPr lang="en-GB" sz="2000" dirty="0">
                <a:solidFill>
                  <a:srgbClr val="3A3A3A"/>
                </a:solidFill>
                <a:latin typeface="Calibri" panose="020F0502020204030204" pitchFamily="34" charset="0"/>
                <a:cs typeface="Calibri" panose="020F0502020204030204" pitchFamily="34" charset="0"/>
              </a:rPr>
              <a:t>Read online or download books or chapters</a:t>
            </a:r>
          </a:p>
          <a:p>
            <a:pPr marL="342900" indent="-342900">
              <a:buFont typeface="Arial" panose="020B0604020202020204" pitchFamily="34" charset="0"/>
              <a:buChar char="•"/>
            </a:pPr>
            <a:r>
              <a:rPr lang="en-GB" sz="2000" dirty="0">
                <a:solidFill>
                  <a:srgbClr val="3A3A3A"/>
                </a:solidFill>
                <a:latin typeface="Calibri" panose="020F0502020204030204" pitchFamily="34" charset="0"/>
                <a:cs typeface="Calibri" panose="020F0502020204030204" pitchFamily="34" charset="0"/>
              </a:rPr>
              <a:t>See related books </a:t>
            </a:r>
            <a:endParaRPr lang="en-GB" sz="20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83567AF-B42B-F4E0-0E3A-1A1B766AEC4D}"/>
              </a:ext>
            </a:extLst>
          </p:cNvPr>
          <p:cNvPicPr>
            <a:picLocks noChangeAspect="1"/>
          </p:cNvPicPr>
          <p:nvPr/>
        </p:nvPicPr>
        <p:blipFill rotWithShape="1">
          <a:blip r:embed="rId3"/>
          <a:srcRect l="2160" t="13000" r="22323" b="4319"/>
          <a:stretch/>
        </p:blipFill>
        <p:spPr>
          <a:xfrm>
            <a:off x="5775221" y="1532892"/>
            <a:ext cx="6164899" cy="4499847"/>
          </a:xfrm>
          <a:prstGeom prst="rect">
            <a:avLst/>
          </a:prstGeom>
        </p:spPr>
      </p:pic>
      <p:pic>
        <p:nvPicPr>
          <p:cNvPr id="8" name="Picture 7">
            <a:extLst>
              <a:ext uri="{FF2B5EF4-FFF2-40B4-BE49-F238E27FC236}">
                <a16:creationId xmlns:a16="http://schemas.microsoft.com/office/drawing/2014/main" id="{C66C0AEA-1D74-801A-EEFA-9A7D21266BA9}"/>
              </a:ext>
            </a:extLst>
          </p:cNvPr>
          <p:cNvPicPr>
            <a:picLocks noChangeAspect="1"/>
          </p:cNvPicPr>
          <p:nvPr/>
        </p:nvPicPr>
        <p:blipFill rotWithShape="1">
          <a:blip r:embed="rId4"/>
          <a:srcRect t="15682" r="6729" b="4151"/>
          <a:stretch/>
        </p:blipFill>
        <p:spPr>
          <a:xfrm>
            <a:off x="800936" y="3676348"/>
            <a:ext cx="4428037" cy="2537321"/>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A0D0FE29-4396-6953-024F-EE0C15A3FE21}"/>
              </a:ext>
            </a:extLst>
          </p:cNvPr>
          <p:cNvPicPr>
            <a:picLocks noChangeAspect="1"/>
          </p:cNvPicPr>
          <p:nvPr/>
        </p:nvPicPr>
        <p:blipFill rotWithShape="1">
          <a:blip r:embed="rId3"/>
          <a:srcRect l="1096" t="11397" r="3956" b="7142"/>
          <a:stretch/>
        </p:blipFill>
        <p:spPr>
          <a:xfrm>
            <a:off x="4328652" y="1594865"/>
            <a:ext cx="7448432" cy="4260245"/>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719744" y="1713491"/>
            <a:ext cx="7209952" cy="3651611"/>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6464" y="2043392"/>
            <a:ext cx="4233280"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t>Search for Google Scholar</a:t>
            </a:r>
            <a:endParaRPr lang="en-US" dirty="0"/>
          </a:p>
          <a:p>
            <a:pPr marL="342900" indent="-342900">
              <a:buFont typeface="Arial" panose="05000000000000000000" pitchFamily="2" charset="2"/>
              <a:buChar char="•"/>
            </a:pPr>
            <a:r>
              <a:rPr lang="en-US" sz="2000" dirty="0"/>
              <a:t>Click on site</a:t>
            </a:r>
          </a:p>
          <a:p>
            <a:pPr marL="342900" indent="-342900">
              <a:buFont typeface="Arial" panose="05000000000000000000" pitchFamily="2" charset="2"/>
              <a:buChar char="•"/>
            </a:pPr>
            <a:r>
              <a:rPr lang="en-US" sz="2000" dirty="0"/>
              <a:t>Click on 3 lines (top left of page)</a:t>
            </a:r>
          </a:p>
          <a:p>
            <a:pPr marL="342900" indent="-342900">
              <a:buFont typeface="Arial" panose="05000000000000000000" pitchFamily="2" charset="2"/>
              <a:buChar char="•"/>
            </a:pPr>
            <a:r>
              <a:rPr lang="en-US" sz="2000" dirty="0"/>
              <a:t>Choose settings</a:t>
            </a:r>
          </a:p>
          <a:p>
            <a:pPr marL="342900" indent="-342900">
              <a:buFont typeface="Arial" panose="05000000000000000000" pitchFamily="2" charset="2"/>
              <a:buChar char="•"/>
            </a:pPr>
            <a:r>
              <a:rPr lang="en-US" sz="2000" dirty="0"/>
              <a:t>Click library links</a:t>
            </a:r>
          </a:p>
          <a:p>
            <a:pPr marL="342900" indent="-342900">
              <a:buFont typeface="Arial" panose="05000000000000000000" pitchFamily="2" charset="2"/>
              <a:buChar char="•"/>
            </a:pPr>
            <a:r>
              <a:rPr lang="en-US" sz="2000" dirty="0"/>
              <a:t>Type in UW Trinity </a:t>
            </a:r>
          </a:p>
          <a:p>
            <a:pPr marL="342900" indent="-342900">
              <a:buFont typeface="Arial" panose="05000000000000000000" pitchFamily="2" charset="2"/>
              <a:buChar char="•"/>
            </a:pPr>
            <a:r>
              <a:rPr lang="en-US" sz="2000" dirty="0"/>
              <a:t>Click search</a:t>
            </a:r>
          </a:p>
          <a:p>
            <a:pPr marL="342900" indent="-342900">
              <a:buFont typeface="Arial" panose="05000000000000000000" pitchFamily="2" charset="2"/>
              <a:buChar char="•"/>
            </a:pPr>
            <a:r>
              <a:rPr lang="en-US" sz="2000" dirty="0"/>
              <a:t>Tick the box with View it @ UWTSD</a:t>
            </a:r>
          </a:p>
          <a:p>
            <a:pPr marL="342900" indent="-342900">
              <a:buFont typeface="Arial" panose="05000000000000000000" pitchFamily="2" charset="2"/>
              <a:buChar char="•"/>
            </a:pPr>
            <a:r>
              <a:rPr lang="en-US" sz="2000" dirty="0"/>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86464" y="1482658"/>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41176" y="1592263"/>
            <a:ext cx="4999459"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marL="0" indent="0">
              <a:buNone/>
            </a:pPr>
            <a:endParaRPr lang="en-GB" dirty="0">
              <a:cs typeface="Calibri Light"/>
            </a:endParaRPr>
          </a:p>
          <a:p>
            <a:pPr>
              <a:buFont typeface="Arial" panose="05000000000000000000" pitchFamily="2" charset="2"/>
              <a:buChar char="•"/>
            </a:pPr>
            <a:r>
              <a:rPr lang="en-GB" sz="2400" dirty="0">
                <a:ea typeface="+mn-lt"/>
                <a:cs typeface="+mn-lt"/>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ea typeface="+mn-lt"/>
                <a:cs typeface="+mn-lt"/>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cs typeface="Calibri Light"/>
              </a:rPr>
              <a:t>Record by referencing correctly</a:t>
            </a:r>
          </a:p>
        </p:txBody>
      </p:sp>
    </p:spTree>
    <p:extLst>
      <p:ext uri="{BB962C8B-B14F-4D97-AF65-F5344CB8AC3E}">
        <p14:creationId xmlns:p14="http://schemas.microsoft.com/office/powerpoint/2010/main" val="2438988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a:latin typeface="Calibri"/>
                <a:cs typeface="Calibri"/>
              </a:rPr>
              <a:t>For help </a:t>
            </a:r>
            <a:r>
              <a:rPr lang="en-GB" sz="2400" dirty="0">
                <a:latin typeface="Calibri"/>
                <a:cs typeface="Calibri"/>
              </a:rPr>
              <a:t>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6409</TotalTime>
  <Words>1660</Words>
  <Application>Microsoft Office PowerPoint</Application>
  <PresentationFormat>Widescreen</PresentationFormat>
  <Paragraphs>293</Paragraphs>
  <Slides>34</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Arial,Sans-Serif</vt:lpstr>
      <vt:lpstr>Arial</vt:lpstr>
      <vt:lpstr>Calibri</vt:lpstr>
      <vt:lpstr>Calibri Light</vt:lpstr>
      <vt:lpstr>Lucida Sans</vt:lpstr>
      <vt:lpstr>Segoe UI</vt:lpstr>
      <vt:lpstr>Wingdings</vt:lpstr>
      <vt:lpstr>Office Theme</vt:lpstr>
      <vt:lpstr>Independent Project Research  WAVDA</vt:lpstr>
      <vt:lpstr>Literature searching</vt:lpstr>
      <vt:lpstr>Where to start...</vt:lpstr>
      <vt:lpstr>Search process</vt:lpstr>
      <vt:lpstr>Combining keywords</vt:lpstr>
      <vt:lpstr>Search operators</vt:lpstr>
      <vt:lpstr>Phrase Searching &amp; Terminology</vt:lpstr>
      <vt:lpstr>Tips</vt:lpstr>
      <vt:lpstr>When searching for information ...</vt:lpstr>
      <vt:lpstr>Library Search</vt:lpstr>
      <vt:lpstr>Library Search or individual databases?</vt:lpstr>
      <vt:lpstr>Filtering the Library Search</vt:lpstr>
      <vt:lpstr>Limit Library Search to Ebooks Only</vt:lpstr>
      <vt:lpstr>Item Records Include</vt:lpstr>
      <vt:lpstr>Limit Library Search to Articles Only</vt:lpstr>
      <vt:lpstr>Evaluating articles critically</vt:lpstr>
      <vt:lpstr>Database Search</vt:lpstr>
      <vt:lpstr>Performing Arts Databases</vt:lpstr>
      <vt:lpstr>Performing Arts Periodicals Database</vt:lpstr>
      <vt:lpstr>Digital Theatre+</vt:lpstr>
      <vt:lpstr>Exact Editions</vt:lpstr>
      <vt:lpstr>Audio Visual Resources</vt:lpstr>
      <vt:lpstr>Cite Them Right Online </vt:lpstr>
      <vt:lpstr>Ebooks via Database Search</vt:lpstr>
      <vt:lpstr>Taylor &amp; Francis</vt:lpstr>
      <vt:lpstr>Browse Ejournals via Browzine</vt:lpstr>
      <vt:lpstr>Linking Google Scholar </vt:lpstr>
      <vt:lpstr>LibKey Nomad</vt:lpstr>
      <vt:lpstr>Open Access </vt:lpstr>
      <vt:lpstr>Open Access Sources</vt:lpstr>
      <vt:lpstr>Summary</vt:lpstr>
      <vt:lpstr>Hints and Tips for Searching.. </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Wild</cp:lastModifiedBy>
  <cp:revision>116</cp:revision>
  <dcterms:created xsi:type="dcterms:W3CDTF">2019-09-13T10:04:54Z</dcterms:created>
  <dcterms:modified xsi:type="dcterms:W3CDTF">2024-01-25T09:29:52Z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