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8" r:id="rId4"/>
    <p:sldMasterId id="2147483666" r:id="rId5"/>
    <p:sldMasterId id="2147483707" r:id="rId6"/>
  </p:sldMasterIdLst>
  <p:notesMasterIdLst>
    <p:notesMasterId r:id="rId38"/>
  </p:notesMasterIdLst>
  <p:sldIdLst>
    <p:sldId id="258" r:id="rId7"/>
    <p:sldId id="260" r:id="rId8"/>
    <p:sldId id="489" r:id="rId9"/>
    <p:sldId id="272" r:id="rId10"/>
    <p:sldId id="335" r:id="rId11"/>
    <p:sldId id="337" r:id="rId12"/>
    <p:sldId id="319" r:id="rId13"/>
    <p:sldId id="320" r:id="rId14"/>
    <p:sldId id="326" r:id="rId15"/>
    <p:sldId id="313" r:id="rId16"/>
    <p:sldId id="315" r:id="rId17"/>
    <p:sldId id="266" r:id="rId18"/>
    <p:sldId id="490" r:id="rId19"/>
    <p:sldId id="308" r:id="rId20"/>
    <p:sldId id="309" r:id="rId21"/>
    <p:sldId id="310" r:id="rId22"/>
    <p:sldId id="311" r:id="rId23"/>
    <p:sldId id="491" r:id="rId24"/>
    <p:sldId id="492" r:id="rId25"/>
    <p:sldId id="328" r:id="rId26"/>
    <p:sldId id="493" r:id="rId27"/>
    <p:sldId id="496" r:id="rId28"/>
    <p:sldId id="497" r:id="rId29"/>
    <p:sldId id="494" r:id="rId30"/>
    <p:sldId id="498" r:id="rId31"/>
    <p:sldId id="499" r:id="rId32"/>
    <p:sldId id="410" r:id="rId33"/>
    <p:sldId id="414" r:id="rId34"/>
    <p:sldId id="413" r:id="rId35"/>
    <p:sldId id="500" r:id="rId36"/>
    <p:sldId id="488"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3E8C958-A198-4846-B080-381244016127}" v="24" dt="2026-08-30T13:52:51.7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736"/>
    <p:restoredTop sz="96327"/>
  </p:normalViewPr>
  <p:slideViewPr>
    <p:cSldViewPr snapToGrid="0" snapToObjects="1">
      <p:cViewPr varScale="1">
        <p:scale>
          <a:sx n="112" d="100"/>
          <a:sy n="112" d="100"/>
        </p:scale>
        <p:origin x="222" y="96"/>
      </p:cViewPr>
      <p:guideLst/>
    </p:cSldViewPr>
  </p:slideViewPr>
  <p:notesTextViewPr>
    <p:cViewPr>
      <p:scale>
        <a:sx n="1" d="1"/>
        <a:sy n="1" d="1"/>
      </p:scale>
      <p:origin x="0" y="0"/>
    </p:cViewPr>
  </p:notesTextViewPr>
  <p:sorterViewPr>
    <p:cViewPr>
      <p:scale>
        <a:sx n="100" d="100"/>
        <a:sy n="100" d="100"/>
      </p:scale>
      <p:origin x="0" y="-3522"/>
    </p:cViewPr>
  </p:sorterViewPr>
  <p:notesViewPr>
    <p:cSldViewPr snapToGrid="0" snapToObjects="1">
      <p:cViewPr varScale="1">
        <p:scale>
          <a:sx n="85" d="100"/>
          <a:sy n="85" d="100"/>
        </p:scale>
        <p:origin x="3888" y="9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presProps" Target="presProps.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tableStyles" Target="tableStyles.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microsoft.com/office/2016/11/relationships/changesInfo" Target="changesInfos/changesInfo1.xml"/><Relationship Id="rId8" Type="http://schemas.openxmlformats.org/officeDocument/2006/relationships/slide" Target="slides/slide2.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i Phelps" userId="44e5b747-28bd-454d-8b1f-8b8d7db49187" providerId="ADAL" clId="{8792EDBA-51A9-4F41-BBDC-414909E78C45}"/>
    <pc:docChg chg="undo custSel addSld delSld modSld sldOrd">
      <pc:chgData name="Ceri Phelps" userId="44e5b747-28bd-454d-8b1f-8b8d7db49187" providerId="ADAL" clId="{8792EDBA-51A9-4F41-BBDC-414909E78C45}" dt="2026-08-30T13:53:32.501" v="1446" actId="1076"/>
      <pc:docMkLst>
        <pc:docMk/>
      </pc:docMkLst>
      <pc:sldChg chg="del">
        <pc:chgData name="Ceri Phelps" userId="44e5b747-28bd-454d-8b1f-8b8d7db49187" providerId="ADAL" clId="{8792EDBA-51A9-4F41-BBDC-414909E78C45}" dt="2026-08-30T13:06:33.375" v="134" actId="47"/>
        <pc:sldMkLst>
          <pc:docMk/>
          <pc:sldMk cId="0" sldId="257"/>
        </pc:sldMkLst>
      </pc:sldChg>
      <pc:sldChg chg="add del">
        <pc:chgData name="Ceri Phelps" userId="44e5b747-28bd-454d-8b1f-8b8d7db49187" providerId="ADAL" clId="{8792EDBA-51A9-4F41-BBDC-414909E78C45}" dt="2026-08-30T13:17:01.454" v="252" actId="47"/>
        <pc:sldMkLst>
          <pc:docMk/>
          <pc:sldMk cId="1668456750" sldId="257"/>
        </pc:sldMkLst>
      </pc:sldChg>
      <pc:sldChg chg="modSp mod">
        <pc:chgData name="Ceri Phelps" userId="44e5b747-28bd-454d-8b1f-8b8d7db49187" providerId="ADAL" clId="{8792EDBA-51A9-4F41-BBDC-414909E78C45}" dt="2026-08-30T13:05:11.534" v="29" actId="27636"/>
        <pc:sldMkLst>
          <pc:docMk/>
          <pc:sldMk cId="2469224491" sldId="258"/>
        </pc:sldMkLst>
        <pc:spChg chg="mod">
          <ac:chgData name="Ceri Phelps" userId="44e5b747-28bd-454d-8b1f-8b8d7db49187" providerId="ADAL" clId="{8792EDBA-51A9-4F41-BBDC-414909E78C45}" dt="2026-08-30T13:05:11.534" v="29" actId="27636"/>
          <ac:spMkLst>
            <pc:docMk/>
            <pc:sldMk cId="2469224491" sldId="258"/>
            <ac:spMk id="3" creationId="{B7E2D424-00E1-6BFE-76FB-AA87EDA4C281}"/>
          </ac:spMkLst>
        </pc:spChg>
      </pc:sldChg>
      <pc:sldChg chg="del">
        <pc:chgData name="Ceri Phelps" userId="44e5b747-28bd-454d-8b1f-8b8d7db49187" providerId="ADAL" clId="{8792EDBA-51A9-4F41-BBDC-414909E78C45}" dt="2026-08-30T13:06:33.375" v="134" actId="47"/>
        <pc:sldMkLst>
          <pc:docMk/>
          <pc:sldMk cId="0" sldId="259"/>
        </pc:sldMkLst>
      </pc:sldChg>
      <pc:sldChg chg="modSp mod ord">
        <pc:chgData name="Ceri Phelps" userId="44e5b747-28bd-454d-8b1f-8b8d7db49187" providerId="ADAL" clId="{8792EDBA-51A9-4F41-BBDC-414909E78C45}" dt="2026-08-30T13:05:56.432" v="133" actId="27636"/>
        <pc:sldMkLst>
          <pc:docMk/>
          <pc:sldMk cId="688036516" sldId="260"/>
        </pc:sldMkLst>
        <pc:spChg chg="mod">
          <ac:chgData name="Ceri Phelps" userId="44e5b747-28bd-454d-8b1f-8b8d7db49187" providerId="ADAL" clId="{8792EDBA-51A9-4F41-BBDC-414909E78C45}" dt="2026-08-30T13:05:56.432" v="133" actId="27636"/>
          <ac:spMkLst>
            <pc:docMk/>
            <pc:sldMk cId="688036516" sldId="260"/>
            <ac:spMk id="2" creationId="{00666992-6D32-6236-1795-36899ED67465}"/>
          </ac:spMkLst>
        </pc:spChg>
      </pc:sldChg>
      <pc:sldChg chg="del">
        <pc:chgData name="Ceri Phelps" userId="44e5b747-28bd-454d-8b1f-8b8d7db49187" providerId="ADAL" clId="{8792EDBA-51A9-4F41-BBDC-414909E78C45}" dt="2026-08-30T13:06:33.375" v="134" actId="47"/>
        <pc:sldMkLst>
          <pc:docMk/>
          <pc:sldMk cId="1648890033" sldId="261"/>
        </pc:sldMkLst>
      </pc:sldChg>
      <pc:sldChg chg="del">
        <pc:chgData name="Ceri Phelps" userId="44e5b747-28bd-454d-8b1f-8b8d7db49187" providerId="ADAL" clId="{8792EDBA-51A9-4F41-BBDC-414909E78C45}" dt="2026-08-30T13:06:33.375" v="134" actId="47"/>
        <pc:sldMkLst>
          <pc:docMk/>
          <pc:sldMk cId="781131713" sldId="262"/>
        </pc:sldMkLst>
      </pc:sldChg>
      <pc:sldChg chg="modSp add del mod modTransition">
        <pc:chgData name="Ceri Phelps" userId="44e5b747-28bd-454d-8b1f-8b8d7db49187" providerId="ADAL" clId="{8792EDBA-51A9-4F41-BBDC-414909E78C45}" dt="2026-08-30T13:45:21.920" v="993" actId="14100"/>
        <pc:sldMkLst>
          <pc:docMk/>
          <pc:sldMk cId="0" sldId="266"/>
        </pc:sldMkLst>
        <pc:spChg chg="mod">
          <ac:chgData name="Ceri Phelps" userId="44e5b747-28bd-454d-8b1f-8b8d7db49187" providerId="ADAL" clId="{8792EDBA-51A9-4F41-BBDC-414909E78C45}" dt="2026-08-30T13:45:21.920" v="993" actId="14100"/>
          <ac:spMkLst>
            <pc:docMk/>
            <pc:sldMk cId="0" sldId="266"/>
            <ac:spMk id="6147" creationId="{00000000-0000-0000-0000-000000000000}"/>
          </ac:spMkLst>
        </pc:spChg>
      </pc:sldChg>
      <pc:sldChg chg="modSp mod">
        <pc:chgData name="Ceri Phelps" userId="44e5b747-28bd-454d-8b1f-8b8d7db49187" providerId="ADAL" clId="{8792EDBA-51A9-4F41-BBDC-414909E78C45}" dt="2026-08-30T13:23:03.071" v="789" actId="13926"/>
        <pc:sldMkLst>
          <pc:docMk/>
          <pc:sldMk cId="1270821595" sldId="272"/>
        </pc:sldMkLst>
        <pc:spChg chg="mod">
          <ac:chgData name="Ceri Phelps" userId="44e5b747-28bd-454d-8b1f-8b8d7db49187" providerId="ADAL" clId="{8792EDBA-51A9-4F41-BBDC-414909E78C45}" dt="2026-08-30T13:03:27.802" v="9" actId="20577"/>
          <ac:spMkLst>
            <pc:docMk/>
            <pc:sldMk cId="1270821595" sldId="272"/>
            <ac:spMk id="13" creationId="{00000000-0000-0000-0000-000000000000}"/>
          </ac:spMkLst>
        </pc:spChg>
        <pc:spChg chg="mod">
          <ac:chgData name="Ceri Phelps" userId="44e5b747-28bd-454d-8b1f-8b8d7db49187" providerId="ADAL" clId="{8792EDBA-51A9-4F41-BBDC-414909E78C45}" dt="2026-08-30T13:23:03.071" v="789" actId="13926"/>
          <ac:spMkLst>
            <pc:docMk/>
            <pc:sldMk cId="1270821595" sldId="272"/>
            <ac:spMk id="14" creationId="{00000000-0000-0000-0000-000000000000}"/>
          </ac:spMkLst>
        </pc:spChg>
      </pc:sldChg>
      <pc:sldChg chg="add del modTransition">
        <pc:chgData name="Ceri Phelps" userId="44e5b747-28bd-454d-8b1f-8b8d7db49187" providerId="ADAL" clId="{8792EDBA-51A9-4F41-BBDC-414909E78C45}" dt="2026-08-30T13:12:52.236" v="197"/>
        <pc:sldMkLst>
          <pc:docMk/>
          <pc:sldMk cId="0" sldId="308"/>
        </pc:sldMkLst>
      </pc:sldChg>
      <pc:sldChg chg="add del modTransition">
        <pc:chgData name="Ceri Phelps" userId="44e5b747-28bd-454d-8b1f-8b8d7db49187" providerId="ADAL" clId="{8792EDBA-51A9-4F41-BBDC-414909E78C45}" dt="2026-08-30T13:12:52.236" v="197"/>
        <pc:sldMkLst>
          <pc:docMk/>
          <pc:sldMk cId="0" sldId="309"/>
        </pc:sldMkLst>
      </pc:sldChg>
      <pc:sldChg chg="modSp add del mod modTransition">
        <pc:chgData name="Ceri Phelps" userId="44e5b747-28bd-454d-8b1f-8b8d7db49187" providerId="ADAL" clId="{8792EDBA-51A9-4F41-BBDC-414909E78C45}" dt="2026-08-30T13:12:52.236" v="197"/>
        <pc:sldMkLst>
          <pc:docMk/>
          <pc:sldMk cId="0" sldId="310"/>
        </pc:sldMkLst>
        <pc:spChg chg="mod">
          <ac:chgData name="Ceri Phelps" userId="44e5b747-28bd-454d-8b1f-8b8d7db49187" providerId="ADAL" clId="{8792EDBA-51A9-4F41-BBDC-414909E78C45}" dt="2026-08-30T13:08:33.913" v="162" actId="27636"/>
          <ac:spMkLst>
            <pc:docMk/>
            <pc:sldMk cId="0" sldId="310"/>
            <ac:spMk id="3" creationId="{00000000-0000-0000-0000-000000000000}"/>
          </ac:spMkLst>
        </pc:spChg>
      </pc:sldChg>
      <pc:sldChg chg="add del modTransition">
        <pc:chgData name="Ceri Phelps" userId="44e5b747-28bd-454d-8b1f-8b8d7db49187" providerId="ADAL" clId="{8792EDBA-51A9-4F41-BBDC-414909E78C45}" dt="2026-08-30T13:12:52.236" v="197"/>
        <pc:sldMkLst>
          <pc:docMk/>
          <pc:sldMk cId="0" sldId="311"/>
        </pc:sldMkLst>
      </pc:sldChg>
      <pc:sldChg chg="modSp add del mod modTransition">
        <pc:chgData name="Ceri Phelps" userId="44e5b747-28bd-454d-8b1f-8b8d7db49187" providerId="ADAL" clId="{8792EDBA-51A9-4F41-BBDC-414909E78C45}" dt="2026-08-30T13:43:57.654" v="972" actId="20577"/>
        <pc:sldMkLst>
          <pc:docMk/>
          <pc:sldMk cId="0" sldId="313"/>
        </pc:sldMkLst>
        <pc:spChg chg="mod">
          <ac:chgData name="Ceri Phelps" userId="44e5b747-28bd-454d-8b1f-8b8d7db49187" providerId="ADAL" clId="{8792EDBA-51A9-4F41-BBDC-414909E78C45}" dt="2026-08-30T13:11:48.757" v="194" actId="1076"/>
          <ac:spMkLst>
            <pc:docMk/>
            <pc:sldMk cId="0" sldId="313"/>
            <ac:spMk id="11266" creationId="{00000000-0000-0000-0000-000000000000}"/>
          </ac:spMkLst>
        </pc:spChg>
        <pc:spChg chg="mod">
          <ac:chgData name="Ceri Phelps" userId="44e5b747-28bd-454d-8b1f-8b8d7db49187" providerId="ADAL" clId="{8792EDBA-51A9-4F41-BBDC-414909E78C45}" dt="2026-08-30T13:43:57.654" v="972" actId="20577"/>
          <ac:spMkLst>
            <pc:docMk/>
            <pc:sldMk cId="0" sldId="313"/>
            <ac:spMk id="11267" creationId="{00000000-0000-0000-0000-000000000000}"/>
          </ac:spMkLst>
        </pc:spChg>
        <pc:picChg chg="mod">
          <ac:chgData name="Ceri Phelps" userId="44e5b747-28bd-454d-8b1f-8b8d7db49187" providerId="ADAL" clId="{8792EDBA-51A9-4F41-BBDC-414909E78C45}" dt="2026-08-30T13:11:45.864" v="193" actId="14100"/>
          <ac:picMkLst>
            <pc:docMk/>
            <pc:sldMk cId="0" sldId="313"/>
            <ac:picMk id="11268" creationId="{00000000-0000-0000-0000-000000000000}"/>
          </ac:picMkLst>
        </pc:picChg>
      </pc:sldChg>
      <pc:sldChg chg="addSp delSp modSp add del mod modTransition setBg delDesignElem">
        <pc:chgData name="Ceri Phelps" userId="44e5b747-28bd-454d-8b1f-8b8d7db49187" providerId="ADAL" clId="{8792EDBA-51A9-4F41-BBDC-414909E78C45}" dt="2026-08-30T13:12:52.236" v="197"/>
        <pc:sldMkLst>
          <pc:docMk/>
          <pc:sldMk cId="0" sldId="315"/>
        </pc:sldMkLst>
        <pc:spChg chg="add mod">
          <ac:chgData name="Ceri Phelps" userId="44e5b747-28bd-454d-8b1f-8b8d7db49187" providerId="ADAL" clId="{8792EDBA-51A9-4F41-BBDC-414909E78C45}" dt="2026-08-30T13:11:59.887" v="195" actId="478"/>
          <ac:spMkLst>
            <pc:docMk/>
            <pc:sldMk cId="0" sldId="315"/>
            <ac:spMk id="3" creationId="{E600FEA2-BAC0-E791-C128-0EBD8B14F115}"/>
          </ac:spMkLst>
        </pc:spChg>
        <pc:spChg chg="del mod">
          <ac:chgData name="Ceri Phelps" userId="44e5b747-28bd-454d-8b1f-8b8d7db49187" providerId="ADAL" clId="{8792EDBA-51A9-4F41-BBDC-414909E78C45}" dt="2026-08-30T13:11:59.887" v="195" actId="478"/>
          <ac:spMkLst>
            <pc:docMk/>
            <pc:sldMk cId="0" sldId="315"/>
            <ac:spMk id="12291" creationId="{00000000-0000-0000-0000-000000000000}"/>
          </ac:spMkLst>
        </pc:spChg>
        <pc:spChg chg="del">
          <ac:chgData name="Ceri Phelps" userId="44e5b747-28bd-454d-8b1f-8b8d7db49187" providerId="ADAL" clId="{8792EDBA-51A9-4F41-BBDC-414909E78C45}" dt="2026-08-30T13:08:33.584" v="158"/>
          <ac:spMkLst>
            <pc:docMk/>
            <pc:sldMk cId="0" sldId="315"/>
            <ac:spMk id="12296" creationId="{0216D9FD-860F-4F5C-8D9B-CE7002071D21}"/>
          </ac:spMkLst>
        </pc:spChg>
        <pc:spChg chg="del">
          <ac:chgData name="Ceri Phelps" userId="44e5b747-28bd-454d-8b1f-8b8d7db49187" providerId="ADAL" clId="{8792EDBA-51A9-4F41-BBDC-414909E78C45}" dt="2026-08-30T13:08:33.584" v="158"/>
          <ac:spMkLst>
            <pc:docMk/>
            <pc:sldMk cId="0" sldId="315"/>
            <ac:spMk id="12298" creationId="{8D074069-7026-466C-B495-20FB9578CFBB}"/>
          </ac:spMkLst>
        </pc:spChg>
        <pc:spChg chg="del">
          <ac:chgData name="Ceri Phelps" userId="44e5b747-28bd-454d-8b1f-8b8d7db49187" providerId="ADAL" clId="{8792EDBA-51A9-4F41-BBDC-414909E78C45}" dt="2026-08-30T13:08:33.584" v="158"/>
          <ac:spMkLst>
            <pc:docMk/>
            <pc:sldMk cId="0" sldId="315"/>
            <ac:spMk id="12300" creationId="{C1685D80-4D5A-471F-9215-651424F47500}"/>
          </ac:spMkLst>
        </pc:spChg>
      </pc:sldChg>
      <pc:sldChg chg="modSp add del mod modTransition">
        <pc:chgData name="Ceri Phelps" userId="44e5b747-28bd-454d-8b1f-8b8d7db49187" providerId="ADAL" clId="{8792EDBA-51A9-4F41-BBDC-414909E78C45}" dt="2026-08-30T13:12:52.236" v="197"/>
        <pc:sldMkLst>
          <pc:docMk/>
          <pc:sldMk cId="3156093809" sldId="319"/>
        </pc:sldMkLst>
        <pc:spChg chg="mod">
          <ac:chgData name="Ceri Phelps" userId="44e5b747-28bd-454d-8b1f-8b8d7db49187" providerId="ADAL" clId="{8792EDBA-51A9-4F41-BBDC-414909E78C45}" dt="2026-08-30T13:10:58.052" v="181" actId="113"/>
          <ac:spMkLst>
            <pc:docMk/>
            <pc:sldMk cId="3156093809" sldId="319"/>
            <ac:spMk id="5" creationId="{00000000-0000-0000-0000-000000000000}"/>
          </ac:spMkLst>
        </pc:spChg>
        <pc:spChg chg="mod">
          <ac:chgData name="Ceri Phelps" userId="44e5b747-28bd-454d-8b1f-8b8d7db49187" providerId="ADAL" clId="{8792EDBA-51A9-4F41-BBDC-414909E78C45}" dt="2026-08-30T13:10:45.532" v="180" actId="20577"/>
          <ac:spMkLst>
            <pc:docMk/>
            <pc:sldMk cId="3156093809" sldId="319"/>
            <ac:spMk id="5122" creationId="{00000000-0000-0000-0000-000000000000}"/>
          </ac:spMkLst>
        </pc:spChg>
      </pc:sldChg>
      <pc:sldChg chg="modSp add del mod modTransition">
        <pc:chgData name="Ceri Phelps" userId="44e5b747-28bd-454d-8b1f-8b8d7db49187" providerId="ADAL" clId="{8792EDBA-51A9-4F41-BBDC-414909E78C45}" dt="2026-08-30T13:12:52.236" v="197"/>
        <pc:sldMkLst>
          <pc:docMk/>
          <pc:sldMk cId="1411693342" sldId="320"/>
        </pc:sldMkLst>
        <pc:spChg chg="mod">
          <ac:chgData name="Ceri Phelps" userId="44e5b747-28bd-454d-8b1f-8b8d7db49187" providerId="ADAL" clId="{8792EDBA-51A9-4F41-BBDC-414909E78C45}" dt="2026-08-30T13:11:19.703" v="186" actId="14100"/>
          <ac:spMkLst>
            <pc:docMk/>
            <pc:sldMk cId="1411693342" sldId="320"/>
            <ac:spMk id="5122" creationId="{00000000-0000-0000-0000-000000000000}"/>
          </ac:spMkLst>
        </pc:spChg>
        <pc:spChg chg="mod">
          <ac:chgData name="Ceri Phelps" userId="44e5b747-28bd-454d-8b1f-8b8d7db49187" providerId="ADAL" clId="{8792EDBA-51A9-4F41-BBDC-414909E78C45}" dt="2026-08-30T13:11:11.219" v="183" actId="1076"/>
          <ac:spMkLst>
            <pc:docMk/>
            <pc:sldMk cId="1411693342" sldId="320"/>
            <ac:spMk id="5123" creationId="{00000000-0000-0000-0000-000000000000}"/>
          </ac:spMkLst>
        </pc:spChg>
      </pc:sldChg>
      <pc:sldChg chg="add del modTransition">
        <pc:chgData name="Ceri Phelps" userId="44e5b747-28bd-454d-8b1f-8b8d7db49187" providerId="ADAL" clId="{8792EDBA-51A9-4F41-BBDC-414909E78C45}" dt="2026-08-30T13:12:56.561" v="198" actId="47"/>
        <pc:sldMkLst>
          <pc:docMk/>
          <pc:sldMk cId="3942891279" sldId="321"/>
        </pc:sldMkLst>
      </pc:sldChg>
      <pc:sldChg chg="modSp add del mod modTransition">
        <pc:chgData name="Ceri Phelps" userId="44e5b747-28bd-454d-8b1f-8b8d7db49187" providerId="ADAL" clId="{8792EDBA-51A9-4F41-BBDC-414909E78C45}" dt="2026-08-30T13:12:52.236" v="197"/>
        <pc:sldMkLst>
          <pc:docMk/>
          <pc:sldMk cId="1498822402" sldId="326"/>
        </pc:sldMkLst>
        <pc:spChg chg="mod">
          <ac:chgData name="Ceri Phelps" userId="44e5b747-28bd-454d-8b1f-8b8d7db49187" providerId="ADAL" clId="{8792EDBA-51A9-4F41-BBDC-414909E78C45}" dt="2026-08-30T13:11:36.341" v="190" actId="1076"/>
          <ac:spMkLst>
            <pc:docMk/>
            <pc:sldMk cId="1498822402" sldId="326"/>
            <ac:spMk id="70659" creationId="{00000000-0000-0000-0000-000000000000}"/>
          </ac:spMkLst>
        </pc:spChg>
      </pc:sldChg>
      <pc:sldChg chg="modSp add del mod">
        <pc:chgData name="Ceri Phelps" userId="44e5b747-28bd-454d-8b1f-8b8d7db49187" providerId="ADAL" clId="{8792EDBA-51A9-4F41-BBDC-414909E78C45}" dt="2026-08-30T13:16:00.076" v="238" actId="20577"/>
        <pc:sldMkLst>
          <pc:docMk/>
          <pc:sldMk cId="713985642" sldId="328"/>
        </pc:sldMkLst>
        <pc:spChg chg="mod">
          <ac:chgData name="Ceri Phelps" userId="44e5b747-28bd-454d-8b1f-8b8d7db49187" providerId="ADAL" clId="{8792EDBA-51A9-4F41-BBDC-414909E78C45}" dt="2026-08-30T13:15:38.617" v="234" actId="27636"/>
          <ac:spMkLst>
            <pc:docMk/>
            <pc:sldMk cId="713985642" sldId="328"/>
            <ac:spMk id="2" creationId="{00000000-0000-0000-0000-000000000000}"/>
          </ac:spMkLst>
        </pc:spChg>
        <pc:spChg chg="mod">
          <ac:chgData name="Ceri Phelps" userId="44e5b747-28bd-454d-8b1f-8b8d7db49187" providerId="ADAL" clId="{8792EDBA-51A9-4F41-BBDC-414909E78C45}" dt="2026-08-30T13:16:00.076" v="238" actId="20577"/>
          <ac:spMkLst>
            <pc:docMk/>
            <pc:sldMk cId="713985642" sldId="328"/>
            <ac:spMk id="22530" creationId="{00000000-0000-0000-0000-000000000000}"/>
          </ac:spMkLst>
        </pc:spChg>
      </pc:sldChg>
      <pc:sldChg chg="modSp add del mod modTransition">
        <pc:chgData name="Ceri Phelps" userId="44e5b747-28bd-454d-8b1f-8b8d7db49187" providerId="ADAL" clId="{8792EDBA-51A9-4F41-BBDC-414909E78C45}" dt="2026-08-30T13:12:52.236" v="197"/>
        <pc:sldMkLst>
          <pc:docMk/>
          <pc:sldMk cId="4001218262" sldId="335"/>
        </pc:sldMkLst>
        <pc:spChg chg="mod">
          <ac:chgData name="Ceri Phelps" userId="44e5b747-28bd-454d-8b1f-8b8d7db49187" providerId="ADAL" clId="{8792EDBA-51A9-4F41-BBDC-414909E78C45}" dt="2026-08-30T13:08:33.675" v="159" actId="27636"/>
          <ac:spMkLst>
            <pc:docMk/>
            <pc:sldMk cId="4001218262" sldId="335"/>
            <ac:spMk id="2" creationId="{00000000-0000-0000-0000-000000000000}"/>
          </ac:spMkLst>
        </pc:spChg>
      </pc:sldChg>
      <pc:sldChg chg="modSp add del mod modTransition">
        <pc:chgData name="Ceri Phelps" userId="44e5b747-28bd-454d-8b1f-8b8d7db49187" providerId="ADAL" clId="{8792EDBA-51A9-4F41-BBDC-414909E78C45}" dt="2026-08-30T13:12:52.236" v="197"/>
        <pc:sldMkLst>
          <pc:docMk/>
          <pc:sldMk cId="78480786" sldId="337"/>
        </pc:sldMkLst>
        <pc:spChg chg="mod">
          <ac:chgData name="Ceri Phelps" userId="44e5b747-28bd-454d-8b1f-8b8d7db49187" providerId="ADAL" clId="{8792EDBA-51A9-4F41-BBDC-414909E78C45}" dt="2026-08-30T13:10:04.879" v="167" actId="1076"/>
          <ac:spMkLst>
            <pc:docMk/>
            <pc:sldMk cId="78480786" sldId="337"/>
            <ac:spMk id="2" creationId="{00000000-0000-0000-0000-000000000000}"/>
          </ac:spMkLst>
        </pc:spChg>
        <pc:spChg chg="mod">
          <ac:chgData name="Ceri Phelps" userId="44e5b747-28bd-454d-8b1f-8b8d7db49187" providerId="ADAL" clId="{8792EDBA-51A9-4F41-BBDC-414909E78C45}" dt="2026-08-30T13:10:17.597" v="172" actId="20577"/>
          <ac:spMkLst>
            <pc:docMk/>
            <pc:sldMk cId="78480786" sldId="337"/>
            <ac:spMk id="3" creationId="{00000000-0000-0000-0000-000000000000}"/>
          </ac:spMkLst>
        </pc:spChg>
      </pc:sldChg>
      <pc:sldChg chg="del">
        <pc:chgData name="Ceri Phelps" userId="44e5b747-28bd-454d-8b1f-8b8d7db49187" providerId="ADAL" clId="{8792EDBA-51A9-4F41-BBDC-414909E78C45}" dt="2026-08-30T13:06:33.375" v="134" actId="47"/>
        <pc:sldMkLst>
          <pc:docMk/>
          <pc:sldMk cId="822428031" sldId="340"/>
        </pc:sldMkLst>
      </pc:sldChg>
      <pc:sldChg chg="del">
        <pc:chgData name="Ceri Phelps" userId="44e5b747-28bd-454d-8b1f-8b8d7db49187" providerId="ADAL" clId="{8792EDBA-51A9-4F41-BBDC-414909E78C45}" dt="2026-08-30T13:06:33.375" v="134" actId="47"/>
        <pc:sldMkLst>
          <pc:docMk/>
          <pc:sldMk cId="878094344" sldId="341"/>
        </pc:sldMkLst>
      </pc:sldChg>
      <pc:sldChg chg="modSp add del mod ord modTransition">
        <pc:chgData name="Ceri Phelps" userId="44e5b747-28bd-454d-8b1f-8b8d7db49187" providerId="ADAL" clId="{8792EDBA-51A9-4F41-BBDC-414909E78C45}" dt="2026-08-30T13:46:40.140" v="1039" actId="27636"/>
        <pc:sldMkLst>
          <pc:docMk/>
          <pc:sldMk cId="3301182569" sldId="410"/>
        </pc:sldMkLst>
        <pc:spChg chg="mod">
          <ac:chgData name="Ceri Phelps" userId="44e5b747-28bd-454d-8b1f-8b8d7db49187" providerId="ADAL" clId="{8792EDBA-51A9-4F41-BBDC-414909E78C45}" dt="2026-08-30T13:46:40.140" v="1039" actId="27636"/>
          <ac:spMkLst>
            <pc:docMk/>
            <pc:sldMk cId="3301182569" sldId="410"/>
            <ac:spMk id="2" creationId="{00000000-0000-0000-0000-000000000000}"/>
          </ac:spMkLst>
        </pc:spChg>
      </pc:sldChg>
      <pc:sldChg chg="delSp add del modTransition setBg delDesignElem">
        <pc:chgData name="Ceri Phelps" userId="44e5b747-28bd-454d-8b1f-8b8d7db49187" providerId="ADAL" clId="{8792EDBA-51A9-4F41-BBDC-414909E78C45}" dt="2026-08-30T13:12:52.236" v="197"/>
        <pc:sldMkLst>
          <pc:docMk/>
          <pc:sldMk cId="2713369885" sldId="413"/>
        </pc:sldMkLst>
        <pc:spChg chg="del">
          <ac:chgData name="Ceri Phelps" userId="44e5b747-28bd-454d-8b1f-8b8d7db49187" providerId="ADAL" clId="{8792EDBA-51A9-4F41-BBDC-414909E78C45}" dt="2026-08-30T13:08:33.584" v="158"/>
          <ac:spMkLst>
            <pc:docMk/>
            <pc:sldMk cId="2713369885" sldId="413"/>
            <ac:spMk id="14" creationId="{32D32A60-013B-47A8-8833-D2424080917B}"/>
          </ac:spMkLst>
        </pc:spChg>
        <pc:spChg chg="del">
          <ac:chgData name="Ceri Phelps" userId="44e5b747-28bd-454d-8b1f-8b8d7db49187" providerId="ADAL" clId="{8792EDBA-51A9-4F41-BBDC-414909E78C45}" dt="2026-08-30T13:08:33.584" v="158"/>
          <ac:spMkLst>
            <pc:docMk/>
            <pc:sldMk cId="2713369885" sldId="413"/>
            <ac:spMk id="16" creationId="{AE27932B-B694-4C4C-90D7-A0333A7C5876}"/>
          </ac:spMkLst>
        </pc:spChg>
        <pc:spChg chg="del">
          <ac:chgData name="Ceri Phelps" userId="44e5b747-28bd-454d-8b1f-8b8d7db49187" providerId="ADAL" clId="{8792EDBA-51A9-4F41-BBDC-414909E78C45}" dt="2026-08-30T13:08:33.584" v="158"/>
          <ac:spMkLst>
            <pc:docMk/>
            <pc:sldMk cId="2713369885" sldId="413"/>
            <ac:spMk id="20" creationId="{A9DA474E-6B91-4200-840F-0257B2358A75}"/>
          </ac:spMkLst>
        </pc:spChg>
        <pc:picChg chg="del">
          <ac:chgData name="Ceri Phelps" userId="44e5b747-28bd-454d-8b1f-8b8d7db49187" providerId="ADAL" clId="{8792EDBA-51A9-4F41-BBDC-414909E78C45}" dt="2026-08-30T13:08:33.584" v="158"/>
          <ac:picMkLst>
            <pc:docMk/>
            <pc:sldMk cId="2713369885" sldId="413"/>
            <ac:picMk id="22" creationId="{DF63C9AD-AE6E-4512-8171-91612E84CCFB}"/>
          </ac:picMkLst>
        </pc:picChg>
        <pc:cxnChg chg="del">
          <ac:chgData name="Ceri Phelps" userId="44e5b747-28bd-454d-8b1f-8b8d7db49187" providerId="ADAL" clId="{8792EDBA-51A9-4F41-BBDC-414909E78C45}" dt="2026-08-30T13:08:33.584" v="158"/>
          <ac:cxnSpMkLst>
            <pc:docMk/>
            <pc:sldMk cId="2713369885" sldId="413"/>
            <ac:cxnSpMk id="18" creationId="{9EBB0476-5CF0-4F44-8D68-5D42D7AEE43A}"/>
          </ac:cxnSpMkLst>
        </pc:cxnChg>
        <pc:cxnChg chg="del">
          <ac:chgData name="Ceri Phelps" userId="44e5b747-28bd-454d-8b1f-8b8d7db49187" providerId="ADAL" clId="{8792EDBA-51A9-4F41-BBDC-414909E78C45}" dt="2026-08-30T13:08:33.584" v="158"/>
          <ac:cxnSpMkLst>
            <pc:docMk/>
            <pc:sldMk cId="2713369885" sldId="413"/>
            <ac:cxnSpMk id="24" creationId="{FE1A49CE-B63D-457A-A180-1C883E1A63D2}"/>
          </ac:cxnSpMkLst>
        </pc:cxnChg>
      </pc:sldChg>
      <pc:sldChg chg="delSp add del modTransition setBg delDesignElem">
        <pc:chgData name="Ceri Phelps" userId="44e5b747-28bd-454d-8b1f-8b8d7db49187" providerId="ADAL" clId="{8792EDBA-51A9-4F41-BBDC-414909E78C45}" dt="2026-08-30T13:12:52.236" v="197"/>
        <pc:sldMkLst>
          <pc:docMk/>
          <pc:sldMk cId="408656575" sldId="414"/>
        </pc:sldMkLst>
        <pc:spChg chg="del">
          <ac:chgData name="Ceri Phelps" userId="44e5b747-28bd-454d-8b1f-8b8d7db49187" providerId="ADAL" clId="{8792EDBA-51A9-4F41-BBDC-414909E78C45}" dt="2026-08-30T13:08:33.584" v="158"/>
          <ac:spMkLst>
            <pc:docMk/>
            <pc:sldMk cId="408656575" sldId="414"/>
            <ac:spMk id="14" creationId="{32D32A60-013B-47A8-8833-D2424080917B}"/>
          </ac:spMkLst>
        </pc:spChg>
        <pc:spChg chg="del">
          <ac:chgData name="Ceri Phelps" userId="44e5b747-28bd-454d-8b1f-8b8d7db49187" providerId="ADAL" clId="{8792EDBA-51A9-4F41-BBDC-414909E78C45}" dt="2026-08-30T13:08:33.584" v="158"/>
          <ac:spMkLst>
            <pc:docMk/>
            <pc:sldMk cId="408656575" sldId="414"/>
            <ac:spMk id="16" creationId="{AE27932B-B694-4C4C-90D7-A0333A7C5876}"/>
          </ac:spMkLst>
        </pc:spChg>
        <pc:spChg chg="del">
          <ac:chgData name="Ceri Phelps" userId="44e5b747-28bd-454d-8b1f-8b8d7db49187" providerId="ADAL" clId="{8792EDBA-51A9-4F41-BBDC-414909E78C45}" dt="2026-08-30T13:08:33.584" v="158"/>
          <ac:spMkLst>
            <pc:docMk/>
            <pc:sldMk cId="408656575" sldId="414"/>
            <ac:spMk id="20" creationId="{A9DA474E-6B91-4200-840F-0257B2358A75}"/>
          </ac:spMkLst>
        </pc:spChg>
        <pc:picChg chg="del">
          <ac:chgData name="Ceri Phelps" userId="44e5b747-28bd-454d-8b1f-8b8d7db49187" providerId="ADAL" clId="{8792EDBA-51A9-4F41-BBDC-414909E78C45}" dt="2026-08-30T13:08:33.584" v="158"/>
          <ac:picMkLst>
            <pc:docMk/>
            <pc:sldMk cId="408656575" sldId="414"/>
            <ac:picMk id="22" creationId="{DF63C9AD-AE6E-4512-8171-91612E84CCFB}"/>
          </ac:picMkLst>
        </pc:picChg>
        <pc:cxnChg chg="del">
          <ac:chgData name="Ceri Phelps" userId="44e5b747-28bd-454d-8b1f-8b8d7db49187" providerId="ADAL" clId="{8792EDBA-51A9-4F41-BBDC-414909E78C45}" dt="2026-08-30T13:08:33.584" v="158"/>
          <ac:cxnSpMkLst>
            <pc:docMk/>
            <pc:sldMk cId="408656575" sldId="414"/>
            <ac:cxnSpMk id="18" creationId="{9EBB0476-5CF0-4F44-8D68-5D42D7AEE43A}"/>
          </ac:cxnSpMkLst>
        </pc:cxnChg>
        <pc:cxnChg chg="del">
          <ac:chgData name="Ceri Phelps" userId="44e5b747-28bd-454d-8b1f-8b8d7db49187" providerId="ADAL" clId="{8792EDBA-51A9-4F41-BBDC-414909E78C45}" dt="2026-08-30T13:08:33.584" v="158"/>
          <ac:cxnSpMkLst>
            <pc:docMk/>
            <pc:sldMk cId="408656575" sldId="414"/>
            <ac:cxnSpMk id="24" creationId="{FE1A49CE-B63D-457A-A180-1C883E1A63D2}"/>
          </ac:cxnSpMkLst>
        </pc:cxnChg>
      </pc:sldChg>
      <pc:sldChg chg="del">
        <pc:chgData name="Ceri Phelps" userId="44e5b747-28bd-454d-8b1f-8b8d7db49187" providerId="ADAL" clId="{8792EDBA-51A9-4F41-BBDC-414909E78C45}" dt="2026-08-30T13:06:33.375" v="134" actId="47"/>
        <pc:sldMkLst>
          <pc:docMk/>
          <pc:sldMk cId="4257174091" sldId="466"/>
        </pc:sldMkLst>
      </pc:sldChg>
      <pc:sldChg chg="del">
        <pc:chgData name="Ceri Phelps" userId="44e5b747-28bd-454d-8b1f-8b8d7db49187" providerId="ADAL" clId="{8792EDBA-51A9-4F41-BBDC-414909E78C45}" dt="2026-08-30T13:06:33.375" v="134" actId="47"/>
        <pc:sldMkLst>
          <pc:docMk/>
          <pc:sldMk cId="164181887" sldId="469"/>
        </pc:sldMkLst>
      </pc:sldChg>
      <pc:sldChg chg="del">
        <pc:chgData name="Ceri Phelps" userId="44e5b747-28bd-454d-8b1f-8b8d7db49187" providerId="ADAL" clId="{8792EDBA-51A9-4F41-BBDC-414909E78C45}" dt="2026-08-30T13:06:33.375" v="134" actId="47"/>
        <pc:sldMkLst>
          <pc:docMk/>
          <pc:sldMk cId="2814964225" sldId="470"/>
        </pc:sldMkLst>
      </pc:sldChg>
      <pc:sldChg chg="del">
        <pc:chgData name="Ceri Phelps" userId="44e5b747-28bd-454d-8b1f-8b8d7db49187" providerId="ADAL" clId="{8792EDBA-51A9-4F41-BBDC-414909E78C45}" dt="2026-08-30T13:06:33.375" v="134" actId="47"/>
        <pc:sldMkLst>
          <pc:docMk/>
          <pc:sldMk cId="4138447575" sldId="476"/>
        </pc:sldMkLst>
      </pc:sldChg>
      <pc:sldChg chg="del">
        <pc:chgData name="Ceri Phelps" userId="44e5b747-28bd-454d-8b1f-8b8d7db49187" providerId="ADAL" clId="{8792EDBA-51A9-4F41-BBDC-414909E78C45}" dt="2026-08-30T13:06:33.375" v="134" actId="47"/>
        <pc:sldMkLst>
          <pc:docMk/>
          <pc:sldMk cId="737044818" sldId="477"/>
        </pc:sldMkLst>
      </pc:sldChg>
      <pc:sldChg chg="del">
        <pc:chgData name="Ceri Phelps" userId="44e5b747-28bd-454d-8b1f-8b8d7db49187" providerId="ADAL" clId="{8792EDBA-51A9-4F41-BBDC-414909E78C45}" dt="2026-08-30T13:06:33.375" v="134" actId="47"/>
        <pc:sldMkLst>
          <pc:docMk/>
          <pc:sldMk cId="2119514376" sldId="478"/>
        </pc:sldMkLst>
      </pc:sldChg>
      <pc:sldChg chg="del">
        <pc:chgData name="Ceri Phelps" userId="44e5b747-28bd-454d-8b1f-8b8d7db49187" providerId="ADAL" clId="{8792EDBA-51A9-4F41-BBDC-414909E78C45}" dt="2026-08-30T13:06:33.375" v="134" actId="47"/>
        <pc:sldMkLst>
          <pc:docMk/>
          <pc:sldMk cId="3870050080" sldId="479"/>
        </pc:sldMkLst>
      </pc:sldChg>
      <pc:sldChg chg="del">
        <pc:chgData name="Ceri Phelps" userId="44e5b747-28bd-454d-8b1f-8b8d7db49187" providerId="ADAL" clId="{8792EDBA-51A9-4F41-BBDC-414909E78C45}" dt="2026-08-30T13:06:33.375" v="134" actId="47"/>
        <pc:sldMkLst>
          <pc:docMk/>
          <pc:sldMk cId="2891038673" sldId="480"/>
        </pc:sldMkLst>
      </pc:sldChg>
      <pc:sldChg chg="del">
        <pc:chgData name="Ceri Phelps" userId="44e5b747-28bd-454d-8b1f-8b8d7db49187" providerId="ADAL" clId="{8792EDBA-51A9-4F41-BBDC-414909E78C45}" dt="2026-08-30T13:06:33.375" v="134" actId="47"/>
        <pc:sldMkLst>
          <pc:docMk/>
          <pc:sldMk cId="4262192947" sldId="481"/>
        </pc:sldMkLst>
      </pc:sldChg>
      <pc:sldChg chg="del">
        <pc:chgData name="Ceri Phelps" userId="44e5b747-28bd-454d-8b1f-8b8d7db49187" providerId="ADAL" clId="{8792EDBA-51A9-4F41-BBDC-414909E78C45}" dt="2026-08-30T13:06:33.375" v="134" actId="47"/>
        <pc:sldMkLst>
          <pc:docMk/>
          <pc:sldMk cId="2445115332" sldId="482"/>
        </pc:sldMkLst>
      </pc:sldChg>
      <pc:sldChg chg="del">
        <pc:chgData name="Ceri Phelps" userId="44e5b747-28bd-454d-8b1f-8b8d7db49187" providerId="ADAL" clId="{8792EDBA-51A9-4F41-BBDC-414909E78C45}" dt="2026-08-30T13:06:33.375" v="134" actId="47"/>
        <pc:sldMkLst>
          <pc:docMk/>
          <pc:sldMk cId="1450841330" sldId="484"/>
        </pc:sldMkLst>
      </pc:sldChg>
      <pc:sldChg chg="del">
        <pc:chgData name="Ceri Phelps" userId="44e5b747-28bd-454d-8b1f-8b8d7db49187" providerId="ADAL" clId="{8792EDBA-51A9-4F41-BBDC-414909E78C45}" dt="2026-08-30T13:06:33.375" v="134" actId="47"/>
        <pc:sldMkLst>
          <pc:docMk/>
          <pc:sldMk cId="1625516112" sldId="485"/>
        </pc:sldMkLst>
      </pc:sldChg>
      <pc:sldChg chg="del">
        <pc:chgData name="Ceri Phelps" userId="44e5b747-28bd-454d-8b1f-8b8d7db49187" providerId="ADAL" clId="{8792EDBA-51A9-4F41-BBDC-414909E78C45}" dt="2026-08-30T13:06:33.375" v="134" actId="47"/>
        <pc:sldMkLst>
          <pc:docMk/>
          <pc:sldMk cId="3055308067" sldId="486"/>
        </pc:sldMkLst>
      </pc:sldChg>
      <pc:sldChg chg="del">
        <pc:chgData name="Ceri Phelps" userId="44e5b747-28bd-454d-8b1f-8b8d7db49187" providerId="ADAL" clId="{8792EDBA-51A9-4F41-BBDC-414909E78C45}" dt="2026-08-30T13:06:33.375" v="134" actId="47"/>
        <pc:sldMkLst>
          <pc:docMk/>
          <pc:sldMk cId="187565600" sldId="487"/>
        </pc:sldMkLst>
      </pc:sldChg>
      <pc:sldChg chg="del">
        <pc:chgData name="Ceri Phelps" userId="44e5b747-28bd-454d-8b1f-8b8d7db49187" providerId="ADAL" clId="{8792EDBA-51A9-4F41-BBDC-414909E78C45}" dt="2026-08-30T13:12:59.063" v="199" actId="2696"/>
        <pc:sldMkLst>
          <pc:docMk/>
          <pc:sldMk cId="201136218" sldId="488"/>
        </pc:sldMkLst>
      </pc:sldChg>
      <pc:sldChg chg="addSp delSp modSp add mod setBg modClrScheme chgLayout">
        <pc:chgData name="Ceri Phelps" userId="44e5b747-28bd-454d-8b1f-8b8d7db49187" providerId="ADAL" clId="{8792EDBA-51A9-4F41-BBDC-414909E78C45}" dt="2026-08-30T13:53:32.501" v="1446" actId="1076"/>
        <pc:sldMkLst>
          <pc:docMk/>
          <pc:sldMk cId="3305734867" sldId="488"/>
        </pc:sldMkLst>
        <pc:spChg chg="mod ord">
          <ac:chgData name="Ceri Phelps" userId="44e5b747-28bd-454d-8b1f-8b8d7db49187" providerId="ADAL" clId="{8792EDBA-51A9-4F41-BBDC-414909E78C45}" dt="2026-08-30T13:51:34.978" v="1203" actId="26606"/>
          <ac:spMkLst>
            <pc:docMk/>
            <pc:sldMk cId="3305734867" sldId="488"/>
            <ac:spMk id="2" creationId="{305BE245-6623-C057-3F6D-89CBA12386CD}"/>
          </ac:spMkLst>
        </pc:spChg>
        <pc:spChg chg="del mod">
          <ac:chgData name="Ceri Phelps" userId="44e5b747-28bd-454d-8b1f-8b8d7db49187" providerId="ADAL" clId="{8792EDBA-51A9-4F41-BBDC-414909E78C45}" dt="2026-08-30T13:51:12.939" v="1197" actId="478"/>
          <ac:spMkLst>
            <pc:docMk/>
            <pc:sldMk cId="3305734867" sldId="488"/>
            <ac:spMk id="3" creationId="{B49EA5FE-FE4C-32FF-8FE1-9F3E737CFBF5}"/>
          </ac:spMkLst>
        </pc:spChg>
        <pc:spChg chg="add del mod ord">
          <ac:chgData name="Ceri Phelps" userId="44e5b747-28bd-454d-8b1f-8b8d7db49187" providerId="ADAL" clId="{8792EDBA-51A9-4F41-BBDC-414909E78C45}" dt="2026-08-30T13:53:32.501" v="1446" actId="1076"/>
          <ac:spMkLst>
            <pc:docMk/>
            <pc:sldMk cId="3305734867" sldId="488"/>
            <ac:spMk id="4" creationId="{496D018C-61EC-80B5-ACBD-993C78BA364C}"/>
          </ac:spMkLst>
        </pc:spChg>
        <pc:spChg chg="add del">
          <ac:chgData name="Ceri Phelps" userId="44e5b747-28bd-454d-8b1f-8b8d7db49187" providerId="ADAL" clId="{8792EDBA-51A9-4F41-BBDC-414909E78C45}" dt="2026-08-30T13:51:34.978" v="1203" actId="26606"/>
          <ac:spMkLst>
            <pc:docMk/>
            <pc:sldMk cId="3305734867" sldId="488"/>
            <ac:spMk id="11" creationId="{0CABCAE3-64FC-4149-819F-2C1812824154}"/>
          </ac:spMkLst>
        </pc:spChg>
        <pc:spChg chg="add del">
          <ac:chgData name="Ceri Phelps" userId="44e5b747-28bd-454d-8b1f-8b8d7db49187" providerId="ADAL" clId="{8792EDBA-51A9-4F41-BBDC-414909E78C45}" dt="2026-08-30T13:51:34.978" v="1203" actId="26606"/>
          <ac:spMkLst>
            <pc:docMk/>
            <pc:sldMk cId="3305734867" sldId="488"/>
            <ac:spMk id="19" creationId="{D0712110-0BC1-4B31-B3BB-63B44222E87F}"/>
          </ac:spMkLst>
        </pc:spChg>
        <pc:spChg chg="add del">
          <ac:chgData name="Ceri Phelps" userId="44e5b747-28bd-454d-8b1f-8b8d7db49187" providerId="ADAL" clId="{8792EDBA-51A9-4F41-BBDC-414909E78C45}" dt="2026-08-30T13:51:34.978" v="1203" actId="26606"/>
          <ac:spMkLst>
            <pc:docMk/>
            <pc:sldMk cId="3305734867" sldId="488"/>
            <ac:spMk id="21" creationId="{4466B5F3-C053-4580-B04A-1EF949888280}"/>
          </ac:spMkLst>
        </pc:spChg>
        <pc:picChg chg="add del">
          <ac:chgData name="Ceri Phelps" userId="44e5b747-28bd-454d-8b1f-8b8d7db49187" providerId="ADAL" clId="{8792EDBA-51A9-4F41-BBDC-414909E78C45}" dt="2026-08-30T13:51:34.978" v="1203" actId="26606"/>
          <ac:picMkLst>
            <pc:docMk/>
            <pc:sldMk cId="3305734867" sldId="488"/>
            <ac:picMk id="8" creationId="{8ACF04CD-8D74-3A82-85E6-B2F2D48FAD16}"/>
          </ac:picMkLst>
        </pc:picChg>
        <pc:picChg chg="add del">
          <ac:chgData name="Ceri Phelps" userId="44e5b747-28bd-454d-8b1f-8b8d7db49187" providerId="ADAL" clId="{8792EDBA-51A9-4F41-BBDC-414909E78C45}" dt="2026-08-30T13:51:34.978" v="1203" actId="26606"/>
          <ac:picMkLst>
            <pc:docMk/>
            <pc:sldMk cId="3305734867" sldId="488"/>
            <ac:picMk id="13" creationId="{012FDCFE-9AD2-4D8A-8CBF-B3AA37EBF6DD}"/>
          </ac:picMkLst>
        </pc:picChg>
        <pc:picChg chg="add del">
          <ac:chgData name="Ceri Phelps" userId="44e5b747-28bd-454d-8b1f-8b8d7db49187" providerId="ADAL" clId="{8792EDBA-51A9-4F41-BBDC-414909E78C45}" dt="2026-08-30T13:51:34.978" v="1203" actId="26606"/>
          <ac:picMkLst>
            <pc:docMk/>
            <pc:sldMk cId="3305734867" sldId="488"/>
            <ac:picMk id="25" creationId="{25CED634-E2D0-4AB7-96DD-816C9B52C5CF}"/>
          </ac:picMkLst>
        </pc:picChg>
        <pc:cxnChg chg="add del">
          <ac:chgData name="Ceri Phelps" userId="44e5b747-28bd-454d-8b1f-8b8d7db49187" providerId="ADAL" clId="{8792EDBA-51A9-4F41-BBDC-414909E78C45}" dt="2026-08-30T13:51:34.978" v="1203" actId="26606"/>
          <ac:cxnSpMkLst>
            <pc:docMk/>
            <pc:sldMk cId="3305734867" sldId="488"/>
            <ac:cxnSpMk id="15" creationId="{FBD463FC-4CA8-4FF4-85A3-AF9F4B98D210}"/>
          </ac:cxnSpMkLst>
        </pc:cxnChg>
        <pc:cxnChg chg="add del">
          <ac:chgData name="Ceri Phelps" userId="44e5b747-28bd-454d-8b1f-8b8d7db49187" providerId="ADAL" clId="{8792EDBA-51A9-4F41-BBDC-414909E78C45}" dt="2026-08-30T13:51:34.978" v="1203" actId="26606"/>
          <ac:cxnSpMkLst>
            <pc:docMk/>
            <pc:sldMk cId="3305734867" sldId="488"/>
            <ac:cxnSpMk id="17" creationId="{BECF35C3-8B44-4F4B-BD25-4C01823DB22A}"/>
          </ac:cxnSpMkLst>
        </pc:cxnChg>
      </pc:sldChg>
      <pc:sldChg chg="del">
        <pc:chgData name="Ceri Phelps" userId="44e5b747-28bd-454d-8b1f-8b8d7db49187" providerId="ADAL" clId="{8792EDBA-51A9-4F41-BBDC-414909E78C45}" dt="2026-08-30T13:06:33.375" v="134" actId="47"/>
        <pc:sldMkLst>
          <pc:docMk/>
          <pc:sldMk cId="0" sldId="489"/>
        </pc:sldMkLst>
      </pc:sldChg>
      <pc:sldChg chg="modSp new mod ord">
        <pc:chgData name="Ceri Phelps" userId="44e5b747-28bd-454d-8b1f-8b8d7db49187" providerId="ADAL" clId="{8792EDBA-51A9-4F41-BBDC-414909E78C45}" dt="2026-08-30T13:42:04.592" v="936"/>
        <pc:sldMkLst>
          <pc:docMk/>
          <pc:sldMk cId="3093461017" sldId="489"/>
        </pc:sldMkLst>
        <pc:spChg chg="mod">
          <ac:chgData name="Ceri Phelps" userId="44e5b747-28bd-454d-8b1f-8b8d7db49187" providerId="ADAL" clId="{8792EDBA-51A9-4F41-BBDC-414909E78C45}" dt="2026-08-30T13:06:44.657" v="150" actId="20577"/>
          <ac:spMkLst>
            <pc:docMk/>
            <pc:sldMk cId="3093461017" sldId="489"/>
            <ac:spMk id="2" creationId="{684D5708-1A17-0191-1515-EB39CF264228}"/>
          </ac:spMkLst>
        </pc:spChg>
        <pc:spChg chg="mod">
          <ac:chgData name="Ceri Phelps" userId="44e5b747-28bd-454d-8b1f-8b8d7db49187" providerId="ADAL" clId="{8792EDBA-51A9-4F41-BBDC-414909E78C45}" dt="2026-08-30T13:06:56.526" v="153" actId="20577"/>
          <ac:spMkLst>
            <pc:docMk/>
            <pc:sldMk cId="3093461017" sldId="489"/>
            <ac:spMk id="3" creationId="{5A7BA7E2-B2F7-5BF8-F292-326AFE9DA285}"/>
          </ac:spMkLst>
        </pc:spChg>
      </pc:sldChg>
      <pc:sldChg chg="del">
        <pc:chgData name="Ceri Phelps" userId="44e5b747-28bd-454d-8b1f-8b8d7db49187" providerId="ADAL" clId="{8792EDBA-51A9-4F41-BBDC-414909E78C45}" dt="2026-08-30T13:06:33.375" v="134" actId="47"/>
        <pc:sldMkLst>
          <pc:docMk/>
          <pc:sldMk cId="0" sldId="490"/>
        </pc:sldMkLst>
      </pc:sldChg>
      <pc:sldChg chg="new del">
        <pc:chgData name="Ceri Phelps" userId="44e5b747-28bd-454d-8b1f-8b8d7db49187" providerId="ADAL" clId="{8792EDBA-51A9-4F41-BBDC-414909E78C45}" dt="2026-08-30T13:08:46.800" v="163" actId="47"/>
        <pc:sldMkLst>
          <pc:docMk/>
          <pc:sldMk cId="2581066781" sldId="490"/>
        </pc:sldMkLst>
      </pc:sldChg>
      <pc:sldChg chg="add del">
        <pc:chgData name="Ceri Phelps" userId="44e5b747-28bd-454d-8b1f-8b8d7db49187" providerId="ADAL" clId="{8792EDBA-51A9-4F41-BBDC-414909E78C45}" dt="2026-08-30T13:24:51.454" v="790" actId="2696"/>
        <pc:sldMkLst>
          <pc:docMk/>
          <pc:sldMk cId="3101688267" sldId="490"/>
        </pc:sldMkLst>
      </pc:sldChg>
      <pc:sldChg chg="modSp add mod">
        <pc:chgData name="Ceri Phelps" userId="44e5b747-28bd-454d-8b1f-8b8d7db49187" providerId="ADAL" clId="{8792EDBA-51A9-4F41-BBDC-414909E78C45}" dt="2026-08-30T13:25:11.357" v="800" actId="20577"/>
        <pc:sldMkLst>
          <pc:docMk/>
          <pc:sldMk cId="3804307091" sldId="490"/>
        </pc:sldMkLst>
        <pc:spChg chg="mod">
          <ac:chgData name="Ceri Phelps" userId="44e5b747-28bd-454d-8b1f-8b8d7db49187" providerId="ADAL" clId="{8792EDBA-51A9-4F41-BBDC-414909E78C45}" dt="2026-08-30T13:25:11.357" v="800" actId="20577"/>
          <ac:spMkLst>
            <pc:docMk/>
            <pc:sldMk cId="3804307091" sldId="490"/>
            <ac:spMk id="2" creationId="{00000000-0000-0000-0000-000000000000}"/>
          </ac:spMkLst>
        </pc:spChg>
      </pc:sldChg>
      <pc:sldChg chg="del">
        <pc:chgData name="Ceri Phelps" userId="44e5b747-28bd-454d-8b1f-8b8d7db49187" providerId="ADAL" clId="{8792EDBA-51A9-4F41-BBDC-414909E78C45}" dt="2026-08-30T13:06:33.375" v="134" actId="47"/>
        <pc:sldMkLst>
          <pc:docMk/>
          <pc:sldMk cId="0" sldId="491"/>
        </pc:sldMkLst>
      </pc:sldChg>
      <pc:sldChg chg="modSp new mod">
        <pc:chgData name="Ceri Phelps" userId="44e5b747-28bd-454d-8b1f-8b8d7db49187" providerId="ADAL" clId="{8792EDBA-51A9-4F41-BBDC-414909E78C45}" dt="2026-08-30T13:25:53.847" v="801" actId="1076"/>
        <pc:sldMkLst>
          <pc:docMk/>
          <pc:sldMk cId="2036306391" sldId="491"/>
        </pc:sldMkLst>
        <pc:spChg chg="mod">
          <ac:chgData name="Ceri Phelps" userId="44e5b747-28bd-454d-8b1f-8b8d7db49187" providerId="ADAL" clId="{8792EDBA-51A9-4F41-BBDC-414909E78C45}" dt="2026-08-30T13:25:53.847" v="801" actId="1076"/>
          <ac:spMkLst>
            <pc:docMk/>
            <pc:sldMk cId="2036306391" sldId="491"/>
            <ac:spMk id="2" creationId="{325EDE6E-8F71-D4B7-7E1E-0B4254588CE0}"/>
          </ac:spMkLst>
        </pc:spChg>
      </pc:sldChg>
      <pc:sldChg chg="del">
        <pc:chgData name="Ceri Phelps" userId="44e5b747-28bd-454d-8b1f-8b8d7db49187" providerId="ADAL" clId="{8792EDBA-51A9-4F41-BBDC-414909E78C45}" dt="2026-08-30T13:06:33.375" v="134" actId="47"/>
        <pc:sldMkLst>
          <pc:docMk/>
          <pc:sldMk cId="0" sldId="492"/>
        </pc:sldMkLst>
      </pc:sldChg>
      <pc:sldChg chg="modSp add del mod ord">
        <pc:chgData name="Ceri Phelps" userId="44e5b747-28bd-454d-8b1f-8b8d7db49187" providerId="ADAL" clId="{8792EDBA-51A9-4F41-BBDC-414909E78C45}" dt="2026-08-30T13:45:40.718" v="995" actId="14100"/>
        <pc:sldMkLst>
          <pc:docMk/>
          <pc:sldMk cId="2490949746" sldId="492"/>
        </pc:sldMkLst>
        <pc:spChg chg="mod">
          <ac:chgData name="Ceri Phelps" userId="44e5b747-28bd-454d-8b1f-8b8d7db49187" providerId="ADAL" clId="{8792EDBA-51A9-4F41-BBDC-414909E78C45}" dt="2026-08-30T13:16:42.655" v="250" actId="1076"/>
          <ac:spMkLst>
            <pc:docMk/>
            <pc:sldMk cId="2490949746" sldId="492"/>
            <ac:spMk id="2" creationId="{CAD28057-AE91-8660-DBE6-8AF12DB39405}"/>
          </ac:spMkLst>
        </pc:spChg>
        <pc:spChg chg="mod">
          <ac:chgData name="Ceri Phelps" userId="44e5b747-28bd-454d-8b1f-8b8d7db49187" providerId="ADAL" clId="{8792EDBA-51A9-4F41-BBDC-414909E78C45}" dt="2026-08-30T13:45:40.718" v="995" actId="14100"/>
          <ac:spMkLst>
            <pc:docMk/>
            <pc:sldMk cId="2490949746" sldId="492"/>
            <ac:spMk id="6" creationId="{C987831C-65EE-30F0-5182-4B07E16311BC}"/>
          </ac:spMkLst>
        </pc:spChg>
        <pc:picChg chg="mod">
          <ac:chgData name="Ceri Phelps" userId="44e5b747-28bd-454d-8b1f-8b8d7db49187" providerId="ADAL" clId="{8792EDBA-51A9-4F41-BBDC-414909E78C45}" dt="2026-08-30T13:16:45.046" v="251" actId="14100"/>
          <ac:picMkLst>
            <pc:docMk/>
            <pc:sldMk cId="2490949746" sldId="492"/>
            <ac:picMk id="4" creationId="{B60B9A5E-C0EF-3D05-0AB7-028D20894299}"/>
          </ac:picMkLst>
        </pc:picChg>
      </pc:sldChg>
      <pc:sldChg chg="add del">
        <pc:chgData name="Ceri Phelps" userId="44e5b747-28bd-454d-8b1f-8b8d7db49187" providerId="ADAL" clId="{8792EDBA-51A9-4F41-BBDC-414909E78C45}" dt="2026-08-30T13:17:06.779" v="253" actId="47"/>
        <pc:sldMkLst>
          <pc:docMk/>
          <pc:sldMk cId="2417115888" sldId="493"/>
        </pc:sldMkLst>
      </pc:sldChg>
      <pc:sldChg chg="addSp delSp modSp new mod modClrScheme chgLayout">
        <pc:chgData name="Ceri Phelps" userId="44e5b747-28bd-454d-8b1f-8b8d7db49187" providerId="ADAL" clId="{8792EDBA-51A9-4F41-BBDC-414909E78C45}" dt="2026-08-30T13:29:08.404" v="837" actId="27636"/>
        <pc:sldMkLst>
          <pc:docMk/>
          <pc:sldMk cId="3109358540" sldId="493"/>
        </pc:sldMkLst>
        <pc:spChg chg="mod ord">
          <ac:chgData name="Ceri Phelps" userId="44e5b747-28bd-454d-8b1f-8b8d7db49187" providerId="ADAL" clId="{8792EDBA-51A9-4F41-BBDC-414909E78C45}" dt="2026-08-30T13:28:49.660" v="827" actId="700"/>
          <ac:spMkLst>
            <pc:docMk/>
            <pc:sldMk cId="3109358540" sldId="493"/>
            <ac:spMk id="2" creationId="{F76DCFB4-18F0-8911-441F-EEC72A5FB601}"/>
          </ac:spMkLst>
        </pc:spChg>
        <pc:spChg chg="add del mod ord">
          <ac:chgData name="Ceri Phelps" userId="44e5b747-28bd-454d-8b1f-8b8d7db49187" providerId="ADAL" clId="{8792EDBA-51A9-4F41-BBDC-414909E78C45}" dt="2026-08-30T13:29:08.404" v="837" actId="27636"/>
          <ac:spMkLst>
            <pc:docMk/>
            <pc:sldMk cId="3109358540" sldId="493"/>
            <ac:spMk id="3" creationId="{176F7784-CB5C-1BBB-8BD9-CCADB3511EEE}"/>
          </ac:spMkLst>
        </pc:spChg>
        <pc:spChg chg="add mod ord">
          <ac:chgData name="Ceri Phelps" userId="44e5b747-28bd-454d-8b1f-8b8d7db49187" providerId="ADAL" clId="{8792EDBA-51A9-4F41-BBDC-414909E78C45}" dt="2026-08-30T13:29:08.404" v="836" actId="27636"/>
          <ac:spMkLst>
            <pc:docMk/>
            <pc:sldMk cId="3109358540" sldId="493"/>
            <ac:spMk id="5" creationId="{EA1D6EDC-C23F-2883-F3C7-CFE1A6098B24}"/>
          </ac:spMkLst>
        </pc:spChg>
        <pc:graphicFrameChg chg="add mod">
          <ac:chgData name="Ceri Phelps" userId="44e5b747-28bd-454d-8b1f-8b8d7db49187" providerId="ADAL" clId="{8792EDBA-51A9-4F41-BBDC-414909E78C45}" dt="2026-08-30T13:28:00.883" v="803"/>
          <ac:graphicFrameMkLst>
            <pc:docMk/>
            <pc:sldMk cId="3109358540" sldId="493"/>
            <ac:graphicFrameMk id="4" creationId="{8CFF9852-0F60-6470-00AB-E90190133173}"/>
          </ac:graphicFrameMkLst>
        </pc:graphicFrameChg>
      </pc:sldChg>
      <pc:sldChg chg="del">
        <pc:chgData name="Ceri Phelps" userId="44e5b747-28bd-454d-8b1f-8b8d7db49187" providerId="ADAL" clId="{8792EDBA-51A9-4F41-BBDC-414909E78C45}" dt="2026-08-30T13:06:33.375" v="134" actId="47"/>
        <pc:sldMkLst>
          <pc:docMk/>
          <pc:sldMk cId="3360822421" sldId="493"/>
        </pc:sldMkLst>
      </pc:sldChg>
      <pc:sldChg chg="del">
        <pc:chgData name="Ceri Phelps" userId="44e5b747-28bd-454d-8b1f-8b8d7db49187" providerId="ADAL" clId="{8792EDBA-51A9-4F41-BBDC-414909E78C45}" dt="2026-08-30T13:06:33.375" v="134" actId="47"/>
        <pc:sldMkLst>
          <pc:docMk/>
          <pc:sldMk cId="879670925" sldId="494"/>
        </pc:sldMkLst>
      </pc:sldChg>
      <pc:sldChg chg="modSp new mod">
        <pc:chgData name="Ceri Phelps" userId="44e5b747-28bd-454d-8b1f-8b8d7db49187" providerId="ADAL" clId="{8792EDBA-51A9-4F41-BBDC-414909E78C45}" dt="2026-08-30T13:47:16.843" v="1042" actId="20577"/>
        <pc:sldMkLst>
          <pc:docMk/>
          <pc:sldMk cId="3763097706" sldId="494"/>
        </pc:sldMkLst>
        <pc:spChg chg="mod">
          <ac:chgData name="Ceri Phelps" userId="44e5b747-28bd-454d-8b1f-8b8d7db49187" providerId="ADAL" clId="{8792EDBA-51A9-4F41-BBDC-414909E78C45}" dt="2026-08-30T13:47:16.843" v="1042" actId="20577"/>
          <ac:spMkLst>
            <pc:docMk/>
            <pc:sldMk cId="3763097706" sldId="494"/>
            <ac:spMk id="2" creationId="{37FBBB7F-315D-5678-4CC6-932238FCDAAF}"/>
          </ac:spMkLst>
        </pc:spChg>
        <pc:spChg chg="mod">
          <ac:chgData name="Ceri Phelps" userId="44e5b747-28bd-454d-8b1f-8b8d7db49187" providerId="ADAL" clId="{8792EDBA-51A9-4F41-BBDC-414909E78C45}" dt="2026-08-30T13:34:22.874" v="933" actId="20577"/>
          <ac:spMkLst>
            <pc:docMk/>
            <pc:sldMk cId="3763097706" sldId="494"/>
            <ac:spMk id="3" creationId="{7C89D849-8D2F-1882-17AE-E1979C3A093D}"/>
          </ac:spMkLst>
        </pc:spChg>
      </pc:sldChg>
      <pc:sldChg chg="del">
        <pc:chgData name="Ceri Phelps" userId="44e5b747-28bd-454d-8b1f-8b8d7db49187" providerId="ADAL" clId="{8792EDBA-51A9-4F41-BBDC-414909E78C45}" dt="2026-08-30T13:06:33.375" v="134" actId="47"/>
        <pc:sldMkLst>
          <pc:docMk/>
          <pc:sldMk cId="1557784363" sldId="495"/>
        </pc:sldMkLst>
      </pc:sldChg>
      <pc:sldChg chg="addSp delSp modSp add del mod">
        <pc:chgData name="Ceri Phelps" userId="44e5b747-28bd-454d-8b1f-8b8d7db49187" providerId="ADAL" clId="{8792EDBA-51A9-4F41-BBDC-414909E78C45}" dt="2026-08-30T13:34:30.462" v="934" actId="47"/>
        <pc:sldMkLst>
          <pc:docMk/>
          <pc:sldMk cId="2174530067" sldId="495"/>
        </pc:sldMkLst>
        <pc:spChg chg="del mod">
          <ac:chgData name="Ceri Phelps" userId="44e5b747-28bd-454d-8b1f-8b8d7db49187" providerId="ADAL" clId="{8792EDBA-51A9-4F41-BBDC-414909E78C45}" dt="2026-08-30T13:29:59.609" v="850"/>
          <ac:spMkLst>
            <pc:docMk/>
            <pc:sldMk cId="2174530067" sldId="495"/>
            <ac:spMk id="3" creationId="{A975F5C5-9062-7365-627F-AA51649F8F55}"/>
          </ac:spMkLst>
        </pc:spChg>
        <pc:spChg chg="mod">
          <ac:chgData name="Ceri Phelps" userId="44e5b747-28bd-454d-8b1f-8b8d7db49187" providerId="ADAL" clId="{8792EDBA-51A9-4F41-BBDC-414909E78C45}" dt="2026-08-30T13:29:57.518" v="840" actId="27636"/>
          <ac:spMkLst>
            <pc:docMk/>
            <pc:sldMk cId="2174530067" sldId="495"/>
            <ac:spMk id="5" creationId="{F54653F3-3CAB-3868-5D34-11167F860EAA}"/>
          </ac:spMkLst>
        </pc:spChg>
        <pc:graphicFrameChg chg="add mod">
          <ac:chgData name="Ceri Phelps" userId="44e5b747-28bd-454d-8b1f-8b8d7db49187" providerId="ADAL" clId="{8792EDBA-51A9-4F41-BBDC-414909E78C45}" dt="2026-08-30T13:29:59.609" v="850"/>
          <ac:graphicFrameMkLst>
            <pc:docMk/>
            <pc:sldMk cId="2174530067" sldId="495"/>
            <ac:graphicFrameMk id="4" creationId="{9307CE3B-5ECE-1231-057D-85C0451ADC5A}"/>
          </ac:graphicFrameMkLst>
        </pc:graphicFrameChg>
      </pc:sldChg>
      <pc:sldChg chg="delSp modSp add mod">
        <pc:chgData name="Ceri Phelps" userId="44e5b747-28bd-454d-8b1f-8b8d7db49187" providerId="ADAL" clId="{8792EDBA-51A9-4F41-BBDC-414909E78C45}" dt="2026-08-30T13:31:45.058" v="903" actId="20577"/>
        <pc:sldMkLst>
          <pc:docMk/>
          <pc:sldMk cId="1119736164" sldId="496"/>
        </pc:sldMkLst>
        <pc:spChg chg="mod">
          <ac:chgData name="Ceri Phelps" userId="44e5b747-28bd-454d-8b1f-8b8d7db49187" providerId="ADAL" clId="{8792EDBA-51A9-4F41-BBDC-414909E78C45}" dt="2026-08-30T13:31:45.058" v="903" actId="20577"/>
          <ac:spMkLst>
            <pc:docMk/>
            <pc:sldMk cId="1119736164" sldId="496"/>
            <ac:spMk id="3" creationId="{A29BCCD9-BE8F-E78E-2B91-C360DD79470B}"/>
          </ac:spMkLst>
        </pc:spChg>
        <pc:spChg chg="del mod">
          <ac:chgData name="Ceri Phelps" userId="44e5b747-28bd-454d-8b1f-8b8d7db49187" providerId="ADAL" clId="{8792EDBA-51A9-4F41-BBDC-414909E78C45}" dt="2026-08-30T13:30:30.488" v="859" actId="478"/>
          <ac:spMkLst>
            <pc:docMk/>
            <pc:sldMk cId="1119736164" sldId="496"/>
            <ac:spMk id="5" creationId="{01A3D483-51CE-8FD2-6FC1-34666ADF885E}"/>
          </ac:spMkLst>
        </pc:spChg>
      </pc:sldChg>
      <pc:sldChg chg="del">
        <pc:chgData name="Ceri Phelps" userId="44e5b747-28bd-454d-8b1f-8b8d7db49187" providerId="ADAL" clId="{8792EDBA-51A9-4F41-BBDC-414909E78C45}" dt="2026-08-30T13:06:33.375" v="134" actId="47"/>
        <pc:sldMkLst>
          <pc:docMk/>
          <pc:sldMk cId="1408706275" sldId="496"/>
        </pc:sldMkLst>
      </pc:sldChg>
      <pc:sldChg chg="addSp delSp modSp new mod">
        <pc:chgData name="Ceri Phelps" userId="44e5b747-28bd-454d-8b1f-8b8d7db49187" providerId="ADAL" clId="{8792EDBA-51A9-4F41-BBDC-414909E78C45}" dt="2026-08-30T13:34:06.209" v="931" actId="403"/>
        <pc:sldMkLst>
          <pc:docMk/>
          <pc:sldMk cId="2971194822" sldId="497"/>
        </pc:sldMkLst>
        <pc:spChg chg="mod">
          <ac:chgData name="Ceri Phelps" userId="44e5b747-28bd-454d-8b1f-8b8d7db49187" providerId="ADAL" clId="{8792EDBA-51A9-4F41-BBDC-414909E78C45}" dt="2026-08-30T13:32:17.789" v="907"/>
          <ac:spMkLst>
            <pc:docMk/>
            <pc:sldMk cId="2971194822" sldId="497"/>
            <ac:spMk id="2" creationId="{E69F38FB-E710-F050-5D24-C3A728497490}"/>
          </ac:spMkLst>
        </pc:spChg>
        <pc:spChg chg="add del mod">
          <ac:chgData name="Ceri Phelps" userId="44e5b747-28bd-454d-8b1f-8b8d7db49187" providerId="ADAL" clId="{8792EDBA-51A9-4F41-BBDC-414909E78C45}" dt="2026-08-30T13:34:06.209" v="931" actId="403"/>
          <ac:spMkLst>
            <pc:docMk/>
            <pc:sldMk cId="2971194822" sldId="497"/>
            <ac:spMk id="3" creationId="{8349737A-3B85-1EF2-D7E7-E10E1DE218E3}"/>
          </ac:spMkLst>
        </pc:spChg>
        <pc:spChg chg="del">
          <ac:chgData name="Ceri Phelps" userId="44e5b747-28bd-454d-8b1f-8b8d7db49187" providerId="ADAL" clId="{8792EDBA-51A9-4F41-BBDC-414909E78C45}" dt="2026-08-30T13:32:45.182" v="914" actId="478"/>
          <ac:spMkLst>
            <pc:docMk/>
            <pc:sldMk cId="2971194822" sldId="497"/>
            <ac:spMk id="4" creationId="{27CF4CAA-BDD9-B570-627F-5E9B15E4DA78}"/>
          </ac:spMkLst>
        </pc:spChg>
        <pc:graphicFrameChg chg="add mod">
          <ac:chgData name="Ceri Phelps" userId="44e5b747-28bd-454d-8b1f-8b8d7db49187" providerId="ADAL" clId="{8792EDBA-51A9-4F41-BBDC-414909E78C45}" dt="2026-08-30T13:32:15.993" v="906"/>
          <ac:graphicFrameMkLst>
            <pc:docMk/>
            <pc:sldMk cId="2971194822" sldId="497"/>
            <ac:graphicFrameMk id="5" creationId="{75191CA4-4D04-9307-E3DF-93F689A092D4}"/>
          </ac:graphicFrameMkLst>
        </pc:graphicFrameChg>
        <pc:graphicFrameChg chg="add mod">
          <ac:chgData name="Ceri Phelps" userId="44e5b747-28bd-454d-8b1f-8b8d7db49187" providerId="ADAL" clId="{8792EDBA-51A9-4F41-BBDC-414909E78C45}" dt="2026-08-30T13:32:37.248" v="909"/>
          <ac:graphicFrameMkLst>
            <pc:docMk/>
            <pc:sldMk cId="2971194822" sldId="497"/>
            <ac:graphicFrameMk id="6" creationId="{C2332173-F46A-D634-9A54-AF2772106522}"/>
          </ac:graphicFrameMkLst>
        </pc:graphicFrameChg>
        <pc:graphicFrameChg chg="add mod">
          <ac:chgData name="Ceri Phelps" userId="44e5b747-28bd-454d-8b1f-8b8d7db49187" providerId="ADAL" clId="{8792EDBA-51A9-4F41-BBDC-414909E78C45}" dt="2026-08-30T13:33:14.811" v="922"/>
          <ac:graphicFrameMkLst>
            <pc:docMk/>
            <pc:sldMk cId="2971194822" sldId="497"/>
            <ac:graphicFrameMk id="7" creationId="{AE312425-51D3-A062-E2CE-031FBF74A0F0}"/>
          </ac:graphicFrameMkLst>
        </pc:graphicFrameChg>
      </pc:sldChg>
      <pc:sldChg chg="del">
        <pc:chgData name="Ceri Phelps" userId="44e5b747-28bd-454d-8b1f-8b8d7db49187" providerId="ADAL" clId="{8792EDBA-51A9-4F41-BBDC-414909E78C45}" dt="2026-08-30T13:06:33.375" v="134" actId="47"/>
        <pc:sldMkLst>
          <pc:docMk/>
          <pc:sldMk cId="3736829018" sldId="497"/>
        </pc:sldMkLst>
      </pc:sldChg>
      <pc:sldChg chg="modSp add mod">
        <pc:chgData name="Ceri Phelps" userId="44e5b747-28bd-454d-8b1f-8b8d7db49187" providerId="ADAL" clId="{8792EDBA-51A9-4F41-BBDC-414909E78C45}" dt="2026-08-30T13:48:20.437" v="1111" actId="20577"/>
        <pc:sldMkLst>
          <pc:docMk/>
          <pc:sldMk cId="1842354553" sldId="498"/>
        </pc:sldMkLst>
        <pc:spChg chg="mod">
          <ac:chgData name="Ceri Phelps" userId="44e5b747-28bd-454d-8b1f-8b8d7db49187" providerId="ADAL" clId="{8792EDBA-51A9-4F41-BBDC-414909E78C45}" dt="2026-08-30T13:47:31.564" v="1048" actId="20577"/>
          <ac:spMkLst>
            <pc:docMk/>
            <pc:sldMk cId="1842354553" sldId="498"/>
            <ac:spMk id="2" creationId="{9BA19036-47DC-11E2-AB23-35C06FF6CF37}"/>
          </ac:spMkLst>
        </pc:spChg>
        <pc:spChg chg="mod">
          <ac:chgData name="Ceri Phelps" userId="44e5b747-28bd-454d-8b1f-8b8d7db49187" providerId="ADAL" clId="{8792EDBA-51A9-4F41-BBDC-414909E78C45}" dt="2026-08-30T13:48:20.437" v="1111" actId="20577"/>
          <ac:spMkLst>
            <pc:docMk/>
            <pc:sldMk cId="1842354553" sldId="498"/>
            <ac:spMk id="3" creationId="{B3DEE1B9-EB52-D28D-B13A-472E5EC57312}"/>
          </ac:spMkLst>
        </pc:spChg>
      </pc:sldChg>
      <pc:sldChg chg="del">
        <pc:chgData name="Ceri Phelps" userId="44e5b747-28bd-454d-8b1f-8b8d7db49187" providerId="ADAL" clId="{8792EDBA-51A9-4F41-BBDC-414909E78C45}" dt="2026-08-30T13:06:33.375" v="134" actId="47"/>
        <pc:sldMkLst>
          <pc:docMk/>
          <pc:sldMk cId="4226459130" sldId="498"/>
        </pc:sldMkLst>
      </pc:sldChg>
      <pc:sldChg chg="delSp modSp new mod">
        <pc:chgData name="Ceri Phelps" userId="44e5b747-28bd-454d-8b1f-8b8d7db49187" providerId="ADAL" clId="{8792EDBA-51A9-4F41-BBDC-414909E78C45}" dt="2026-08-30T13:49:09.105" v="1125" actId="1076"/>
        <pc:sldMkLst>
          <pc:docMk/>
          <pc:sldMk cId="2306670022" sldId="499"/>
        </pc:sldMkLst>
        <pc:spChg chg="mod">
          <ac:chgData name="Ceri Phelps" userId="44e5b747-28bd-454d-8b1f-8b8d7db49187" providerId="ADAL" clId="{8792EDBA-51A9-4F41-BBDC-414909E78C45}" dt="2026-08-30T13:49:09.105" v="1125" actId="1076"/>
          <ac:spMkLst>
            <pc:docMk/>
            <pc:sldMk cId="2306670022" sldId="499"/>
            <ac:spMk id="2" creationId="{F0CBDC7C-7F81-5B74-2AD7-04A3520A18D6}"/>
          </ac:spMkLst>
        </pc:spChg>
        <pc:spChg chg="del">
          <ac:chgData name="Ceri Phelps" userId="44e5b747-28bd-454d-8b1f-8b8d7db49187" providerId="ADAL" clId="{8792EDBA-51A9-4F41-BBDC-414909E78C45}" dt="2026-08-30T13:49:01.115" v="1121" actId="478"/>
          <ac:spMkLst>
            <pc:docMk/>
            <pc:sldMk cId="2306670022" sldId="499"/>
            <ac:spMk id="3" creationId="{307951E4-2E38-7BE4-F5B7-5B004428DF90}"/>
          </ac:spMkLst>
        </pc:spChg>
      </pc:sldChg>
      <pc:sldChg chg="delSp modSp new mod">
        <pc:chgData name="Ceri Phelps" userId="44e5b747-28bd-454d-8b1f-8b8d7db49187" providerId="ADAL" clId="{8792EDBA-51A9-4F41-BBDC-414909E78C45}" dt="2026-08-30T13:49:34.390" v="1149" actId="478"/>
        <pc:sldMkLst>
          <pc:docMk/>
          <pc:sldMk cId="134584480" sldId="500"/>
        </pc:sldMkLst>
        <pc:spChg chg="mod">
          <ac:chgData name="Ceri Phelps" userId="44e5b747-28bd-454d-8b1f-8b8d7db49187" providerId="ADAL" clId="{8792EDBA-51A9-4F41-BBDC-414909E78C45}" dt="2026-08-30T13:49:31.954" v="1148" actId="14100"/>
          <ac:spMkLst>
            <pc:docMk/>
            <pc:sldMk cId="134584480" sldId="500"/>
            <ac:spMk id="2" creationId="{612AD374-C84A-2B96-C3E7-5E461EDFA8A2}"/>
          </ac:spMkLst>
        </pc:spChg>
        <pc:spChg chg="del">
          <ac:chgData name="Ceri Phelps" userId="44e5b747-28bd-454d-8b1f-8b8d7db49187" providerId="ADAL" clId="{8792EDBA-51A9-4F41-BBDC-414909E78C45}" dt="2026-08-30T13:49:34.390" v="1149" actId="478"/>
          <ac:spMkLst>
            <pc:docMk/>
            <pc:sldMk cId="134584480" sldId="500"/>
            <ac:spMk id="3" creationId="{39E27984-CC6C-96AE-FE3C-079E4BB713DC}"/>
          </ac:spMkLst>
        </pc:spChg>
      </pc:sldChg>
      <pc:sldChg chg="modSp add del mod modTransition">
        <pc:chgData name="Ceri Phelps" userId="44e5b747-28bd-454d-8b1f-8b8d7db49187" providerId="ADAL" clId="{8792EDBA-51A9-4F41-BBDC-414909E78C45}" dt="2026-08-30T13:51:04.700" v="1195" actId="47"/>
        <pc:sldMkLst>
          <pc:docMk/>
          <pc:sldMk cId="678765647" sldId="501"/>
        </pc:sldMkLst>
        <pc:spChg chg="mod">
          <ac:chgData name="Ceri Phelps" userId="44e5b747-28bd-454d-8b1f-8b8d7db49187" providerId="ADAL" clId="{8792EDBA-51A9-4F41-BBDC-414909E78C45}" dt="2026-08-30T13:51:02.919" v="1194" actId="21"/>
          <ac:spMkLst>
            <pc:docMk/>
            <pc:sldMk cId="678765647" sldId="501"/>
            <ac:spMk id="3" creationId="{6C5BA36B-59E3-54F8-B1B8-AFB571630645}"/>
          </ac:spMkLst>
        </pc:spChg>
      </pc:sldChg>
      <pc:sldMasterChg chg="delSldLayout">
        <pc:chgData name="Ceri Phelps" userId="44e5b747-28bd-454d-8b1f-8b8d7db49187" providerId="ADAL" clId="{8792EDBA-51A9-4F41-BBDC-414909E78C45}" dt="2026-08-30T13:06:33.375" v="134" actId="47"/>
        <pc:sldMasterMkLst>
          <pc:docMk/>
          <pc:sldMasterMk cId="1384196811" sldId="2147483658"/>
        </pc:sldMasterMkLst>
        <pc:sldLayoutChg chg="del">
          <pc:chgData name="Ceri Phelps" userId="44e5b747-28bd-454d-8b1f-8b8d7db49187" providerId="ADAL" clId="{8792EDBA-51A9-4F41-BBDC-414909E78C45}" dt="2026-08-30T13:06:33.375" v="134" actId="47"/>
          <pc:sldLayoutMkLst>
            <pc:docMk/>
            <pc:sldMasterMk cId="1384196811" sldId="2147483658"/>
            <pc:sldLayoutMk cId="3089496379" sldId="2147483707"/>
          </pc:sldLayoutMkLst>
        </pc:sldLayoutChg>
        <pc:sldLayoutChg chg="del">
          <pc:chgData name="Ceri Phelps" userId="44e5b747-28bd-454d-8b1f-8b8d7db49187" providerId="ADAL" clId="{8792EDBA-51A9-4F41-BBDC-414909E78C45}" dt="2026-08-30T13:06:33.375" v="134" actId="47"/>
          <pc:sldLayoutMkLst>
            <pc:docMk/>
            <pc:sldMasterMk cId="1384196811" sldId="2147483658"/>
            <pc:sldLayoutMk cId="523441901" sldId="2147483708"/>
          </pc:sldLayoutMkLst>
        </pc:sldLayoutChg>
        <pc:sldLayoutChg chg="del">
          <pc:chgData name="Ceri Phelps" userId="44e5b747-28bd-454d-8b1f-8b8d7db49187" providerId="ADAL" clId="{8792EDBA-51A9-4F41-BBDC-414909E78C45}" dt="2026-08-30T13:06:33.375" v="134" actId="47"/>
          <pc:sldLayoutMkLst>
            <pc:docMk/>
            <pc:sldMasterMk cId="1384196811" sldId="2147483658"/>
            <pc:sldLayoutMk cId="1686948908" sldId="2147483709"/>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80BA9D1-EF77-4D53-A289-B26D7A3A6845}" type="doc">
      <dgm:prSet loTypeId="urn:microsoft.com/office/officeart/2005/8/layout/process4" loCatId="process" qsTypeId="urn:microsoft.com/office/officeart/2005/8/quickstyle/simple4" qsCatId="simple" csTypeId="urn:microsoft.com/office/officeart/2005/8/colors/colorful2" csCatId="colorful"/>
      <dgm:spPr/>
      <dgm:t>
        <a:bodyPr/>
        <a:lstStyle/>
        <a:p>
          <a:endParaRPr lang="en-US"/>
        </a:p>
      </dgm:t>
    </dgm:pt>
    <dgm:pt modelId="{E793C231-348D-4550-95D0-070070073762}">
      <dgm:prSet/>
      <dgm:spPr/>
      <dgm:t>
        <a:bodyPr/>
        <a:lstStyle/>
        <a:p>
          <a:r>
            <a:rPr lang="en-GB"/>
            <a:t>Often multidisciplinary and collaborative –</a:t>
          </a:r>
          <a:endParaRPr lang="en-US"/>
        </a:p>
      </dgm:t>
    </dgm:pt>
    <dgm:pt modelId="{E1C2C0D5-2669-4FBA-B47C-D3276121AB63}" type="parTrans" cxnId="{A32B4A13-2BE3-4BC4-8ED0-7DD6765ABD55}">
      <dgm:prSet/>
      <dgm:spPr/>
      <dgm:t>
        <a:bodyPr/>
        <a:lstStyle/>
        <a:p>
          <a:endParaRPr lang="en-US"/>
        </a:p>
      </dgm:t>
    </dgm:pt>
    <dgm:pt modelId="{DCE2B426-A25C-47B0-A913-D5D16AFC5CD2}" type="sibTrans" cxnId="{A32B4A13-2BE3-4BC4-8ED0-7DD6765ABD55}">
      <dgm:prSet/>
      <dgm:spPr/>
      <dgm:t>
        <a:bodyPr/>
        <a:lstStyle/>
        <a:p>
          <a:endParaRPr lang="en-US"/>
        </a:p>
      </dgm:t>
    </dgm:pt>
    <dgm:pt modelId="{1BFA1BD2-C813-4977-86F6-D188732A6D14}">
      <dgm:prSet/>
      <dgm:spPr/>
      <dgm:t>
        <a:bodyPr/>
        <a:lstStyle/>
        <a:p>
          <a:r>
            <a:rPr lang="en-GB"/>
            <a:t>excellent teamworking and communication skills essential</a:t>
          </a:r>
          <a:endParaRPr lang="en-US"/>
        </a:p>
      </dgm:t>
    </dgm:pt>
    <dgm:pt modelId="{79C8F1EE-C895-418E-A158-B5022014FC7A}" type="parTrans" cxnId="{29BDA9C7-399C-4DA3-8720-B409B3AE825B}">
      <dgm:prSet/>
      <dgm:spPr/>
      <dgm:t>
        <a:bodyPr/>
        <a:lstStyle/>
        <a:p>
          <a:endParaRPr lang="en-US"/>
        </a:p>
      </dgm:t>
    </dgm:pt>
    <dgm:pt modelId="{43114D0D-041F-42F7-903A-02501F66A073}" type="sibTrans" cxnId="{29BDA9C7-399C-4DA3-8720-B409B3AE825B}">
      <dgm:prSet/>
      <dgm:spPr/>
      <dgm:t>
        <a:bodyPr/>
        <a:lstStyle/>
        <a:p>
          <a:endParaRPr lang="en-US"/>
        </a:p>
      </dgm:t>
    </dgm:pt>
    <dgm:pt modelId="{2E6A92C8-8D54-4757-AD6B-84238B06BF29}">
      <dgm:prSet/>
      <dgm:spPr/>
      <dgm:t>
        <a:bodyPr/>
        <a:lstStyle/>
        <a:p>
          <a:r>
            <a:rPr lang="en-GB"/>
            <a:t>Research projects with patient groups  and/or other health professionals, including third sector organisations.  </a:t>
          </a:r>
          <a:endParaRPr lang="en-US"/>
        </a:p>
      </dgm:t>
    </dgm:pt>
    <dgm:pt modelId="{7FFFC27C-7A29-422F-85E6-B993C300587E}" type="parTrans" cxnId="{09A29EBF-998D-425F-BF43-DEF5B39359A2}">
      <dgm:prSet/>
      <dgm:spPr/>
      <dgm:t>
        <a:bodyPr/>
        <a:lstStyle/>
        <a:p>
          <a:endParaRPr lang="en-US"/>
        </a:p>
      </dgm:t>
    </dgm:pt>
    <dgm:pt modelId="{9CD96369-1273-4566-81C1-E8C1C0ABE222}" type="sibTrans" cxnId="{09A29EBF-998D-425F-BF43-DEF5B39359A2}">
      <dgm:prSet/>
      <dgm:spPr/>
      <dgm:t>
        <a:bodyPr/>
        <a:lstStyle/>
        <a:p>
          <a:endParaRPr lang="en-US"/>
        </a:p>
      </dgm:t>
    </dgm:pt>
    <dgm:pt modelId="{1FFAB978-6E78-49FC-A5EA-DF7AC8FEAFDC}">
      <dgm:prSet/>
      <dgm:spPr/>
      <dgm:t>
        <a:bodyPr/>
        <a:lstStyle/>
        <a:p>
          <a:r>
            <a:rPr lang="en-GB"/>
            <a:t>Ability to communicate psychological information to non-expert groups is critical. </a:t>
          </a:r>
          <a:endParaRPr lang="en-US"/>
        </a:p>
      </dgm:t>
    </dgm:pt>
    <dgm:pt modelId="{913B97BA-D6DF-4D88-99B7-924CE78B6108}" type="parTrans" cxnId="{9AF2B9CC-675F-47B0-9294-2867D35C66C0}">
      <dgm:prSet/>
      <dgm:spPr/>
      <dgm:t>
        <a:bodyPr/>
        <a:lstStyle/>
        <a:p>
          <a:endParaRPr lang="en-US"/>
        </a:p>
      </dgm:t>
    </dgm:pt>
    <dgm:pt modelId="{ADF03D00-B336-4260-83F3-73411A11533B}" type="sibTrans" cxnId="{9AF2B9CC-675F-47B0-9294-2867D35C66C0}">
      <dgm:prSet/>
      <dgm:spPr/>
      <dgm:t>
        <a:bodyPr/>
        <a:lstStyle/>
        <a:p>
          <a:endParaRPr lang="en-US"/>
        </a:p>
      </dgm:t>
    </dgm:pt>
    <dgm:pt modelId="{D092CCC1-9370-4D56-AB24-86D0279E44D0}" type="pres">
      <dgm:prSet presAssocID="{280BA9D1-EF77-4D53-A289-B26D7A3A6845}" presName="Name0" presStyleCnt="0">
        <dgm:presLayoutVars>
          <dgm:dir/>
          <dgm:animLvl val="lvl"/>
          <dgm:resizeHandles val="exact"/>
        </dgm:presLayoutVars>
      </dgm:prSet>
      <dgm:spPr/>
    </dgm:pt>
    <dgm:pt modelId="{D320067C-3E7A-4C3F-B04C-80379EB48B1B}" type="pres">
      <dgm:prSet presAssocID="{2E6A92C8-8D54-4757-AD6B-84238B06BF29}" presName="boxAndChildren" presStyleCnt="0"/>
      <dgm:spPr/>
    </dgm:pt>
    <dgm:pt modelId="{4CD05224-D8FE-4E23-BFA3-CFD7F0916DDC}" type="pres">
      <dgm:prSet presAssocID="{2E6A92C8-8D54-4757-AD6B-84238B06BF29}" presName="parentTextBox" presStyleLbl="node1" presStyleIdx="0" presStyleCnt="2"/>
      <dgm:spPr/>
    </dgm:pt>
    <dgm:pt modelId="{24B90ADE-9AB3-4C0A-8CC0-F2EE30BF86F6}" type="pres">
      <dgm:prSet presAssocID="{2E6A92C8-8D54-4757-AD6B-84238B06BF29}" presName="entireBox" presStyleLbl="node1" presStyleIdx="0" presStyleCnt="2"/>
      <dgm:spPr/>
    </dgm:pt>
    <dgm:pt modelId="{5C231DA3-BC66-4833-B544-D746047B3551}" type="pres">
      <dgm:prSet presAssocID="{2E6A92C8-8D54-4757-AD6B-84238B06BF29}" presName="descendantBox" presStyleCnt="0"/>
      <dgm:spPr/>
    </dgm:pt>
    <dgm:pt modelId="{CFFBCBAF-751D-4AD5-A3BA-FD3FE9588A65}" type="pres">
      <dgm:prSet presAssocID="{1FFAB978-6E78-49FC-A5EA-DF7AC8FEAFDC}" presName="childTextBox" presStyleLbl="fgAccFollowNode1" presStyleIdx="0" presStyleCnt="2">
        <dgm:presLayoutVars>
          <dgm:bulletEnabled val="1"/>
        </dgm:presLayoutVars>
      </dgm:prSet>
      <dgm:spPr/>
    </dgm:pt>
    <dgm:pt modelId="{E24799E3-D801-4961-AE85-FFE7D25EB1DE}" type="pres">
      <dgm:prSet presAssocID="{DCE2B426-A25C-47B0-A913-D5D16AFC5CD2}" presName="sp" presStyleCnt="0"/>
      <dgm:spPr/>
    </dgm:pt>
    <dgm:pt modelId="{14A938B8-46CF-457F-92AA-474CF6A6D4B9}" type="pres">
      <dgm:prSet presAssocID="{E793C231-348D-4550-95D0-070070073762}" presName="arrowAndChildren" presStyleCnt="0"/>
      <dgm:spPr/>
    </dgm:pt>
    <dgm:pt modelId="{8F55386C-4939-488D-A58D-6B74DC0485DC}" type="pres">
      <dgm:prSet presAssocID="{E793C231-348D-4550-95D0-070070073762}" presName="parentTextArrow" presStyleLbl="node1" presStyleIdx="0" presStyleCnt="2"/>
      <dgm:spPr/>
    </dgm:pt>
    <dgm:pt modelId="{5BAED9F2-CC71-4D87-A684-5AAA0149FD41}" type="pres">
      <dgm:prSet presAssocID="{E793C231-348D-4550-95D0-070070073762}" presName="arrow" presStyleLbl="node1" presStyleIdx="1" presStyleCnt="2"/>
      <dgm:spPr/>
    </dgm:pt>
    <dgm:pt modelId="{F2FB1C94-346A-4CF4-B957-C2B8E264D9AF}" type="pres">
      <dgm:prSet presAssocID="{E793C231-348D-4550-95D0-070070073762}" presName="descendantArrow" presStyleCnt="0"/>
      <dgm:spPr/>
    </dgm:pt>
    <dgm:pt modelId="{D2A6CF9D-C80C-46CC-84F1-40BBA30ACBA0}" type="pres">
      <dgm:prSet presAssocID="{1BFA1BD2-C813-4977-86F6-D188732A6D14}" presName="childTextArrow" presStyleLbl="fgAccFollowNode1" presStyleIdx="1" presStyleCnt="2">
        <dgm:presLayoutVars>
          <dgm:bulletEnabled val="1"/>
        </dgm:presLayoutVars>
      </dgm:prSet>
      <dgm:spPr/>
    </dgm:pt>
  </dgm:ptLst>
  <dgm:cxnLst>
    <dgm:cxn modelId="{A32B4A13-2BE3-4BC4-8ED0-7DD6765ABD55}" srcId="{280BA9D1-EF77-4D53-A289-B26D7A3A6845}" destId="{E793C231-348D-4550-95D0-070070073762}" srcOrd="0" destOrd="0" parTransId="{E1C2C0D5-2669-4FBA-B47C-D3276121AB63}" sibTransId="{DCE2B426-A25C-47B0-A913-D5D16AFC5CD2}"/>
    <dgm:cxn modelId="{B52CFF1E-67D9-4481-83B4-5052CAF43F6F}" type="presOf" srcId="{280BA9D1-EF77-4D53-A289-B26D7A3A6845}" destId="{D092CCC1-9370-4D56-AB24-86D0279E44D0}" srcOrd="0" destOrd="0" presId="urn:microsoft.com/office/officeart/2005/8/layout/process4"/>
    <dgm:cxn modelId="{A84BA85B-990E-4A3A-A9DD-1167F56BE841}" type="presOf" srcId="{E793C231-348D-4550-95D0-070070073762}" destId="{8F55386C-4939-488D-A58D-6B74DC0485DC}" srcOrd="0" destOrd="0" presId="urn:microsoft.com/office/officeart/2005/8/layout/process4"/>
    <dgm:cxn modelId="{AAA00C46-6C43-4CB5-A50A-EF6FC6E53807}" type="presOf" srcId="{1BFA1BD2-C813-4977-86F6-D188732A6D14}" destId="{D2A6CF9D-C80C-46CC-84F1-40BBA30ACBA0}" srcOrd="0" destOrd="0" presId="urn:microsoft.com/office/officeart/2005/8/layout/process4"/>
    <dgm:cxn modelId="{E526F04C-5E4F-4A59-9BA8-DFE325C5B3CA}" type="presOf" srcId="{1FFAB978-6E78-49FC-A5EA-DF7AC8FEAFDC}" destId="{CFFBCBAF-751D-4AD5-A3BA-FD3FE9588A65}" srcOrd="0" destOrd="0" presId="urn:microsoft.com/office/officeart/2005/8/layout/process4"/>
    <dgm:cxn modelId="{0034FE8D-D971-4352-AB11-050D2F11A081}" type="presOf" srcId="{2E6A92C8-8D54-4757-AD6B-84238B06BF29}" destId="{24B90ADE-9AB3-4C0A-8CC0-F2EE30BF86F6}" srcOrd="1" destOrd="0" presId="urn:microsoft.com/office/officeart/2005/8/layout/process4"/>
    <dgm:cxn modelId="{6BED3EB7-4FF7-430F-889F-B9AA8A064F4F}" type="presOf" srcId="{E793C231-348D-4550-95D0-070070073762}" destId="{5BAED9F2-CC71-4D87-A684-5AAA0149FD41}" srcOrd="1" destOrd="0" presId="urn:microsoft.com/office/officeart/2005/8/layout/process4"/>
    <dgm:cxn modelId="{09A29EBF-998D-425F-BF43-DEF5B39359A2}" srcId="{280BA9D1-EF77-4D53-A289-B26D7A3A6845}" destId="{2E6A92C8-8D54-4757-AD6B-84238B06BF29}" srcOrd="1" destOrd="0" parTransId="{7FFFC27C-7A29-422F-85E6-B993C300587E}" sibTransId="{9CD96369-1273-4566-81C1-E8C1C0ABE222}"/>
    <dgm:cxn modelId="{29BDA9C7-399C-4DA3-8720-B409B3AE825B}" srcId="{E793C231-348D-4550-95D0-070070073762}" destId="{1BFA1BD2-C813-4977-86F6-D188732A6D14}" srcOrd="0" destOrd="0" parTransId="{79C8F1EE-C895-418E-A158-B5022014FC7A}" sibTransId="{43114D0D-041F-42F7-903A-02501F66A073}"/>
    <dgm:cxn modelId="{A5639EC8-50BE-4283-8EF4-966D6252D701}" type="presOf" srcId="{2E6A92C8-8D54-4757-AD6B-84238B06BF29}" destId="{4CD05224-D8FE-4E23-BFA3-CFD7F0916DDC}" srcOrd="0" destOrd="0" presId="urn:microsoft.com/office/officeart/2005/8/layout/process4"/>
    <dgm:cxn modelId="{9AF2B9CC-675F-47B0-9294-2867D35C66C0}" srcId="{2E6A92C8-8D54-4757-AD6B-84238B06BF29}" destId="{1FFAB978-6E78-49FC-A5EA-DF7AC8FEAFDC}" srcOrd="0" destOrd="0" parTransId="{913B97BA-D6DF-4D88-99B7-924CE78B6108}" sibTransId="{ADF03D00-B336-4260-83F3-73411A11533B}"/>
    <dgm:cxn modelId="{FC3EB324-1373-43E3-B723-986E2A0AA825}" type="presParOf" srcId="{D092CCC1-9370-4D56-AB24-86D0279E44D0}" destId="{D320067C-3E7A-4C3F-B04C-80379EB48B1B}" srcOrd="0" destOrd="0" presId="urn:microsoft.com/office/officeart/2005/8/layout/process4"/>
    <dgm:cxn modelId="{C60284FE-0799-41E4-8877-F0D0ADB86F8C}" type="presParOf" srcId="{D320067C-3E7A-4C3F-B04C-80379EB48B1B}" destId="{4CD05224-D8FE-4E23-BFA3-CFD7F0916DDC}" srcOrd="0" destOrd="0" presId="urn:microsoft.com/office/officeart/2005/8/layout/process4"/>
    <dgm:cxn modelId="{A7605046-8A72-4A43-A732-DD0EB1C7B477}" type="presParOf" srcId="{D320067C-3E7A-4C3F-B04C-80379EB48B1B}" destId="{24B90ADE-9AB3-4C0A-8CC0-F2EE30BF86F6}" srcOrd="1" destOrd="0" presId="urn:microsoft.com/office/officeart/2005/8/layout/process4"/>
    <dgm:cxn modelId="{FC1886DE-4078-48FC-AE35-C33FDF50BFAA}" type="presParOf" srcId="{D320067C-3E7A-4C3F-B04C-80379EB48B1B}" destId="{5C231DA3-BC66-4833-B544-D746047B3551}" srcOrd="2" destOrd="0" presId="urn:microsoft.com/office/officeart/2005/8/layout/process4"/>
    <dgm:cxn modelId="{302FFCD9-6F4B-4798-8B58-336D910B21FF}" type="presParOf" srcId="{5C231DA3-BC66-4833-B544-D746047B3551}" destId="{CFFBCBAF-751D-4AD5-A3BA-FD3FE9588A65}" srcOrd="0" destOrd="0" presId="urn:microsoft.com/office/officeart/2005/8/layout/process4"/>
    <dgm:cxn modelId="{5B760430-FF70-4517-8A8C-F44CD7794E75}" type="presParOf" srcId="{D092CCC1-9370-4D56-AB24-86D0279E44D0}" destId="{E24799E3-D801-4961-AE85-FFE7D25EB1DE}" srcOrd="1" destOrd="0" presId="urn:microsoft.com/office/officeart/2005/8/layout/process4"/>
    <dgm:cxn modelId="{B9591C6D-10CF-4531-89B2-6B8E9CD5B8BD}" type="presParOf" srcId="{D092CCC1-9370-4D56-AB24-86D0279E44D0}" destId="{14A938B8-46CF-457F-92AA-474CF6A6D4B9}" srcOrd="2" destOrd="0" presId="urn:microsoft.com/office/officeart/2005/8/layout/process4"/>
    <dgm:cxn modelId="{45961159-25B3-4B2C-9DB3-EB374CE61F1B}" type="presParOf" srcId="{14A938B8-46CF-457F-92AA-474CF6A6D4B9}" destId="{8F55386C-4939-488D-A58D-6B74DC0485DC}" srcOrd="0" destOrd="0" presId="urn:microsoft.com/office/officeart/2005/8/layout/process4"/>
    <dgm:cxn modelId="{B8DA09BA-C380-4464-90D6-74C74E94895D}" type="presParOf" srcId="{14A938B8-46CF-457F-92AA-474CF6A6D4B9}" destId="{5BAED9F2-CC71-4D87-A684-5AAA0149FD41}" srcOrd="1" destOrd="0" presId="urn:microsoft.com/office/officeart/2005/8/layout/process4"/>
    <dgm:cxn modelId="{BD73FF15-AC12-4D1F-87B1-5461748376BF}" type="presParOf" srcId="{14A938B8-46CF-457F-92AA-474CF6A6D4B9}" destId="{F2FB1C94-346A-4CF4-B957-C2B8E264D9AF}" srcOrd="2" destOrd="0" presId="urn:microsoft.com/office/officeart/2005/8/layout/process4"/>
    <dgm:cxn modelId="{7CB30A52-7920-407A-B54C-BE3C30CB6EC7}" type="presParOf" srcId="{F2FB1C94-346A-4CF4-B957-C2B8E264D9AF}" destId="{D2A6CF9D-C80C-46CC-84F1-40BBA30ACBA0}"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539BD3A-4E46-453C-98CF-D6CE04E6E5C3}" type="doc">
      <dgm:prSet loTypeId="urn:microsoft.com/office/officeart/2005/8/layout/process4" loCatId="process" qsTypeId="urn:microsoft.com/office/officeart/2005/8/quickstyle/simple4" qsCatId="simple" csTypeId="urn:microsoft.com/office/officeart/2005/8/colors/colorful2" csCatId="colorful"/>
      <dgm:spPr/>
      <dgm:t>
        <a:bodyPr/>
        <a:lstStyle/>
        <a:p>
          <a:endParaRPr lang="en-US"/>
        </a:p>
      </dgm:t>
    </dgm:pt>
    <dgm:pt modelId="{F4A8279F-284F-4171-A4E7-E807D7BCEDE9}">
      <dgm:prSet/>
      <dgm:spPr/>
      <dgm:t>
        <a:bodyPr/>
        <a:lstStyle/>
        <a:p>
          <a:r>
            <a:rPr lang="en-GB"/>
            <a:t>Often involve NHS ethical approval processes and working with vulnerable populations</a:t>
          </a:r>
          <a:endParaRPr lang="en-US"/>
        </a:p>
      </dgm:t>
    </dgm:pt>
    <dgm:pt modelId="{ABBA61D5-D453-4730-9067-7897239E01CF}" type="parTrans" cxnId="{718C73F5-BEC3-4B81-B9EF-6897DE8C66E6}">
      <dgm:prSet/>
      <dgm:spPr/>
      <dgm:t>
        <a:bodyPr/>
        <a:lstStyle/>
        <a:p>
          <a:endParaRPr lang="en-US"/>
        </a:p>
      </dgm:t>
    </dgm:pt>
    <dgm:pt modelId="{2512E993-6BD6-4210-9493-9DF3F9DA63D8}" type="sibTrans" cxnId="{718C73F5-BEC3-4B81-B9EF-6897DE8C66E6}">
      <dgm:prSet/>
      <dgm:spPr/>
      <dgm:t>
        <a:bodyPr/>
        <a:lstStyle/>
        <a:p>
          <a:endParaRPr lang="en-US"/>
        </a:p>
      </dgm:t>
    </dgm:pt>
    <dgm:pt modelId="{0263FAA6-EBB3-4B6C-AB74-6A6F64B54A8B}">
      <dgm:prSet/>
      <dgm:spPr/>
      <dgm:t>
        <a:bodyPr/>
        <a:lstStyle/>
        <a:p>
          <a:r>
            <a:rPr lang="en-GB"/>
            <a:t>Strong understanding and commitment of research ethics is crucial </a:t>
          </a:r>
          <a:endParaRPr lang="en-US"/>
        </a:p>
      </dgm:t>
    </dgm:pt>
    <dgm:pt modelId="{E43D4DB6-AA8D-466B-BCE5-7698A090A5AC}" type="parTrans" cxnId="{268F0984-098F-470B-82C6-F4AFAEFC4F65}">
      <dgm:prSet/>
      <dgm:spPr/>
      <dgm:t>
        <a:bodyPr/>
        <a:lstStyle/>
        <a:p>
          <a:endParaRPr lang="en-US"/>
        </a:p>
      </dgm:t>
    </dgm:pt>
    <dgm:pt modelId="{2764DEEC-5A77-47CC-9943-706F6E27958C}" type="sibTrans" cxnId="{268F0984-098F-470B-82C6-F4AFAEFC4F65}">
      <dgm:prSet/>
      <dgm:spPr/>
      <dgm:t>
        <a:bodyPr/>
        <a:lstStyle/>
        <a:p>
          <a:endParaRPr lang="en-US"/>
        </a:p>
      </dgm:t>
    </dgm:pt>
    <dgm:pt modelId="{AFD7EC5F-194A-45CD-AC60-99A12BFFF988}">
      <dgm:prSet/>
      <dgm:spPr/>
      <dgm:t>
        <a:bodyPr/>
        <a:lstStyle/>
        <a:p>
          <a:r>
            <a:rPr lang="en-GB"/>
            <a:t>Use a range of qualitative and quantitative research methods, including mixed methods research </a:t>
          </a:r>
          <a:endParaRPr lang="en-US"/>
        </a:p>
      </dgm:t>
    </dgm:pt>
    <dgm:pt modelId="{292665FA-7634-4338-8755-C16B836E4C75}" type="parTrans" cxnId="{965B1973-BC20-4C99-A569-2113FE07D2B5}">
      <dgm:prSet/>
      <dgm:spPr/>
      <dgm:t>
        <a:bodyPr/>
        <a:lstStyle/>
        <a:p>
          <a:endParaRPr lang="en-US"/>
        </a:p>
      </dgm:t>
    </dgm:pt>
    <dgm:pt modelId="{D183ED2D-F2AB-4BC4-8EC6-A34B11B7A05F}" type="sibTrans" cxnId="{965B1973-BC20-4C99-A569-2113FE07D2B5}">
      <dgm:prSet/>
      <dgm:spPr/>
      <dgm:t>
        <a:bodyPr/>
        <a:lstStyle/>
        <a:p>
          <a:endParaRPr lang="en-US"/>
        </a:p>
      </dgm:t>
    </dgm:pt>
    <dgm:pt modelId="{934C9A84-1691-47BB-AD45-ABDD767CE1D1}">
      <dgm:prSet/>
      <dgm:spPr/>
      <dgm:t>
        <a:bodyPr/>
        <a:lstStyle/>
        <a:p>
          <a:r>
            <a:rPr lang="en-GB"/>
            <a:t>May lead on projects or may offer consultancy or specialist expertise to existing projects </a:t>
          </a:r>
          <a:endParaRPr lang="en-US"/>
        </a:p>
      </dgm:t>
    </dgm:pt>
    <dgm:pt modelId="{76048DC2-2F19-4AAC-BEDE-1FD42F42E419}" type="parTrans" cxnId="{D35C94C2-546B-4D8E-85E6-72172C087F25}">
      <dgm:prSet/>
      <dgm:spPr/>
      <dgm:t>
        <a:bodyPr/>
        <a:lstStyle/>
        <a:p>
          <a:endParaRPr lang="en-US"/>
        </a:p>
      </dgm:t>
    </dgm:pt>
    <dgm:pt modelId="{C92944AE-992C-454C-9EDD-FA66F9CC3AE0}" type="sibTrans" cxnId="{D35C94C2-546B-4D8E-85E6-72172C087F25}">
      <dgm:prSet/>
      <dgm:spPr/>
      <dgm:t>
        <a:bodyPr/>
        <a:lstStyle/>
        <a:p>
          <a:endParaRPr lang="en-US"/>
        </a:p>
      </dgm:t>
    </dgm:pt>
    <dgm:pt modelId="{21FE374C-083C-4DEC-8517-44DE585DA07D}" type="pres">
      <dgm:prSet presAssocID="{5539BD3A-4E46-453C-98CF-D6CE04E6E5C3}" presName="Name0" presStyleCnt="0">
        <dgm:presLayoutVars>
          <dgm:dir/>
          <dgm:animLvl val="lvl"/>
          <dgm:resizeHandles val="exact"/>
        </dgm:presLayoutVars>
      </dgm:prSet>
      <dgm:spPr/>
    </dgm:pt>
    <dgm:pt modelId="{64EC33F3-D8BC-432D-972C-0BAD3CEF7F6B}" type="pres">
      <dgm:prSet presAssocID="{AFD7EC5F-194A-45CD-AC60-99A12BFFF988}" presName="boxAndChildren" presStyleCnt="0"/>
      <dgm:spPr/>
    </dgm:pt>
    <dgm:pt modelId="{DAE8AFC6-7B9C-48AD-950B-2E57A52A8140}" type="pres">
      <dgm:prSet presAssocID="{AFD7EC5F-194A-45CD-AC60-99A12BFFF988}" presName="parentTextBox" presStyleLbl="node1" presStyleIdx="0" presStyleCnt="2"/>
      <dgm:spPr/>
    </dgm:pt>
    <dgm:pt modelId="{94E0A2A5-3F66-407D-BF00-F25B048D3953}" type="pres">
      <dgm:prSet presAssocID="{AFD7EC5F-194A-45CD-AC60-99A12BFFF988}" presName="entireBox" presStyleLbl="node1" presStyleIdx="0" presStyleCnt="2"/>
      <dgm:spPr/>
    </dgm:pt>
    <dgm:pt modelId="{C325FB06-A88A-4FA0-AC4A-AFAF85C62715}" type="pres">
      <dgm:prSet presAssocID="{AFD7EC5F-194A-45CD-AC60-99A12BFFF988}" presName="descendantBox" presStyleCnt="0"/>
      <dgm:spPr/>
    </dgm:pt>
    <dgm:pt modelId="{79186546-50D9-4425-9DA1-9237DB4B705B}" type="pres">
      <dgm:prSet presAssocID="{934C9A84-1691-47BB-AD45-ABDD767CE1D1}" presName="childTextBox" presStyleLbl="fgAccFollowNode1" presStyleIdx="0" presStyleCnt="2">
        <dgm:presLayoutVars>
          <dgm:bulletEnabled val="1"/>
        </dgm:presLayoutVars>
      </dgm:prSet>
      <dgm:spPr/>
    </dgm:pt>
    <dgm:pt modelId="{8CA39441-8E79-438B-855E-081E6AE5EF77}" type="pres">
      <dgm:prSet presAssocID="{2512E993-6BD6-4210-9493-9DF3F9DA63D8}" presName="sp" presStyleCnt="0"/>
      <dgm:spPr/>
    </dgm:pt>
    <dgm:pt modelId="{2A1E29EB-4848-493F-8625-F5F840F5E500}" type="pres">
      <dgm:prSet presAssocID="{F4A8279F-284F-4171-A4E7-E807D7BCEDE9}" presName="arrowAndChildren" presStyleCnt="0"/>
      <dgm:spPr/>
    </dgm:pt>
    <dgm:pt modelId="{FD466E4B-7E5F-407B-AF7C-A9E5E9C6FE96}" type="pres">
      <dgm:prSet presAssocID="{F4A8279F-284F-4171-A4E7-E807D7BCEDE9}" presName="parentTextArrow" presStyleLbl="node1" presStyleIdx="0" presStyleCnt="2"/>
      <dgm:spPr/>
    </dgm:pt>
    <dgm:pt modelId="{B1D70A8E-ED50-41D4-A8EC-AB14D3887092}" type="pres">
      <dgm:prSet presAssocID="{F4A8279F-284F-4171-A4E7-E807D7BCEDE9}" presName="arrow" presStyleLbl="node1" presStyleIdx="1" presStyleCnt="2"/>
      <dgm:spPr/>
    </dgm:pt>
    <dgm:pt modelId="{2BF9F1C2-EB16-4264-8CE0-BB1AE5CAC91B}" type="pres">
      <dgm:prSet presAssocID="{F4A8279F-284F-4171-A4E7-E807D7BCEDE9}" presName="descendantArrow" presStyleCnt="0"/>
      <dgm:spPr/>
    </dgm:pt>
    <dgm:pt modelId="{7454953B-F59B-4F74-AD83-1944B658D149}" type="pres">
      <dgm:prSet presAssocID="{0263FAA6-EBB3-4B6C-AB74-6A6F64B54A8B}" presName="childTextArrow" presStyleLbl="fgAccFollowNode1" presStyleIdx="1" presStyleCnt="2">
        <dgm:presLayoutVars>
          <dgm:bulletEnabled val="1"/>
        </dgm:presLayoutVars>
      </dgm:prSet>
      <dgm:spPr/>
    </dgm:pt>
  </dgm:ptLst>
  <dgm:cxnLst>
    <dgm:cxn modelId="{2F095522-D63F-40B0-8FAB-4E04B25806CA}" type="presOf" srcId="{0263FAA6-EBB3-4B6C-AB74-6A6F64B54A8B}" destId="{7454953B-F59B-4F74-AD83-1944B658D149}" srcOrd="0" destOrd="0" presId="urn:microsoft.com/office/officeart/2005/8/layout/process4"/>
    <dgm:cxn modelId="{1F907069-FC18-42DD-8CBB-E4F13E5E9996}" type="presOf" srcId="{F4A8279F-284F-4171-A4E7-E807D7BCEDE9}" destId="{FD466E4B-7E5F-407B-AF7C-A9E5E9C6FE96}" srcOrd="0" destOrd="0" presId="urn:microsoft.com/office/officeart/2005/8/layout/process4"/>
    <dgm:cxn modelId="{965B1973-BC20-4C99-A569-2113FE07D2B5}" srcId="{5539BD3A-4E46-453C-98CF-D6CE04E6E5C3}" destId="{AFD7EC5F-194A-45CD-AC60-99A12BFFF988}" srcOrd="1" destOrd="0" parTransId="{292665FA-7634-4338-8755-C16B836E4C75}" sibTransId="{D183ED2D-F2AB-4BC4-8EC6-A34B11B7A05F}"/>
    <dgm:cxn modelId="{37202A73-EDD8-4BCE-9081-91BED9AD5848}" type="presOf" srcId="{AFD7EC5F-194A-45CD-AC60-99A12BFFF988}" destId="{94E0A2A5-3F66-407D-BF00-F25B048D3953}" srcOrd="1" destOrd="0" presId="urn:microsoft.com/office/officeart/2005/8/layout/process4"/>
    <dgm:cxn modelId="{33904780-98F4-48E8-AFFA-B79A280D3AA6}" type="presOf" srcId="{AFD7EC5F-194A-45CD-AC60-99A12BFFF988}" destId="{DAE8AFC6-7B9C-48AD-950B-2E57A52A8140}" srcOrd="0" destOrd="0" presId="urn:microsoft.com/office/officeart/2005/8/layout/process4"/>
    <dgm:cxn modelId="{268F0984-098F-470B-82C6-F4AFAEFC4F65}" srcId="{F4A8279F-284F-4171-A4E7-E807D7BCEDE9}" destId="{0263FAA6-EBB3-4B6C-AB74-6A6F64B54A8B}" srcOrd="0" destOrd="0" parTransId="{E43D4DB6-AA8D-466B-BCE5-7698A090A5AC}" sibTransId="{2764DEEC-5A77-47CC-9943-706F6E27958C}"/>
    <dgm:cxn modelId="{D35C94C2-546B-4D8E-85E6-72172C087F25}" srcId="{AFD7EC5F-194A-45CD-AC60-99A12BFFF988}" destId="{934C9A84-1691-47BB-AD45-ABDD767CE1D1}" srcOrd="0" destOrd="0" parTransId="{76048DC2-2F19-4AAC-BEDE-1FD42F42E419}" sibTransId="{C92944AE-992C-454C-9EDD-FA66F9CC3AE0}"/>
    <dgm:cxn modelId="{7ED83AF0-7DA4-4006-B297-54DC54A8ABD1}" type="presOf" srcId="{5539BD3A-4E46-453C-98CF-D6CE04E6E5C3}" destId="{21FE374C-083C-4DEC-8517-44DE585DA07D}" srcOrd="0" destOrd="0" presId="urn:microsoft.com/office/officeart/2005/8/layout/process4"/>
    <dgm:cxn modelId="{B8B88DF4-E5E8-44A2-A17B-5AC6D0D811A6}" type="presOf" srcId="{F4A8279F-284F-4171-A4E7-E807D7BCEDE9}" destId="{B1D70A8E-ED50-41D4-A8EC-AB14D3887092}" srcOrd="1" destOrd="0" presId="urn:microsoft.com/office/officeart/2005/8/layout/process4"/>
    <dgm:cxn modelId="{718C73F5-BEC3-4B81-B9EF-6897DE8C66E6}" srcId="{5539BD3A-4E46-453C-98CF-D6CE04E6E5C3}" destId="{F4A8279F-284F-4171-A4E7-E807D7BCEDE9}" srcOrd="0" destOrd="0" parTransId="{ABBA61D5-D453-4730-9067-7897239E01CF}" sibTransId="{2512E993-6BD6-4210-9493-9DF3F9DA63D8}"/>
    <dgm:cxn modelId="{ADA9E2FE-E707-472B-8D69-1DD78967E7A2}" type="presOf" srcId="{934C9A84-1691-47BB-AD45-ABDD767CE1D1}" destId="{79186546-50D9-4425-9DA1-9237DB4B705B}" srcOrd="0" destOrd="0" presId="urn:microsoft.com/office/officeart/2005/8/layout/process4"/>
    <dgm:cxn modelId="{8740306C-BF50-40CD-9F00-47A8C9F32F48}" type="presParOf" srcId="{21FE374C-083C-4DEC-8517-44DE585DA07D}" destId="{64EC33F3-D8BC-432D-972C-0BAD3CEF7F6B}" srcOrd="0" destOrd="0" presId="urn:microsoft.com/office/officeart/2005/8/layout/process4"/>
    <dgm:cxn modelId="{61DB82BE-6DCF-49EB-8056-209DCE5489E4}" type="presParOf" srcId="{64EC33F3-D8BC-432D-972C-0BAD3CEF7F6B}" destId="{DAE8AFC6-7B9C-48AD-950B-2E57A52A8140}" srcOrd="0" destOrd="0" presId="urn:microsoft.com/office/officeart/2005/8/layout/process4"/>
    <dgm:cxn modelId="{F9FB4F32-C9DF-44A5-BC38-A7702EDF2B08}" type="presParOf" srcId="{64EC33F3-D8BC-432D-972C-0BAD3CEF7F6B}" destId="{94E0A2A5-3F66-407D-BF00-F25B048D3953}" srcOrd="1" destOrd="0" presId="urn:microsoft.com/office/officeart/2005/8/layout/process4"/>
    <dgm:cxn modelId="{506CE20F-407D-4829-8F04-BAA9198ED49D}" type="presParOf" srcId="{64EC33F3-D8BC-432D-972C-0BAD3CEF7F6B}" destId="{C325FB06-A88A-4FA0-AC4A-AFAF85C62715}" srcOrd="2" destOrd="0" presId="urn:microsoft.com/office/officeart/2005/8/layout/process4"/>
    <dgm:cxn modelId="{3651E66D-2294-4BD1-B1C3-2243B4DC467F}" type="presParOf" srcId="{C325FB06-A88A-4FA0-AC4A-AFAF85C62715}" destId="{79186546-50D9-4425-9DA1-9237DB4B705B}" srcOrd="0" destOrd="0" presId="urn:microsoft.com/office/officeart/2005/8/layout/process4"/>
    <dgm:cxn modelId="{2766CF4A-B717-4309-9A63-8177948A787E}" type="presParOf" srcId="{21FE374C-083C-4DEC-8517-44DE585DA07D}" destId="{8CA39441-8E79-438B-855E-081E6AE5EF77}" srcOrd="1" destOrd="0" presId="urn:microsoft.com/office/officeart/2005/8/layout/process4"/>
    <dgm:cxn modelId="{9D26D748-1F14-4732-9039-6D107CD08776}" type="presParOf" srcId="{21FE374C-083C-4DEC-8517-44DE585DA07D}" destId="{2A1E29EB-4848-493F-8625-F5F840F5E500}" srcOrd="2" destOrd="0" presId="urn:microsoft.com/office/officeart/2005/8/layout/process4"/>
    <dgm:cxn modelId="{94637760-1A37-4ACD-A551-BDE3B24E7F39}" type="presParOf" srcId="{2A1E29EB-4848-493F-8625-F5F840F5E500}" destId="{FD466E4B-7E5F-407B-AF7C-A9E5E9C6FE96}" srcOrd="0" destOrd="0" presId="urn:microsoft.com/office/officeart/2005/8/layout/process4"/>
    <dgm:cxn modelId="{6A966D84-E828-4680-B072-5463DE22F543}" type="presParOf" srcId="{2A1E29EB-4848-493F-8625-F5F840F5E500}" destId="{B1D70A8E-ED50-41D4-A8EC-AB14D3887092}" srcOrd="1" destOrd="0" presId="urn:microsoft.com/office/officeart/2005/8/layout/process4"/>
    <dgm:cxn modelId="{7EB5184E-1D54-43A1-9AE4-8E499EADA169}" type="presParOf" srcId="{2A1E29EB-4848-493F-8625-F5F840F5E500}" destId="{2BF9F1C2-EB16-4264-8CE0-BB1AE5CAC91B}" srcOrd="2" destOrd="0" presId="urn:microsoft.com/office/officeart/2005/8/layout/process4"/>
    <dgm:cxn modelId="{58238EC7-A337-4460-BAF4-5238D67F5A9E}" type="presParOf" srcId="{2BF9F1C2-EB16-4264-8CE0-BB1AE5CAC91B}" destId="{7454953B-F59B-4F74-AD83-1944B658D149}"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B90ADE-9AB3-4C0A-8CC0-F2EE30BF86F6}">
      <dsp:nvSpPr>
        <dsp:cNvPr id="0" name=""/>
        <dsp:cNvSpPr/>
      </dsp:nvSpPr>
      <dsp:spPr>
        <a:xfrm>
          <a:off x="0" y="2798728"/>
          <a:ext cx="5913437" cy="1836268"/>
        </a:xfrm>
        <a:prstGeom prst="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a:t>Research projects with patient groups  and/or other health professionals, including third sector organisations.  </a:t>
          </a:r>
          <a:endParaRPr lang="en-US" sz="1900" kern="1200"/>
        </a:p>
      </dsp:txBody>
      <dsp:txXfrm>
        <a:off x="0" y="2798728"/>
        <a:ext cx="5913437" cy="991585"/>
      </dsp:txXfrm>
    </dsp:sp>
    <dsp:sp modelId="{CFFBCBAF-751D-4AD5-A3BA-FD3FE9588A65}">
      <dsp:nvSpPr>
        <dsp:cNvPr id="0" name=""/>
        <dsp:cNvSpPr/>
      </dsp:nvSpPr>
      <dsp:spPr>
        <a:xfrm>
          <a:off x="0" y="3753588"/>
          <a:ext cx="5913437" cy="844683"/>
        </a:xfrm>
        <a:prstGeom prst="rect">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GB" sz="2400" kern="1200"/>
            <a:t>Ability to communicate psychological information to non-expert groups is critical. </a:t>
          </a:r>
          <a:endParaRPr lang="en-US" sz="2400" kern="1200"/>
        </a:p>
      </dsp:txBody>
      <dsp:txXfrm>
        <a:off x="0" y="3753588"/>
        <a:ext cx="5913437" cy="844683"/>
      </dsp:txXfrm>
    </dsp:sp>
    <dsp:sp modelId="{5BAED9F2-CC71-4D87-A684-5AAA0149FD41}">
      <dsp:nvSpPr>
        <dsp:cNvPr id="0" name=""/>
        <dsp:cNvSpPr/>
      </dsp:nvSpPr>
      <dsp:spPr>
        <a:xfrm rot="10800000">
          <a:off x="0" y="2090"/>
          <a:ext cx="5913437" cy="2824181"/>
        </a:xfrm>
        <a:prstGeom prst="upArrowCallout">
          <a:avLst/>
        </a:prstGeom>
        <a:gradFill rotWithShape="0">
          <a:gsLst>
            <a:gs pos="0">
              <a:schemeClr val="accent2">
                <a:hueOff val="-3392975"/>
                <a:satOff val="11185"/>
                <a:lumOff val="11961"/>
                <a:alphaOff val="0"/>
                <a:tint val="98000"/>
                <a:satMod val="110000"/>
                <a:lumMod val="104000"/>
              </a:schemeClr>
            </a:gs>
            <a:gs pos="69000">
              <a:schemeClr val="accent2">
                <a:hueOff val="-3392975"/>
                <a:satOff val="11185"/>
                <a:lumOff val="11961"/>
                <a:alphaOff val="0"/>
                <a:shade val="88000"/>
                <a:satMod val="130000"/>
                <a:lumMod val="92000"/>
              </a:schemeClr>
            </a:gs>
            <a:gs pos="100000">
              <a:schemeClr val="accent2">
                <a:hueOff val="-3392975"/>
                <a:satOff val="11185"/>
                <a:lumOff val="11961"/>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a:t>Often multidisciplinary and collaborative –</a:t>
          </a:r>
          <a:endParaRPr lang="en-US" sz="1900" kern="1200"/>
        </a:p>
      </dsp:txBody>
      <dsp:txXfrm rot="-10800000">
        <a:off x="0" y="2090"/>
        <a:ext cx="5913437" cy="991287"/>
      </dsp:txXfrm>
    </dsp:sp>
    <dsp:sp modelId="{D2A6CF9D-C80C-46CC-84F1-40BBA30ACBA0}">
      <dsp:nvSpPr>
        <dsp:cNvPr id="0" name=""/>
        <dsp:cNvSpPr/>
      </dsp:nvSpPr>
      <dsp:spPr>
        <a:xfrm>
          <a:off x="0" y="993378"/>
          <a:ext cx="5913437" cy="844430"/>
        </a:xfrm>
        <a:prstGeom prst="rect">
          <a:avLst/>
        </a:prstGeom>
        <a:solidFill>
          <a:schemeClr val="accent2">
            <a:tint val="40000"/>
            <a:alpha val="90000"/>
            <a:hueOff val="-4192819"/>
            <a:satOff val="16804"/>
            <a:lumOff val="2495"/>
            <a:alphaOff val="0"/>
          </a:schemeClr>
        </a:solidFill>
        <a:ln w="9525" cap="flat" cmpd="sng" algn="ctr">
          <a:solidFill>
            <a:schemeClr val="accent2">
              <a:tint val="40000"/>
              <a:alpha val="90000"/>
              <a:hueOff val="-4192819"/>
              <a:satOff val="16804"/>
              <a:lumOff val="2495"/>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GB" sz="2400" kern="1200"/>
            <a:t>excellent teamworking and communication skills essential</a:t>
          </a:r>
          <a:endParaRPr lang="en-US" sz="2400" kern="1200"/>
        </a:p>
      </dsp:txBody>
      <dsp:txXfrm>
        <a:off x="0" y="993378"/>
        <a:ext cx="5913437" cy="84443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E0A2A5-3F66-407D-BF00-F25B048D3953}">
      <dsp:nvSpPr>
        <dsp:cNvPr id="0" name=""/>
        <dsp:cNvSpPr/>
      </dsp:nvSpPr>
      <dsp:spPr>
        <a:xfrm>
          <a:off x="0" y="2798728"/>
          <a:ext cx="5913437" cy="1836268"/>
        </a:xfrm>
        <a:prstGeom prst="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a:t>Use a range of qualitative and quantitative research methods, including mixed methods research </a:t>
          </a:r>
          <a:endParaRPr lang="en-US" sz="2100" kern="1200"/>
        </a:p>
      </dsp:txBody>
      <dsp:txXfrm>
        <a:off x="0" y="2798728"/>
        <a:ext cx="5913437" cy="991585"/>
      </dsp:txXfrm>
    </dsp:sp>
    <dsp:sp modelId="{79186546-50D9-4425-9DA1-9237DB4B705B}">
      <dsp:nvSpPr>
        <dsp:cNvPr id="0" name=""/>
        <dsp:cNvSpPr/>
      </dsp:nvSpPr>
      <dsp:spPr>
        <a:xfrm>
          <a:off x="0" y="3753588"/>
          <a:ext cx="5913437" cy="844683"/>
        </a:xfrm>
        <a:prstGeom prst="rect">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63576" tIns="29210" rIns="163576" bIns="29210" numCol="1" spcCol="1270" anchor="ctr" anchorCtr="0">
          <a:noAutofit/>
        </a:bodyPr>
        <a:lstStyle/>
        <a:p>
          <a:pPr marL="0" lvl="0" indent="0" algn="ctr" defTabSz="1022350">
            <a:lnSpc>
              <a:spcPct val="90000"/>
            </a:lnSpc>
            <a:spcBef>
              <a:spcPct val="0"/>
            </a:spcBef>
            <a:spcAft>
              <a:spcPct val="35000"/>
            </a:spcAft>
            <a:buNone/>
          </a:pPr>
          <a:r>
            <a:rPr lang="en-GB" sz="2300" kern="1200"/>
            <a:t>May lead on projects or may offer consultancy or specialist expertise to existing projects </a:t>
          </a:r>
          <a:endParaRPr lang="en-US" sz="2300" kern="1200"/>
        </a:p>
      </dsp:txBody>
      <dsp:txXfrm>
        <a:off x="0" y="3753588"/>
        <a:ext cx="5913437" cy="844683"/>
      </dsp:txXfrm>
    </dsp:sp>
    <dsp:sp modelId="{B1D70A8E-ED50-41D4-A8EC-AB14D3887092}">
      <dsp:nvSpPr>
        <dsp:cNvPr id="0" name=""/>
        <dsp:cNvSpPr/>
      </dsp:nvSpPr>
      <dsp:spPr>
        <a:xfrm rot="10800000">
          <a:off x="0" y="2090"/>
          <a:ext cx="5913437" cy="2824181"/>
        </a:xfrm>
        <a:prstGeom prst="upArrowCallout">
          <a:avLst/>
        </a:prstGeom>
        <a:gradFill rotWithShape="0">
          <a:gsLst>
            <a:gs pos="0">
              <a:schemeClr val="accent2">
                <a:hueOff val="-3392975"/>
                <a:satOff val="11185"/>
                <a:lumOff val="11961"/>
                <a:alphaOff val="0"/>
                <a:tint val="98000"/>
                <a:satMod val="110000"/>
                <a:lumMod val="104000"/>
              </a:schemeClr>
            </a:gs>
            <a:gs pos="69000">
              <a:schemeClr val="accent2">
                <a:hueOff val="-3392975"/>
                <a:satOff val="11185"/>
                <a:lumOff val="11961"/>
                <a:alphaOff val="0"/>
                <a:shade val="88000"/>
                <a:satMod val="130000"/>
                <a:lumMod val="92000"/>
              </a:schemeClr>
            </a:gs>
            <a:gs pos="100000">
              <a:schemeClr val="accent2">
                <a:hueOff val="-3392975"/>
                <a:satOff val="11185"/>
                <a:lumOff val="11961"/>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a:t>Often involve NHS ethical approval processes and working with vulnerable populations</a:t>
          </a:r>
          <a:endParaRPr lang="en-US" sz="2100" kern="1200"/>
        </a:p>
      </dsp:txBody>
      <dsp:txXfrm rot="-10800000">
        <a:off x="0" y="2090"/>
        <a:ext cx="5913437" cy="991287"/>
      </dsp:txXfrm>
    </dsp:sp>
    <dsp:sp modelId="{7454953B-F59B-4F74-AD83-1944B658D149}">
      <dsp:nvSpPr>
        <dsp:cNvPr id="0" name=""/>
        <dsp:cNvSpPr/>
      </dsp:nvSpPr>
      <dsp:spPr>
        <a:xfrm>
          <a:off x="0" y="993378"/>
          <a:ext cx="5913437" cy="844430"/>
        </a:xfrm>
        <a:prstGeom prst="rect">
          <a:avLst/>
        </a:prstGeom>
        <a:solidFill>
          <a:schemeClr val="accent2">
            <a:tint val="40000"/>
            <a:alpha val="90000"/>
            <a:hueOff val="-4192819"/>
            <a:satOff val="16804"/>
            <a:lumOff val="2495"/>
            <a:alphaOff val="0"/>
          </a:schemeClr>
        </a:solidFill>
        <a:ln w="9525" cap="flat" cmpd="sng" algn="ctr">
          <a:solidFill>
            <a:schemeClr val="accent2">
              <a:tint val="40000"/>
              <a:alpha val="90000"/>
              <a:hueOff val="-4192819"/>
              <a:satOff val="16804"/>
              <a:lumOff val="2495"/>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63576" tIns="29210" rIns="163576" bIns="29210" numCol="1" spcCol="1270" anchor="ctr" anchorCtr="0">
          <a:noAutofit/>
        </a:bodyPr>
        <a:lstStyle/>
        <a:p>
          <a:pPr marL="0" lvl="0" indent="0" algn="ctr" defTabSz="1022350">
            <a:lnSpc>
              <a:spcPct val="90000"/>
            </a:lnSpc>
            <a:spcBef>
              <a:spcPct val="0"/>
            </a:spcBef>
            <a:spcAft>
              <a:spcPct val="35000"/>
            </a:spcAft>
            <a:buNone/>
          </a:pPr>
          <a:r>
            <a:rPr lang="en-GB" sz="2300" kern="1200"/>
            <a:t>Strong understanding and commitment of research ethics is crucial </a:t>
          </a:r>
          <a:endParaRPr lang="en-US" sz="2300" kern="1200"/>
        </a:p>
      </dsp:txBody>
      <dsp:txXfrm>
        <a:off x="0" y="993378"/>
        <a:ext cx="5913437" cy="844430"/>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9BAD76E-7764-4164-98A5-5753DF59FDA5}" type="datetimeFigureOut">
              <a:rPr lang="en-GB" smtClean="0"/>
              <a:t>30/08/2026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9E5863-BBCB-45C6-84EC-3BB8C5E25B29}" type="slidenum">
              <a:rPr lang="en-GB" smtClean="0"/>
              <a:t>‹#›</a:t>
            </a:fld>
            <a:endParaRPr lang="en-GB"/>
          </a:p>
        </p:txBody>
      </p:sp>
    </p:spTree>
    <p:extLst>
      <p:ext uri="{BB962C8B-B14F-4D97-AF65-F5344CB8AC3E}">
        <p14:creationId xmlns:p14="http://schemas.microsoft.com/office/powerpoint/2010/main" val="27645384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dirty="0">
                <a:effectLst/>
                <a:latin typeface="Arial" panose="020B0604020202020204" pitchFamily="34" charset="0"/>
                <a:ea typeface="DengXian" panose="02010600030101010101" pitchFamily="2" charset="-122"/>
                <a:cs typeface="Times New Roman" panose="02020603050405020304" pitchFamily="18" charset="0"/>
              </a:rPr>
              <a:t>The COM-B model</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DengXian" panose="02010600030101010101" pitchFamily="2" charset="-122"/>
                <a:cs typeface="Times New Roman" panose="02020603050405020304" pitchFamily="18" charset="0"/>
              </a:rPr>
              <a:t>The COM-B model (Michie et al.,) stands for Capability Opportunity Motivation-Behaviour.  It now forms the first element of the wider Behaviour Change Wheel (Michie et al.) and helps policy makers understand and identify behaviour requiring change in the context within which it occurs (so in our context, that of engagement with understanding the importance of the whole school approach framework (WSAF) for wellbeing within particular school settings).   The central tenet of the model is that in order for any behaviour to occur then an individual must have the </a:t>
            </a:r>
            <a:r>
              <a:rPr lang="en-GB" sz="1800" b="1" dirty="0">
                <a:effectLst/>
                <a:latin typeface="Arial" panose="020B0604020202020204" pitchFamily="34" charset="0"/>
                <a:ea typeface="DengXian" panose="02010600030101010101" pitchFamily="2" charset="-122"/>
                <a:cs typeface="Times New Roman" panose="02020603050405020304" pitchFamily="18" charset="0"/>
              </a:rPr>
              <a:t>capability </a:t>
            </a:r>
            <a:r>
              <a:rPr lang="en-GB" sz="1800" dirty="0">
                <a:effectLst/>
                <a:latin typeface="Arial" panose="020B0604020202020204" pitchFamily="34" charset="0"/>
                <a:ea typeface="DengXian" panose="02010600030101010101" pitchFamily="2" charset="-122"/>
                <a:cs typeface="Times New Roman" panose="02020603050405020304" pitchFamily="18" charset="0"/>
              </a:rPr>
              <a:t>to do it (be equipped with the knowledge and skills); the </a:t>
            </a:r>
            <a:r>
              <a:rPr lang="en-GB" sz="1800" b="1" dirty="0">
                <a:effectLst/>
                <a:latin typeface="Arial" panose="020B0604020202020204" pitchFamily="34" charset="0"/>
                <a:ea typeface="DengXian" panose="02010600030101010101" pitchFamily="2" charset="-122"/>
                <a:cs typeface="Times New Roman" panose="02020603050405020304" pitchFamily="18" charset="0"/>
              </a:rPr>
              <a:t>opportunity</a:t>
            </a:r>
            <a:r>
              <a:rPr lang="en-GB" sz="1800" dirty="0">
                <a:effectLst/>
                <a:latin typeface="Arial" panose="020B0604020202020204" pitchFamily="34" charset="0"/>
                <a:ea typeface="DengXian" panose="02010600030101010101" pitchFamily="2" charset="-122"/>
                <a:cs typeface="Times New Roman" panose="02020603050405020304" pitchFamily="18" charset="0"/>
              </a:rPr>
              <a:t> to do it (must have a conducive physical and social environment including being accessible, affordable, and social acceptable, as well as having the permission to do so at a micro, </a:t>
            </a:r>
            <a:r>
              <a:rPr lang="en-GB" sz="1800" dirty="0" err="1">
                <a:effectLst/>
                <a:latin typeface="Arial" panose="020B0604020202020204" pitchFamily="34" charset="0"/>
                <a:ea typeface="DengXian" panose="02010600030101010101" pitchFamily="2" charset="-122"/>
                <a:cs typeface="Times New Roman" panose="02020603050405020304" pitchFamily="18" charset="0"/>
              </a:rPr>
              <a:t>meso</a:t>
            </a:r>
            <a:r>
              <a:rPr lang="en-GB" sz="1800" dirty="0">
                <a:effectLst/>
                <a:latin typeface="Arial" panose="020B0604020202020204" pitchFamily="34" charset="0"/>
                <a:ea typeface="DengXian" panose="02010600030101010101" pitchFamily="2" charset="-122"/>
                <a:cs typeface="Times New Roman" panose="02020603050405020304" pitchFamily="18" charset="0"/>
              </a:rPr>
              <a:t> and macro level); and have a strong </a:t>
            </a:r>
            <a:r>
              <a:rPr lang="en-GB" sz="1800" b="1" dirty="0">
                <a:effectLst/>
                <a:latin typeface="Arial" panose="020B0604020202020204" pitchFamily="34" charset="0"/>
                <a:ea typeface="DengXian" panose="02010600030101010101" pitchFamily="2" charset="-122"/>
                <a:cs typeface="Times New Roman" panose="02020603050405020304" pitchFamily="18" charset="0"/>
              </a:rPr>
              <a:t>motivation</a:t>
            </a:r>
            <a:r>
              <a:rPr lang="en-GB" sz="1800" dirty="0">
                <a:effectLst/>
                <a:latin typeface="Arial" panose="020B0604020202020204" pitchFamily="34" charset="0"/>
                <a:ea typeface="DengXian" panose="02010600030101010101" pitchFamily="2" charset="-122"/>
                <a:cs typeface="Times New Roman" panose="02020603050405020304" pitchFamily="18" charset="0"/>
              </a:rPr>
              <a:t> to engage in the relevant behaviour (through improving understanding of the benefits and how to overcome barriers).  Each of these three factors are further broken down, and figure one depicts how we see the COM-B model informing the identification of appropriate PL training materials, content and future interventions.  Whilst traditionally embraced within the field of behavioural science, health psychology and public health, the COM-B model and Behaviour Change Wheel are now starting to be employed across other settings, including informing a recent protocol for a randomised controlled trial exploring mechanisms of change for promoting mental health in schools (Kwak et al., 2022).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784C874-BAAE-419B-9B7C-BBA891A22338}" type="slidenum">
              <a:rPr lang="en-GB" smtClean="0"/>
              <a:t>19</a:t>
            </a:fld>
            <a:endParaRPr lang="en-GB"/>
          </a:p>
        </p:txBody>
      </p:sp>
    </p:spTree>
    <p:extLst>
      <p:ext uri="{BB962C8B-B14F-4D97-AF65-F5344CB8AC3E}">
        <p14:creationId xmlns:p14="http://schemas.microsoft.com/office/powerpoint/2010/main" val="24270289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14ABF25-8DC0-4265-BEFB-D02090AA66FA}" type="slidenum">
              <a:rPr lang="en-GB" smtClean="0"/>
              <a:t>20</a:t>
            </a:fld>
            <a:endParaRPr lang="en-GB"/>
          </a:p>
        </p:txBody>
      </p:sp>
    </p:spTree>
    <p:extLst>
      <p:ext uri="{BB962C8B-B14F-4D97-AF65-F5344CB8AC3E}">
        <p14:creationId xmlns:p14="http://schemas.microsoft.com/office/powerpoint/2010/main" val="37983095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a:lvl7pPr>
            <a:lvl8pPr>
              <a:defRPr/>
            </a:lvl8pPr>
            <a:lvl9pP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lvl1pPr>
              <a:defRPr sz="1100"/>
            </a:lvl1pPr>
          </a:lstStyle>
          <a:p>
            <a:fld id="{3CD9712D-992A-4AB1-A5C2-575F75921AA2}" type="datetimeFigureOut">
              <a:rPr lang="en-US" smtClean="0"/>
              <a:pPr/>
              <a:t>8/30/2026</a:t>
            </a:fld>
            <a:endParaRPr lang="en-US" dirty="0"/>
          </a:p>
        </p:txBody>
      </p:sp>
      <p:sp>
        <p:nvSpPr>
          <p:cNvPr id="5" name="Footer Placeholder 4"/>
          <p:cNvSpPr>
            <a:spLocks noGrp="1"/>
          </p:cNvSpPr>
          <p:nvPr>
            <p:ph type="ftr" sz="quarter" idx="11"/>
          </p:nvPr>
        </p:nvSpPr>
        <p:spPr/>
        <p:txBody>
          <a:bodyPr/>
          <a:lstStyle>
            <a:lvl1pPr>
              <a:defRPr sz="1100"/>
            </a:lvl1pPr>
          </a:lstStyle>
          <a:p>
            <a:endParaRPr lang="en-US"/>
          </a:p>
        </p:txBody>
      </p:sp>
      <p:sp>
        <p:nvSpPr>
          <p:cNvPr id="6" name="Slide Number Placeholder 5"/>
          <p:cNvSpPr>
            <a:spLocks noGrp="1"/>
          </p:cNvSpPr>
          <p:nvPr>
            <p:ph type="sldNum" sz="quarter" idx="12"/>
          </p:nvPr>
        </p:nvSpPr>
        <p:spPr/>
        <p:txBody>
          <a:bodyPr/>
          <a:lstStyle>
            <a:lvl1pPr>
              <a:defRPr sz="1100"/>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31037825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smtClean="0"/>
              <a:t>8/30/2026</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D57F1E4F-1CFF-5643-939E-02111984F565}" type="slidenum">
              <a:rPr lang="en-US" smtClean="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87342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8/30/2026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180120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smtClean="0"/>
              <a:t>8/30/2026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230264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smtClean="0"/>
              <a:t>8/30/2026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906890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smtClean="0"/>
              <a:t>8/30/2026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smtClean="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744456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509A250-FF31-4206-8172-F9D3106AACB1}" type="datetimeFigureOut">
              <a:rPr lang="en-US" smtClean="0"/>
              <a:t>8/30/2026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02111984F565}" type="slidenum">
              <a:rPr lang="en-US" smtClean="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52186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509A250-FF31-4206-8172-F9D3106AACB1}" type="datetimeFigureOut">
              <a:rPr lang="en-US" smtClean="0"/>
              <a:t>8/30/2026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0271309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8/30/2026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032819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509A250-FF31-4206-8172-F9D3106AACB1}" type="datetimeFigureOut">
              <a:rPr lang="en-US" smtClean="0"/>
              <a:t>8/30/2026</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650896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8/30/2026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7847315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8/30/2026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3615091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3297568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7.xml"/><Relationship Id="rId1"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5.xml"/><Relationship Id="rId13" Type="http://schemas.openxmlformats.org/officeDocument/2006/relationships/theme" Target="../theme/theme3.xml"/><Relationship Id="rId3" Type="http://schemas.openxmlformats.org/officeDocument/2006/relationships/slideLayout" Target="../slideLayouts/slideLayout10.xml"/><Relationship Id="rId7" Type="http://schemas.openxmlformats.org/officeDocument/2006/relationships/slideLayout" Target="../slideLayouts/slideLayout14.xml"/><Relationship Id="rId12" Type="http://schemas.openxmlformats.org/officeDocument/2006/relationships/slideLayout" Target="../slideLayouts/slideLayout19.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11" Type="http://schemas.openxmlformats.org/officeDocument/2006/relationships/slideLayout" Target="../slideLayouts/slideLayout18.xml"/><Relationship Id="rId5" Type="http://schemas.openxmlformats.org/officeDocument/2006/relationships/slideLayout" Target="../slideLayouts/slideLayout12.xml"/><Relationship Id="rId10" Type="http://schemas.openxmlformats.org/officeDocument/2006/relationships/slideLayout" Target="../slideLayouts/slideLayout17.xml"/><Relationship Id="rId4" Type="http://schemas.openxmlformats.org/officeDocument/2006/relationships/slideLayout" Target="../slideLayouts/slideLayout11.xml"/><Relationship Id="rId9" Type="http://schemas.openxmlformats.org/officeDocument/2006/relationships/slideLayout" Target="../slideLayouts/slideLayout16.xml"/><Relationship Id="rId14" Type="http://schemas.openxmlformats.org/officeDocument/2006/relationships/image" Target="../media/image7.jp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 id="2147483706"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7" name="Picture 6"/>
          <p:cNvPicPr>
            <a:picLocks noChangeAspect="1"/>
          </p:cNvPicPr>
          <p:nvPr/>
        </p:nvPicPr>
        <p:blipFill rotWithShape="1">
          <a:blip r:embed="rId1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AAD347D-5ACD-4C99-B74B-A9C85AD731AF}" type="datetimeFigureOut">
              <a:rPr lang="en-US" smtClean="0"/>
              <a:t>8/30/2026</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D57F1E4F-1CFF-5643-939E-02111984F565}" type="slidenum">
              <a:rPr lang="en-US" smtClean="0"/>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82739313"/>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 id="2147483719" r:id="rId12"/>
  </p:sldLayoutIdLst>
  <p:hf sldNum="0" hdr="0" ftr="0" dt="0"/>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7.jpg"/><Relationship Id="rId1" Type="http://schemas.openxmlformats.org/officeDocument/2006/relationships/slideLayout" Target="../slideLayouts/slideLayout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7.jpg"/><Relationship Id="rId1" Type="http://schemas.openxmlformats.org/officeDocument/2006/relationships/slideLayout" Target="../slideLayouts/slideLayout9.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7E2D424-00E1-6BFE-76FB-AA87EDA4C281}"/>
              </a:ext>
            </a:extLst>
          </p:cNvPr>
          <p:cNvSpPr>
            <a:spLocks noGrp="1"/>
          </p:cNvSpPr>
          <p:nvPr>
            <p:ph idx="1"/>
          </p:nvPr>
        </p:nvSpPr>
        <p:spPr>
          <a:xfrm>
            <a:off x="455482" y="1796110"/>
            <a:ext cx="11594969" cy="3775350"/>
          </a:xfrm>
        </p:spPr>
        <p:txBody>
          <a:bodyPr>
            <a:normAutofit fontScale="85000" lnSpcReduction="20000"/>
          </a:bodyPr>
          <a:lstStyle/>
          <a:p>
            <a:pPr marL="0" indent="0" algn="ctr">
              <a:buNone/>
            </a:pPr>
            <a:endParaRPr lang="en-GB" sz="4000" dirty="0"/>
          </a:p>
          <a:p>
            <a:pPr marL="0" indent="0" algn="ctr">
              <a:buNone/>
            </a:pPr>
            <a:r>
              <a:rPr lang="en-GB" sz="5100" dirty="0"/>
              <a:t>PSYCHOLOGY IN PRACTICE</a:t>
            </a:r>
          </a:p>
          <a:p>
            <a:pPr marL="0" indent="0" algn="ctr">
              <a:buNone/>
            </a:pPr>
            <a:endParaRPr lang="en-GB" sz="5100" dirty="0"/>
          </a:p>
          <a:p>
            <a:pPr marL="0" indent="0" algn="ctr">
              <a:buNone/>
            </a:pPr>
            <a:r>
              <a:rPr lang="en-GB" sz="5100" dirty="0"/>
              <a:t>ECPS4024 </a:t>
            </a:r>
          </a:p>
          <a:p>
            <a:pPr marL="0" indent="0" algn="ctr">
              <a:buNone/>
            </a:pPr>
            <a:endParaRPr lang="en-GB" sz="5100" dirty="0"/>
          </a:p>
          <a:p>
            <a:pPr marL="0" indent="0" algn="ctr">
              <a:buNone/>
            </a:pPr>
            <a:r>
              <a:rPr lang="en-GB" sz="5100" dirty="0"/>
              <a:t>Week Three</a:t>
            </a:r>
          </a:p>
        </p:txBody>
      </p:sp>
    </p:spTree>
    <p:extLst>
      <p:ext uri="{BB962C8B-B14F-4D97-AF65-F5344CB8AC3E}">
        <p14:creationId xmlns:p14="http://schemas.microsoft.com/office/powerpoint/2010/main" val="24692244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666992-6D32-6236-1795-36899ED67465}"/>
              </a:ext>
            </a:extLst>
          </p:cNvPr>
          <p:cNvSpPr>
            <a:spLocks noGrp="1"/>
          </p:cNvSpPr>
          <p:nvPr>
            <p:ph type="title"/>
          </p:nvPr>
        </p:nvSpPr>
        <p:spPr>
          <a:xfrm>
            <a:off x="233290" y="2848074"/>
            <a:ext cx="11594969" cy="1325563"/>
          </a:xfrm>
        </p:spPr>
        <p:txBody>
          <a:bodyPr>
            <a:normAutofit fontScale="90000"/>
          </a:bodyPr>
          <a:lstStyle/>
          <a:p>
            <a:pPr algn="ctr"/>
            <a:r>
              <a:rPr lang="en-GB" dirty="0"/>
              <a:t>Week Three: </a:t>
            </a:r>
            <a:br>
              <a:rPr lang="en-GB" dirty="0"/>
            </a:br>
            <a:r>
              <a:rPr lang="en-GB" dirty="0"/>
              <a:t>Health Psychology: attitudes and behaviour change </a:t>
            </a:r>
          </a:p>
        </p:txBody>
      </p:sp>
    </p:spTree>
    <p:extLst>
      <p:ext uri="{BB962C8B-B14F-4D97-AF65-F5344CB8AC3E}">
        <p14:creationId xmlns:p14="http://schemas.microsoft.com/office/powerpoint/2010/main" val="6880365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4D5708-1A17-0191-1515-EB39CF264228}"/>
              </a:ext>
            </a:extLst>
          </p:cNvPr>
          <p:cNvSpPr>
            <a:spLocks noGrp="1"/>
          </p:cNvSpPr>
          <p:nvPr>
            <p:ph type="title"/>
          </p:nvPr>
        </p:nvSpPr>
        <p:spPr/>
        <p:txBody>
          <a:bodyPr/>
          <a:lstStyle/>
          <a:p>
            <a:r>
              <a:rPr lang="en-GB" dirty="0"/>
              <a:t>Aims of Session</a:t>
            </a:r>
          </a:p>
        </p:txBody>
      </p:sp>
      <p:sp>
        <p:nvSpPr>
          <p:cNvPr id="3" name="Content Placeholder 2">
            <a:extLst>
              <a:ext uri="{FF2B5EF4-FFF2-40B4-BE49-F238E27FC236}">
                <a16:creationId xmlns:a16="http://schemas.microsoft.com/office/drawing/2014/main" id="{5A7BA7E2-B2F7-5BF8-F292-326AFE9DA285}"/>
              </a:ext>
            </a:extLst>
          </p:cNvPr>
          <p:cNvSpPr>
            <a:spLocks noGrp="1"/>
          </p:cNvSpPr>
          <p:nvPr>
            <p:ph idx="1"/>
          </p:nvPr>
        </p:nvSpPr>
        <p:spPr/>
        <p:txBody>
          <a:bodyPr/>
          <a:lstStyle/>
          <a:p>
            <a:pPr lvl="0"/>
            <a:r>
              <a:rPr lang="en-GB" dirty="0"/>
              <a:t>Understand behaviour change theories</a:t>
            </a:r>
          </a:p>
          <a:p>
            <a:pPr lvl="0"/>
            <a:endParaRPr lang="en-GB" dirty="0"/>
          </a:p>
          <a:p>
            <a:pPr lvl="0"/>
            <a:r>
              <a:rPr lang="en-GB" dirty="0"/>
              <a:t>Apply them to health interventions</a:t>
            </a:r>
          </a:p>
          <a:p>
            <a:pPr lvl="0"/>
            <a:endParaRPr lang="en-GB" dirty="0"/>
          </a:p>
          <a:p>
            <a:pPr lvl="0"/>
            <a:r>
              <a:rPr lang="en-GB" dirty="0"/>
              <a:t>Prepare for poster assessment</a:t>
            </a:r>
          </a:p>
          <a:p>
            <a:endParaRPr lang="en-GB" dirty="0"/>
          </a:p>
        </p:txBody>
      </p:sp>
    </p:spTree>
    <p:extLst>
      <p:ext uri="{BB962C8B-B14F-4D97-AF65-F5344CB8AC3E}">
        <p14:creationId xmlns:p14="http://schemas.microsoft.com/office/powerpoint/2010/main" val="30934610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1003505" y="193398"/>
            <a:ext cx="10913279" cy="638944"/>
          </a:xfrm>
        </p:spPr>
        <p:txBody>
          <a:bodyPr>
            <a:normAutofit/>
          </a:bodyPr>
          <a:lstStyle/>
          <a:p>
            <a:r>
              <a:rPr lang="en-US" sz="3200" b="1" dirty="0"/>
              <a:t>Week Three Session Plan </a:t>
            </a:r>
          </a:p>
        </p:txBody>
      </p:sp>
      <p:sp>
        <p:nvSpPr>
          <p:cNvPr id="14" name="Content Placeholder 13"/>
          <p:cNvSpPr>
            <a:spLocks noGrp="1"/>
          </p:cNvSpPr>
          <p:nvPr>
            <p:ph idx="1"/>
          </p:nvPr>
        </p:nvSpPr>
        <p:spPr>
          <a:xfrm>
            <a:off x="752030" y="1109092"/>
            <a:ext cx="10733518" cy="4639816"/>
          </a:xfrm>
        </p:spPr>
        <p:txBody>
          <a:bodyPr>
            <a:normAutofit/>
          </a:bodyPr>
          <a:lstStyle/>
          <a:p>
            <a:r>
              <a:rPr lang="en-US" dirty="0"/>
              <a:t>9am –9.40am:  Health Psychology and </a:t>
            </a:r>
            <a:r>
              <a:rPr lang="en-US" dirty="0" err="1"/>
              <a:t>Behaviour</a:t>
            </a:r>
            <a:r>
              <a:rPr lang="en-US" dirty="0"/>
              <a:t> Change Theories</a:t>
            </a:r>
          </a:p>
          <a:p>
            <a:pPr marL="0" indent="0">
              <a:buNone/>
            </a:pPr>
            <a:r>
              <a:rPr lang="en-US" dirty="0"/>
              <a:t> </a:t>
            </a:r>
          </a:p>
          <a:p>
            <a:r>
              <a:rPr lang="en-US" dirty="0"/>
              <a:t>9.40 – 10am:  Activity One: Public Health Wales</a:t>
            </a:r>
          </a:p>
          <a:p>
            <a:endParaRPr lang="en-US" dirty="0"/>
          </a:p>
          <a:p>
            <a:r>
              <a:rPr lang="en-US" dirty="0"/>
              <a:t>10am- 10.30:  Workshop:  </a:t>
            </a:r>
            <a:r>
              <a:rPr lang="en-US" dirty="0" err="1"/>
              <a:t>Behaviour</a:t>
            </a:r>
            <a:r>
              <a:rPr lang="en-US" dirty="0"/>
              <a:t> Change Campaign </a:t>
            </a:r>
          </a:p>
          <a:p>
            <a:endParaRPr lang="en-US" dirty="0"/>
          </a:p>
          <a:p>
            <a:r>
              <a:rPr lang="en-US" dirty="0"/>
              <a:t>10.30 – 10.45: Short Break </a:t>
            </a:r>
          </a:p>
          <a:p>
            <a:endParaRPr lang="en-US" dirty="0"/>
          </a:p>
          <a:p>
            <a:r>
              <a:rPr lang="en-US" dirty="0"/>
              <a:t>10.45 – 12: Assessment Guidance &amp; Workshop</a:t>
            </a:r>
          </a:p>
          <a:p>
            <a:endParaRPr lang="en-US" dirty="0"/>
          </a:p>
        </p:txBody>
      </p:sp>
    </p:spTree>
    <p:extLst>
      <p:ext uri="{BB962C8B-B14F-4D97-AF65-F5344CB8AC3E}">
        <p14:creationId xmlns:p14="http://schemas.microsoft.com/office/powerpoint/2010/main" val="12708215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dirty="0"/>
              <a:t>Predicting &amp; Changing Health Behaviours </a:t>
            </a:r>
          </a:p>
        </p:txBody>
      </p:sp>
      <p:sp>
        <p:nvSpPr>
          <p:cNvPr id="3" name="Content Placeholder 2"/>
          <p:cNvSpPr>
            <a:spLocks noGrp="1"/>
          </p:cNvSpPr>
          <p:nvPr>
            <p:ph idx="1"/>
          </p:nvPr>
        </p:nvSpPr>
        <p:spPr>
          <a:xfrm>
            <a:off x="1562361" y="1853754"/>
            <a:ext cx="8229600" cy="4471243"/>
          </a:xfrm>
        </p:spPr>
        <p:txBody>
          <a:bodyPr>
            <a:normAutofit/>
          </a:bodyPr>
          <a:lstStyle/>
          <a:p>
            <a:r>
              <a:rPr lang="en-GB" sz="2800" u="sng" dirty="0"/>
              <a:t>Health protective </a:t>
            </a:r>
            <a:r>
              <a:rPr lang="en-GB" sz="2800" dirty="0"/>
              <a:t>versus </a:t>
            </a:r>
            <a:r>
              <a:rPr lang="en-GB" sz="2800" u="sng" dirty="0"/>
              <a:t>health risk </a:t>
            </a:r>
            <a:r>
              <a:rPr lang="en-GB" sz="2800" dirty="0"/>
              <a:t>behaviours</a:t>
            </a:r>
          </a:p>
          <a:p>
            <a:endParaRPr lang="en-GB" sz="2800" dirty="0"/>
          </a:p>
          <a:p>
            <a:r>
              <a:rPr lang="en-GB" sz="2800" dirty="0"/>
              <a:t>We need to understand why people </a:t>
            </a:r>
            <a:r>
              <a:rPr lang="en-GB" sz="2800" b="1" u="sng" dirty="0"/>
              <a:t>choose</a:t>
            </a:r>
            <a:r>
              <a:rPr lang="en-GB" sz="2800" dirty="0"/>
              <a:t> to behave in ways that will harm their health </a:t>
            </a:r>
          </a:p>
          <a:p>
            <a:endParaRPr lang="en-GB" sz="2800" dirty="0"/>
          </a:p>
          <a:p>
            <a:r>
              <a:rPr lang="en-GB" sz="2800" dirty="0"/>
              <a:t>Need to identify main causes of specific behaviours</a:t>
            </a:r>
          </a:p>
          <a:p>
            <a:pPr lvl="1"/>
            <a:r>
              <a:rPr lang="en-GB" sz="2400" dirty="0"/>
              <a:t>What </a:t>
            </a:r>
            <a:r>
              <a:rPr lang="en-GB" sz="2400" b="1" u="sng" dirty="0"/>
              <a:t>motivates</a:t>
            </a:r>
            <a:r>
              <a:rPr lang="en-GB" sz="2400" dirty="0"/>
              <a:t> people to behave in a certain way?</a:t>
            </a:r>
          </a:p>
          <a:p>
            <a:endParaRPr lang="en-GB" sz="2800" dirty="0"/>
          </a:p>
          <a:p>
            <a:endParaRPr lang="en-GB" sz="2800" dirty="0"/>
          </a:p>
        </p:txBody>
      </p:sp>
    </p:spTree>
    <p:extLst>
      <p:ext uri="{BB962C8B-B14F-4D97-AF65-F5344CB8AC3E}">
        <p14:creationId xmlns:p14="http://schemas.microsoft.com/office/powerpoint/2010/main" val="40012182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376015"/>
            <a:ext cx="8229600" cy="1143000"/>
          </a:xfrm>
        </p:spPr>
        <p:txBody>
          <a:bodyPr>
            <a:normAutofit/>
          </a:bodyPr>
          <a:lstStyle/>
          <a:p>
            <a:r>
              <a:rPr lang="en-GB" sz="3600" dirty="0"/>
              <a:t>Theories of health behaviour </a:t>
            </a:r>
          </a:p>
        </p:txBody>
      </p:sp>
      <p:sp>
        <p:nvSpPr>
          <p:cNvPr id="3" name="Content Placeholder 2"/>
          <p:cNvSpPr>
            <a:spLocks noGrp="1"/>
          </p:cNvSpPr>
          <p:nvPr>
            <p:ph idx="1"/>
          </p:nvPr>
        </p:nvSpPr>
        <p:spPr>
          <a:xfrm>
            <a:off x="726393" y="1828800"/>
            <a:ext cx="9710775" cy="3842341"/>
          </a:xfrm>
        </p:spPr>
        <p:txBody>
          <a:bodyPr>
            <a:noAutofit/>
          </a:bodyPr>
          <a:lstStyle/>
          <a:p>
            <a:r>
              <a:rPr lang="en-GB" sz="2400" dirty="0"/>
              <a:t>Social cognition models are one of the most successful at explaining health behaviours (but not perfect!)</a:t>
            </a:r>
          </a:p>
          <a:p>
            <a:r>
              <a:rPr lang="en-GB" sz="2400" dirty="0"/>
              <a:t>Include interaction between: </a:t>
            </a:r>
          </a:p>
          <a:p>
            <a:pPr lvl="1"/>
            <a:r>
              <a:rPr lang="en-GB" sz="2000" dirty="0"/>
              <a:t>Social factors (e.g. social norms) </a:t>
            </a:r>
          </a:p>
          <a:p>
            <a:pPr lvl="1"/>
            <a:r>
              <a:rPr lang="en-GB" sz="2000" dirty="0"/>
              <a:t>Cognitive factors (e.g., </a:t>
            </a:r>
            <a:r>
              <a:rPr lang="en-GB" sz="2000" dirty="0" err="1"/>
              <a:t>attiudes</a:t>
            </a:r>
            <a:r>
              <a:rPr lang="en-GB" sz="2000" dirty="0"/>
              <a:t> and beliefs) </a:t>
            </a:r>
          </a:p>
          <a:p>
            <a:r>
              <a:rPr lang="en-GB" sz="2400" dirty="0"/>
              <a:t>Expectancy Value Principle: </a:t>
            </a:r>
          </a:p>
          <a:p>
            <a:pPr lvl="1"/>
            <a:r>
              <a:rPr lang="en-GB" sz="2000" dirty="0"/>
              <a:t>Behaviour is likely to change (or stay the same!) if person expects certain outcomes, and values these outcomes as positive.</a:t>
            </a:r>
          </a:p>
        </p:txBody>
      </p:sp>
    </p:spTree>
    <p:extLst>
      <p:ext uri="{BB962C8B-B14F-4D97-AF65-F5344CB8AC3E}">
        <p14:creationId xmlns:p14="http://schemas.microsoft.com/office/powerpoint/2010/main" val="784807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5"/>
          <p:cNvSpPr>
            <a:spLocks noGrp="1" noChangeArrowheads="1"/>
          </p:cNvSpPr>
          <p:nvPr>
            <p:ph type="title"/>
          </p:nvPr>
        </p:nvSpPr>
        <p:spPr>
          <a:noFill/>
        </p:spPr>
        <p:txBody>
          <a:bodyPr>
            <a:normAutofit fontScale="90000"/>
          </a:bodyPr>
          <a:lstStyle/>
          <a:p>
            <a:pPr eaLnBrk="1" hangingPunct="1"/>
            <a:r>
              <a:rPr lang="en-US" sz="3200" dirty="0"/>
              <a:t>Attitudinal Models:  Are attitudes an important influence on Health Behaviour</a:t>
            </a:r>
            <a:r>
              <a:rPr lang="en-US" sz="3200" dirty="0">
                <a:cs typeface="Arial" charset="0"/>
              </a:rPr>
              <a:t>?</a:t>
            </a:r>
            <a:br>
              <a:rPr lang="en-US" sz="3200" dirty="0"/>
            </a:br>
            <a:endParaRPr lang="en-US" sz="3200" dirty="0"/>
          </a:p>
        </p:txBody>
      </p:sp>
      <p:sp>
        <p:nvSpPr>
          <p:cNvPr id="5122" name="Rectangle 3"/>
          <p:cNvSpPr>
            <a:spLocks noGrp="1" noChangeArrowheads="1"/>
          </p:cNvSpPr>
          <p:nvPr>
            <p:ph idx="1"/>
          </p:nvPr>
        </p:nvSpPr>
        <p:spPr>
          <a:xfrm>
            <a:off x="1652737" y="1940474"/>
            <a:ext cx="8078787" cy="4343400"/>
          </a:xfrm>
        </p:spPr>
        <p:txBody>
          <a:bodyPr>
            <a:normAutofit/>
          </a:bodyPr>
          <a:lstStyle/>
          <a:p>
            <a:pPr marL="280988" indent="-280988">
              <a:lnSpc>
                <a:spcPct val="80000"/>
              </a:lnSpc>
              <a:buNone/>
            </a:pPr>
            <a:r>
              <a:rPr lang="en-GB" sz="2400" b="1" i="1" dirty="0"/>
              <a:t>Attitudes:</a:t>
            </a:r>
          </a:p>
          <a:p>
            <a:pPr marL="280988" indent="-280988">
              <a:lnSpc>
                <a:spcPct val="80000"/>
              </a:lnSpc>
              <a:buNone/>
            </a:pPr>
            <a:r>
              <a:rPr lang="en-GB" i="1" dirty="0"/>
              <a:t>attitudes are considered as relatively enduring and </a:t>
            </a:r>
            <a:r>
              <a:rPr lang="en-GB" i="1" dirty="0" err="1"/>
              <a:t>generalisable</a:t>
            </a:r>
            <a:r>
              <a:rPr lang="en-GB" i="1" dirty="0"/>
              <a:t> and made up of three related parts </a:t>
            </a:r>
            <a:r>
              <a:rPr lang="en-US" i="1" dirty="0">
                <a:cs typeface="Arial" charset="0"/>
              </a:rPr>
              <a:t>–</a:t>
            </a:r>
            <a:r>
              <a:rPr lang="en-US" i="1" dirty="0"/>
              <a:t> </a:t>
            </a:r>
            <a:r>
              <a:rPr lang="en-GB" i="1" dirty="0"/>
              <a:t>thought (cognition), feeling and behaviour</a:t>
            </a:r>
          </a:p>
          <a:p>
            <a:pPr marL="280988" indent="-280988">
              <a:lnSpc>
                <a:spcPct val="80000"/>
              </a:lnSpc>
              <a:buNone/>
            </a:pPr>
            <a:endParaRPr lang="en-GB" i="1" dirty="0"/>
          </a:p>
          <a:p>
            <a:pPr marL="280988" indent="-280988">
              <a:lnSpc>
                <a:spcPct val="80000"/>
              </a:lnSpc>
            </a:pPr>
            <a:r>
              <a:rPr lang="en-GB" b="1" dirty="0"/>
              <a:t>Cognitive</a:t>
            </a:r>
            <a:r>
              <a:rPr lang="en-GB" dirty="0"/>
              <a:t>: beliefs about the attitude-object, e.g. cigarette smoking is a good way to relieve stress/cigarette smoking is a sign of weakness</a:t>
            </a:r>
          </a:p>
          <a:p>
            <a:pPr marL="280988" indent="-280988">
              <a:lnSpc>
                <a:spcPct val="80000"/>
              </a:lnSpc>
            </a:pPr>
            <a:endParaRPr lang="en-GB" dirty="0"/>
          </a:p>
          <a:p>
            <a:pPr marL="280988" indent="-280988">
              <a:lnSpc>
                <a:spcPct val="80000"/>
              </a:lnSpc>
            </a:pPr>
            <a:r>
              <a:rPr lang="en-GB" b="1" dirty="0"/>
              <a:t>Emotional:</a:t>
            </a:r>
            <a:r>
              <a:rPr lang="en-GB" dirty="0"/>
              <a:t> feelings towards the attitude-object, e.g. cigarette smoking is disgusting/pleasurable</a:t>
            </a:r>
          </a:p>
          <a:p>
            <a:pPr marL="280988" indent="-280988">
              <a:lnSpc>
                <a:spcPct val="80000"/>
              </a:lnSpc>
            </a:pPr>
            <a:endParaRPr lang="en-GB" dirty="0"/>
          </a:p>
          <a:p>
            <a:pPr marL="280988" indent="-280988">
              <a:lnSpc>
                <a:spcPct val="80000"/>
              </a:lnSpc>
            </a:pPr>
            <a:r>
              <a:rPr lang="en-GB" b="1" dirty="0"/>
              <a:t>Behavioural (or intentional):</a:t>
            </a:r>
            <a:r>
              <a:rPr lang="en-GB" dirty="0"/>
              <a:t> intended action towards the attitude-object, e.g. I am not going to smoke. </a:t>
            </a:r>
            <a:endParaRPr lang="en-US" dirty="0"/>
          </a:p>
        </p:txBody>
      </p:sp>
    </p:spTree>
    <p:extLst>
      <p:ext uri="{BB962C8B-B14F-4D97-AF65-F5344CB8AC3E}">
        <p14:creationId xmlns:p14="http://schemas.microsoft.com/office/powerpoint/2010/main" val="31560938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5"/>
          <p:cNvSpPr>
            <a:spLocks noGrp="1" noChangeArrowheads="1"/>
          </p:cNvSpPr>
          <p:nvPr>
            <p:ph type="title"/>
          </p:nvPr>
        </p:nvSpPr>
        <p:spPr>
          <a:xfrm>
            <a:off x="2207568" y="620688"/>
            <a:ext cx="8204448" cy="1126232"/>
          </a:xfrm>
          <a:noFill/>
        </p:spPr>
        <p:txBody>
          <a:bodyPr>
            <a:normAutofit fontScale="90000"/>
          </a:bodyPr>
          <a:lstStyle/>
          <a:p>
            <a:pPr eaLnBrk="1" hangingPunct="1"/>
            <a:r>
              <a:rPr lang="en-US" sz="3200" dirty="0"/>
              <a:t>Attitudinal Models: Are  attitudes an important influence on Health Behaviour</a:t>
            </a:r>
            <a:r>
              <a:rPr lang="en-US" sz="3200" dirty="0">
                <a:cs typeface="Arial" charset="0"/>
              </a:rPr>
              <a:t>?</a:t>
            </a:r>
            <a:br>
              <a:rPr lang="en-US" sz="3200" dirty="0"/>
            </a:br>
            <a:endParaRPr lang="en-US" sz="3200" dirty="0"/>
          </a:p>
        </p:txBody>
      </p:sp>
      <p:sp>
        <p:nvSpPr>
          <p:cNvPr id="5122" name="Rectangle 3"/>
          <p:cNvSpPr>
            <a:spLocks noGrp="1" noChangeArrowheads="1"/>
          </p:cNvSpPr>
          <p:nvPr>
            <p:ph idx="1"/>
          </p:nvPr>
        </p:nvSpPr>
        <p:spPr>
          <a:xfrm>
            <a:off x="2063553" y="2348880"/>
            <a:ext cx="8078787" cy="4343400"/>
          </a:xfrm>
        </p:spPr>
        <p:txBody>
          <a:bodyPr/>
          <a:lstStyle/>
          <a:p>
            <a:pPr marL="280988" indent="-280988">
              <a:lnSpc>
                <a:spcPct val="80000"/>
              </a:lnSpc>
            </a:pPr>
            <a:r>
              <a:rPr lang="en-GB" sz="2400" dirty="0"/>
              <a:t>Research into relationship between attitudes and behaviour does not find the two factors highly correlated</a:t>
            </a:r>
          </a:p>
          <a:p>
            <a:pPr marL="280988" indent="-280988">
              <a:lnSpc>
                <a:spcPct val="80000"/>
              </a:lnSpc>
            </a:pPr>
            <a:endParaRPr lang="en-GB" sz="2400" dirty="0"/>
          </a:p>
          <a:p>
            <a:pPr marL="280988" indent="-280988">
              <a:lnSpc>
                <a:spcPct val="80000"/>
              </a:lnSpc>
            </a:pPr>
            <a:r>
              <a:rPr lang="en-GB" sz="2400" dirty="0"/>
              <a:t>Other factors must therefore combine with attitudes to predict behaviour</a:t>
            </a:r>
          </a:p>
          <a:p>
            <a:pPr marL="280988" indent="-280988">
              <a:lnSpc>
                <a:spcPct val="80000"/>
              </a:lnSpc>
            </a:pPr>
            <a:endParaRPr lang="en-GB" sz="2400" dirty="0"/>
          </a:p>
          <a:p>
            <a:pPr marL="280988" indent="-280988">
              <a:lnSpc>
                <a:spcPct val="80000"/>
              </a:lnSpc>
            </a:pPr>
            <a:r>
              <a:rPr lang="en-GB" sz="2400" b="1" dirty="0"/>
              <a:t>Behavioural Intention </a:t>
            </a:r>
            <a:r>
              <a:rPr lang="en-GB" sz="2400" dirty="0"/>
              <a:t>– the person’s motivation or conscious plan to carry out the behaviour</a:t>
            </a:r>
          </a:p>
          <a:p>
            <a:pPr marL="681038" lvl="1" indent="-280988">
              <a:lnSpc>
                <a:spcPct val="80000"/>
              </a:lnSpc>
            </a:pPr>
            <a:r>
              <a:rPr lang="en-GB" sz="2000" dirty="0"/>
              <a:t>Considered to be the proximal determinant of behaviour</a:t>
            </a:r>
          </a:p>
          <a:p>
            <a:pPr marL="280988" indent="-280988">
              <a:lnSpc>
                <a:spcPct val="80000"/>
              </a:lnSpc>
              <a:buNone/>
            </a:pPr>
            <a:endParaRPr lang="en-GB" sz="2400" dirty="0"/>
          </a:p>
          <a:p>
            <a:pPr marL="280988" indent="-280988">
              <a:lnSpc>
                <a:spcPct val="80000"/>
              </a:lnSpc>
              <a:buNone/>
            </a:pPr>
            <a:endParaRPr lang="en-GB" sz="2400" dirty="0"/>
          </a:p>
        </p:txBody>
      </p:sp>
    </p:spTree>
    <p:extLst>
      <p:ext uri="{BB962C8B-B14F-4D97-AF65-F5344CB8AC3E}">
        <p14:creationId xmlns:p14="http://schemas.microsoft.com/office/powerpoint/2010/main" val="14116933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Title 1"/>
          <p:cNvSpPr>
            <a:spLocks noGrp="1"/>
          </p:cNvSpPr>
          <p:nvPr>
            <p:ph type="title"/>
          </p:nvPr>
        </p:nvSpPr>
        <p:spPr>
          <a:xfrm>
            <a:off x="1919288" y="404813"/>
            <a:ext cx="8229600" cy="1143000"/>
          </a:xfrm>
        </p:spPr>
        <p:txBody>
          <a:bodyPr/>
          <a:lstStyle/>
          <a:p>
            <a:r>
              <a:rPr lang="en-GB" altLang="en-US" sz="3200" b="1"/>
              <a:t>Social Cognition Models</a:t>
            </a:r>
            <a:br>
              <a:rPr lang="en-GB" altLang="en-US" sz="2400"/>
            </a:br>
            <a:endParaRPr lang="en-GB" altLang="en-US" sz="2400" b="1"/>
          </a:p>
        </p:txBody>
      </p:sp>
      <p:sp>
        <p:nvSpPr>
          <p:cNvPr id="70659" name="Content Placeholder 2"/>
          <p:cNvSpPr>
            <a:spLocks noGrp="1"/>
          </p:cNvSpPr>
          <p:nvPr>
            <p:ph idx="1"/>
          </p:nvPr>
        </p:nvSpPr>
        <p:spPr>
          <a:xfrm>
            <a:off x="1517636" y="1945786"/>
            <a:ext cx="8382000" cy="4343400"/>
          </a:xfrm>
        </p:spPr>
        <p:txBody>
          <a:bodyPr>
            <a:normAutofit/>
          </a:bodyPr>
          <a:lstStyle/>
          <a:p>
            <a:r>
              <a:rPr lang="en-GB" altLang="en-US" sz="2400" dirty="0"/>
              <a:t>Provide an empirically supported framework for understanding how people make decisions in relation to their behaviours</a:t>
            </a:r>
          </a:p>
          <a:p>
            <a:r>
              <a:rPr lang="en-GB" altLang="en-US" sz="2400" dirty="0"/>
              <a:t>Identify key factors found to influence behaviour change </a:t>
            </a:r>
          </a:p>
          <a:p>
            <a:r>
              <a:rPr lang="en-GB" altLang="en-US" sz="2400" dirty="0"/>
              <a:t>Interventions can be targeted at any or all of these factors</a:t>
            </a:r>
          </a:p>
          <a:p>
            <a:r>
              <a:rPr lang="en-GB" altLang="en-US" sz="2400" dirty="0"/>
              <a:t>Need to consider generalisability and applicability to specific situations.</a:t>
            </a:r>
          </a:p>
        </p:txBody>
      </p:sp>
    </p:spTree>
    <p:extLst>
      <p:ext uri="{BB962C8B-B14F-4D97-AF65-F5344CB8AC3E}">
        <p14:creationId xmlns:p14="http://schemas.microsoft.com/office/powerpoint/2010/main" val="14988224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2409202" y="610756"/>
            <a:ext cx="8382000" cy="838200"/>
          </a:xfrm>
        </p:spPr>
        <p:txBody>
          <a:bodyPr/>
          <a:lstStyle/>
          <a:p>
            <a:pPr eaLnBrk="1" hangingPunct="1"/>
            <a:r>
              <a:rPr lang="en-US" sz="3200" dirty="0"/>
              <a:t>The Health Belief Model </a:t>
            </a:r>
          </a:p>
        </p:txBody>
      </p:sp>
      <p:sp>
        <p:nvSpPr>
          <p:cNvPr id="11267" name="Text Box 4"/>
          <p:cNvSpPr txBox="1">
            <a:spLocks noChangeArrowheads="1"/>
          </p:cNvSpPr>
          <p:nvPr/>
        </p:nvSpPr>
        <p:spPr bwMode="auto">
          <a:xfrm>
            <a:off x="1803400" y="5680076"/>
            <a:ext cx="9340316" cy="369332"/>
          </a:xfrm>
          <a:prstGeom prst="rect">
            <a:avLst/>
          </a:prstGeom>
          <a:noFill/>
          <a:ln w="9525">
            <a:noFill/>
            <a:miter lim="800000"/>
            <a:headEnd/>
            <a:tailEnd/>
          </a:ln>
        </p:spPr>
        <p:txBody>
          <a:bodyPr wrap="square">
            <a:spAutoFit/>
          </a:bodyPr>
          <a:lstStyle/>
          <a:p>
            <a:pPr marL="0" marR="0" lvl="0" indent="0" algn="l" defTabSz="457200" rtl="0" eaLnBrk="1" fontAlgn="auto" latinLnBrk="0" hangingPunct="1">
              <a:lnSpc>
                <a:spcPct val="100000"/>
              </a:lnSpc>
              <a:spcBef>
                <a:spcPct val="5000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Gill Sans MT" panose="020B0502020104020203"/>
                <a:ea typeface="+mn-ea"/>
                <a:cs typeface="+mn-cs"/>
              </a:rPr>
              <a:t>Figure 5.1  </a:t>
            </a:r>
            <a:r>
              <a:rPr kumimoji="0" lang="en-GB" sz="1800" b="0" i="0" u="none" strike="noStrike" kern="1200" cap="none" spc="0" normalizeH="0" baseline="0" noProof="0" dirty="0">
                <a:ln>
                  <a:noFill/>
                </a:ln>
                <a:solidFill>
                  <a:prstClr val="black"/>
                </a:solidFill>
                <a:effectLst/>
                <a:uLnTx/>
                <a:uFillTx/>
                <a:latin typeface="Gill Sans MT" panose="020B0502020104020203"/>
                <a:ea typeface="+mn-ea"/>
                <a:cs typeface="+mn-cs"/>
              </a:rPr>
              <a:t>The health belief model (original, plus additions in italics); Rosenstock et al., 1950s)</a:t>
            </a:r>
          </a:p>
        </p:txBody>
      </p:sp>
      <p:pic>
        <p:nvPicPr>
          <p:cNvPr id="11268" name="Picture 6" descr="C05NF01"/>
          <p:cNvPicPr>
            <a:picLocks noChangeAspect="1" noChangeArrowheads="1"/>
          </p:cNvPicPr>
          <p:nvPr/>
        </p:nvPicPr>
        <p:blipFill>
          <a:blip r:embed="rId2"/>
          <a:srcRect/>
          <a:stretch>
            <a:fillRect/>
          </a:stretch>
        </p:blipFill>
        <p:spPr bwMode="auto">
          <a:xfrm>
            <a:off x="1803400" y="1903633"/>
            <a:ext cx="7443789" cy="3705288"/>
          </a:xfrm>
          <a:prstGeom prst="rect">
            <a:avLst/>
          </a:prstGeom>
          <a:noFill/>
          <a:ln w="9525">
            <a:noFill/>
            <a:miter lim="800000"/>
            <a:headEnd/>
            <a:tailEnd/>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12296" name="Rectangle 12295">
            <a:extLst>
              <a:ext uri="{FF2B5EF4-FFF2-40B4-BE49-F238E27FC236}">
                <a16:creationId xmlns:a16="http://schemas.microsoft.com/office/drawing/2014/main" id="{0216D9FD-860F-4F5C-8D9B-CE7002071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2290" name="Rectangle 2"/>
          <p:cNvSpPr>
            <a:spLocks noGrp="1" noChangeArrowheads="1"/>
          </p:cNvSpPr>
          <p:nvPr>
            <p:ph type="title"/>
          </p:nvPr>
        </p:nvSpPr>
        <p:spPr>
          <a:xfrm>
            <a:off x="882651" y="977028"/>
            <a:ext cx="3333410" cy="5237503"/>
          </a:xfrm>
        </p:spPr>
        <p:txBody>
          <a:bodyPr anchor="ctr">
            <a:normAutofit/>
          </a:bodyPr>
          <a:lstStyle/>
          <a:p>
            <a:pPr eaLnBrk="1" hangingPunct="1"/>
            <a:r>
              <a:rPr lang="en-US"/>
              <a:t>The Health Belief Model, exercise and obesity </a:t>
            </a:r>
          </a:p>
        </p:txBody>
      </p:sp>
      <p:sp>
        <p:nvSpPr>
          <p:cNvPr id="12298" name="Rectangle 12297">
            <a:extLst>
              <a:ext uri="{FF2B5EF4-FFF2-40B4-BE49-F238E27FC236}">
                <a16:creationId xmlns:a16="http://schemas.microsoft.com/office/drawing/2014/main" id="{8D074069-7026-466C-B495-20FB9578CF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3993" y="0"/>
            <a:ext cx="7538007" cy="6858000"/>
          </a:xfrm>
          <a:prstGeom prst="rect">
            <a:avLst/>
          </a:prstGeom>
          <a:solidFill>
            <a:schemeClr val="tx2"/>
          </a:solidFill>
          <a:ln w="6350">
            <a:noFill/>
          </a:ln>
          <a:effectLst/>
        </p:spPr>
        <p:style>
          <a:lnRef idx="2">
            <a:schemeClr val="accent1">
              <a:shade val="50000"/>
            </a:schemeClr>
          </a:lnRef>
          <a:fillRef idx="1002">
            <a:schemeClr val="dk2"/>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2300" name="Rectangle 12299">
            <a:extLst>
              <a:ext uri="{FF2B5EF4-FFF2-40B4-BE49-F238E27FC236}">
                <a16:creationId xmlns:a16="http://schemas.microsoft.com/office/drawing/2014/main" id="{C1685D80-4D5A-471F-9215-651424F47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3787" y="0"/>
            <a:ext cx="164592" cy="6858000"/>
          </a:xfrm>
          <a:prstGeom prst="rect">
            <a:avLst/>
          </a:prstGeom>
          <a:solidFill>
            <a:schemeClr val="accent2"/>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2291" name="Rectangle 3"/>
          <p:cNvSpPr>
            <a:spLocks noGrp="1" noChangeArrowheads="1"/>
          </p:cNvSpPr>
          <p:nvPr>
            <p:ph idx="1"/>
          </p:nvPr>
        </p:nvSpPr>
        <p:spPr>
          <a:xfrm>
            <a:off x="5791954" y="511277"/>
            <a:ext cx="5428789" cy="5703255"/>
          </a:xfrm>
        </p:spPr>
        <p:txBody>
          <a:bodyPr anchor="ctr">
            <a:normAutofit fontScale="92500"/>
          </a:bodyPr>
          <a:lstStyle/>
          <a:p>
            <a:pPr marL="280988" indent="-280988">
              <a:lnSpc>
                <a:spcPct val="110000"/>
              </a:lnSpc>
              <a:spcBef>
                <a:spcPct val="10000"/>
              </a:spcBef>
              <a:buNone/>
            </a:pPr>
            <a:r>
              <a:rPr lang="en-GB" sz="1600" b="1" dirty="0">
                <a:solidFill>
                  <a:schemeClr val="bg1"/>
                </a:solidFill>
              </a:rPr>
              <a:t>Perception of threat:</a:t>
            </a:r>
            <a:endParaRPr lang="en-GB" sz="1600" dirty="0">
              <a:solidFill>
                <a:schemeClr val="bg1"/>
              </a:solidFill>
            </a:endParaRPr>
          </a:p>
          <a:p>
            <a:pPr marL="280988" indent="-280988">
              <a:lnSpc>
                <a:spcPct val="110000"/>
              </a:lnSpc>
              <a:spcBef>
                <a:spcPct val="10000"/>
              </a:spcBef>
            </a:pPr>
            <a:r>
              <a:rPr lang="en-GB" sz="1600" dirty="0">
                <a:solidFill>
                  <a:schemeClr val="bg1"/>
                </a:solidFill>
              </a:rPr>
              <a:t>I believe that not exercising can lead to many serious illness and obesity: </a:t>
            </a:r>
            <a:r>
              <a:rPr lang="en-GB" sz="1600" b="1" i="1" dirty="0">
                <a:solidFill>
                  <a:schemeClr val="bg1"/>
                </a:solidFill>
              </a:rPr>
              <a:t>perceived severity</a:t>
            </a:r>
            <a:endParaRPr lang="en-GB" sz="1600" dirty="0">
              <a:solidFill>
                <a:schemeClr val="bg1"/>
              </a:solidFill>
            </a:endParaRPr>
          </a:p>
          <a:p>
            <a:pPr marL="280988" indent="-280988">
              <a:lnSpc>
                <a:spcPct val="110000"/>
              </a:lnSpc>
              <a:spcBef>
                <a:spcPct val="10000"/>
              </a:spcBef>
            </a:pPr>
            <a:r>
              <a:rPr lang="en-GB" sz="1600" dirty="0">
                <a:solidFill>
                  <a:schemeClr val="bg1"/>
                </a:solidFill>
              </a:rPr>
              <a:t>I  believe that I do not exercise enough/am overweight: </a:t>
            </a:r>
            <a:r>
              <a:rPr lang="en-GB" sz="1600" b="1" i="1" dirty="0">
                <a:solidFill>
                  <a:schemeClr val="bg1"/>
                </a:solidFill>
              </a:rPr>
              <a:t>perceived susceptibility</a:t>
            </a:r>
          </a:p>
          <a:p>
            <a:pPr marL="280988" indent="-280988">
              <a:lnSpc>
                <a:spcPct val="110000"/>
              </a:lnSpc>
              <a:spcBef>
                <a:spcPct val="10000"/>
              </a:spcBef>
            </a:pPr>
            <a:endParaRPr lang="en-GB" sz="1600" b="1" dirty="0">
              <a:solidFill>
                <a:schemeClr val="bg1"/>
              </a:solidFill>
            </a:endParaRPr>
          </a:p>
          <a:p>
            <a:pPr marL="280988" indent="-280988">
              <a:lnSpc>
                <a:spcPct val="110000"/>
              </a:lnSpc>
              <a:spcBef>
                <a:spcPct val="10000"/>
              </a:spcBef>
              <a:buNone/>
            </a:pPr>
            <a:r>
              <a:rPr lang="en-GB" sz="1600" b="1" dirty="0">
                <a:solidFill>
                  <a:schemeClr val="bg1"/>
                </a:solidFill>
              </a:rPr>
              <a:t>Behavioural evaluation:</a:t>
            </a:r>
            <a:endParaRPr lang="en-GB" sz="1600" dirty="0">
              <a:solidFill>
                <a:schemeClr val="bg1"/>
              </a:solidFill>
            </a:endParaRPr>
          </a:p>
          <a:p>
            <a:pPr marL="280988" indent="-280988">
              <a:lnSpc>
                <a:spcPct val="110000"/>
              </a:lnSpc>
              <a:spcBef>
                <a:spcPct val="10000"/>
              </a:spcBef>
            </a:pPr>
            <a:r>
              <a:rPr lang="en-GB" sz="1600" dirty="0">
                <a:solidFill>
                  <a:schemeClr val="bg1"/>
                </a:solidFill>
              </a:rPr>
              <a:t>If I exercise more, my health will improve: </a:t>
            </a:r>
            <a:r>
              <a:rPr lang="en-GB" sz="1600" b="1" i="1" dirty="0">
                <a:solidFill>
                  <a:schemeClr val="bg1"/>
                </a:solidFill>
              </a:rPr>
              <a:t>perceived benefits </a:t>
            </a:r>
            <a:r>
              <a:rPr lang="en-GB" sz="1600" i="1" dirty="0">
                <a:solidFill>
                  <a:schemeClr val="bg1"/>
                </a:solidFill>
              </a:rPr>
              <a:t>(of change)</a:t>
            </a:r>
            <a:endParaRPr lang="en-GB" sz="1600" dirty="0">
              <a:solidFill>
                <a:schemeClr val="bg1"/>
              </a:solidFill>
            </a:endParaRPr>
          </a:p>
          <a:p>
            <a:pPr marL="280988" indent="-280988">
              <a:lnSpc>
                <a:spcPct val="110000"/>
              </a:lnSpc>
              <a:spcBef>
                <a:spcPct val="10000"/>
              </a:spcBef>
            </a:pPr>
            <a:r>
              <a:rPr lang="en-GB" sz="1600" dirty="0">
                <a:solidFill>
                  <a:schemeClr val="bg1"/>
                </a:solidFill>
              </a:rPr>
              <a:t>Changing my daily routine to fit in exercise when I also have a family/busy job will be difficult, and will be really expensive: </a:t>
            </a:r>
            <a:r>
              <a:rPr lang="en-GB" sz="1600" b="1" i="1" dirty="0">
                <a:solidFill>
                  <a:schemeClr val="bg1"/>
                </a:solidFill>
              </a:rPr>
              <a:t>perceived barriers </a:t>
            </a:r>
            <a:r>
              <a:rPr lang="en-GB" sz="1600" i="1" dirty="0">
                <a:solidFill>
                  <a:schemeClr val="bg1"/>
                </a:solidFill>
              </a:rPr>
              <a:t>(to change).</a:t>
            </a:r>
          </a:p>
          <a:p>
            <a:pPr marL="280988" indent="-280988">
              <a:lnSpc>
                <a:spcPct val="110000"/>
              </a:lnSpc>
              <a:spcBef>
                <a:spcPct val="10000"/>
              </a:spcBef>
            </a:pPr>
            <a:endParaRPr lang="en-GB" sz="1600" b="1" dirty="0">
              <a:solidFill>
                <a:schemeClr val="bg1"/>
              </a:solidFill>
            </a:endParaRPr>
          </a:p>
          <a:p>
            <a:pPr marL="280988" indent="-280988">
              <a:lnSpc>
                <a:spcPct val="110000"/>
              </a:lnSpc>
              <a:spcBef>
                <a:spcPct val="10000"/>
              </a:spcBef>
              <a:buNone/>
            </a:pPr>
            <a:r>
              <a:rPr lang="en-GB" sz="1600" b="1" dirty="0">
                <a:solidFill>
                  <a:schemeClr val="bg1"/>
                </a:solidFill>
              </a:rPr>
              <a:t>Cues to action</a:t>
            </a:r>
            <a:endParaRPr lang="en-GB" sz="1600" dirty="0">
              <a:solidFill>
                <a:schemeClr val="bg1"/>
              </a:solidFill>
            </a:endParaRPr>
          </a:p>
          <a:p>
            <a:pPr marL="280988" indent="-280988">
              <a:lnSpc>
                <a:spcPct val="110000"/>
              </a:lnSpc>
              <a:spcBef>
                <a:spcPct val="10000"/>
              </a:spcBef>
            </a:pPr>
            <a:r>
              <a:rPr lang="en-GB" sz="1600" dirty="0">
                <a:solidFill>
                  <a:schemeClr val="bg1"/>
                </a:solidFill>
              </a:rPr>
              <a:t>That recent television programme on the health risks of obesity worried me </a:t>
            </a:r>
            <a:r>
              <a:rPr lang="en-GB" sz="1600" i="1" dirty="0">
                <a:solidFill>
                  <a:schemeClr val="bg1"/>
                </a:solidFill>
              </a:rPr>
              <a:t>(external</a:t>
            </a:r>
            <a:r>
              <a:rPr lang="en-GB" sz="1600" dirty="0">
                <a:solidFill>
                  <a:schemeClr val="bg1"/>
                </a:solidFill>
              </a:rPr>
              <a:t>)</a:t>
            </a:r>
          </a:p>
          <a:p>
            <a:pPr marL="280988" indent="-280988">
              <a:lnSpc>
                <a:spcPct val="110000"/>
              </a:lnSpc>
              <a:spcBef>
                <a:spcPct val="10000"/>
              </a:spcBef>
            </a:pPr>
            <a:r>
              <a:rPr lang="en-GB" sz="1600" dirty="0">
                <a:solidFill>
                  <a:schemeClr val="bg1"/>
                </a:solidFill>
              </a:rPr>
              <a:t>I am regularly feeling breathless on exertion, so maybe I should really think about getting more fit and exercising more: (</a:t>
            </a:r>
            <a:r>
              <a:rPr lang="en-GB" sz="1600" i="1" dirty="0">
                <a:solidFill>
                  <a:schemeClr val="bg1"/>
                </a:solidFill>
              </a:rPr>
              <a:t>internal)</a:t>
            </a:r>
          </a:p>
          <a:p>
            <a:pPr marL="280988" indent="-280988">
              <a:lnSpc>
                <a:spcPct val="110000"/>
              </a:lnSpc>
              <a:spcBef>
                <a:spcPct val="10000"/>
              </a:spcBef>
            </a:pPr>
            <a:endParaRPr lang="en-GB" sz="1600" b="1" dirty="0">
              <a:solidFill>
                <a:schemeClr val="bg1"/>
              </a:solidFill>
            </a:endParaRPr>
          </a:p>
          <a:p>
            <a:pPr marL="280988" indent="-280988">
              <a:lnSpc>
                <a:spcPct val="110000"/>
              </a:lnSpc>
              <a:spcBef>
                <a:spcPct val="10000"/>
              </a:spcBef>
              <a:buNone/>
            </a:pPr>
            <a:r>
              <a:rPr lang="en-GB" sz="1600" b="1" dirty="0">
                <a:solidFill>
                  <a:schemeClr val="bg1"/>
                </a:solidFill>
              </a:rPr>
              <a:t>Health motivation </a:t>
            </a:r>
            <a:endParaRPr lang="en-GB" sz="1600" dirty="0">
              <a:solidFill>
                <a:schemeClr val="bg1"/>
              </a:solidFill>
            </a:endParaRPr>
          </a:p>
          <a:p>
            <a:pPr marL="280988" indent="-280988">
              <a:lnSpc>
                <a:spcPct val="110000"/>
              </a:lnSpc>
              <a:spcBef>
                <a:spcPct val="10000"/>
              </a:spcBef>
            </a:pPr>
            <a:r>
              <a:rPr lang="en-GB" sz="1600" dirty="0">
                <a:solidFill>
                  <a:schemeClr val="bg1"/>
                </a:solidFill>
              </a:rPr>
              <a:t>It is important to me to feel healthy</a:t>
            </a:r>
            <a:endParaRPr lang="en-US" sz="1600" dirty="0">
              <a:solidFill>
                <a:schemeClr val="bg1"/>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2438399" y="400135"/>
            <a:ext cx="7315200" cy="838200"/>
          </a:xfrm>
        </p:spPr>
        <p:txBody>
          <a:bodyPr>
            <a:normAutofit fontScale="90000"/>
          </a:bodyPr>
          <a:lstStyle/>
          <a:p>
            <a:pPr eaLnBrk="1" hangingPunct="1"/>
            <a:r>
              <a:rPr lang="en-US" sz="3200"/>
              <a:t>The Theory of Reasoned                           Action/Planned Behaviour</a:t>
            </a:r>
          </a:p>
        </p:txBody>
      </p:sp>
      <p:sp>
        <p:nvSpPr>
          <p:cNvPr id="6147" name="Text Box 4"/>
          <p:cNvSpPr txBox="1">
            <a:spLocks noChangeArrowheads="1"/>
          </p:cNvSpPr>
          <p:nvPr/>
        </p:nvSpPr>
        <p:spPr bwMode="auto">
          <a:xfrm>
            <a:off x="649480" y="5695950"/>
            <a:ext cx="10726443" cy="369332"/>
          </a:xfrm>
          <a:prstGeom prst="rect">
            <a:avLst/>
          </a:prstGeom>
          <a:noFill/>
          <a:ln w="9525">
            <a:noFill/>
            <a:miter lim="800000"/>
            <a:headEnd/>
            <a:tailEnd/>
          </a:ln>
        </p:spPr>
        <p:txBody>
          <a:bodyPr wrap="square">
            <a:spAutoFit/>
          </a:bodyPr>
          <a:lstStyle/>
          <a:p>
            <a:pPr marL="0" marR="0" lvl="0" indent="0" algn="l" defTabSz="457200" rtl="0" eaLnBrk="1" fontAlgn="auto" latinLnBrk="0" hangingPunct="1">
              <a:lnSpc>
                <a:spcPct val="100000"/>
              </a:lnSpc>
              <a:spcBef>
                <a:spcPct val="5000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Gill Sans MT" panose="020B0502020104020203"/>
                <a:ea typeface="+mn-ea"/>
                <a:cs typeface="+mn-cs"/>
              </a:rPr>
              <a:t>The theory of reasoned action and the theory of planned behaviour (TPB additions in italics); </a:t>
            </a:r>
            <a:r>
              <a:rPr kumimoji="0" lang="en-GB" sz="1800" b="0" i="0" u="none" strike="noStrike" kern="1200" cap="none" spc="0" normalizeH="0" baseline="0" noProof="0" dirty="0" err="1">
                <a:ln>
                  <a:noFill/>
                </a:ln>
                <a:solidFill>
                  <a:prstClr val="black"/>
                </a:solidFill>
                <a:effectLst/>
                <a:uLnTx/>
                <a:uFillTx/>
                <a:latin typeface="Gill Sans MT" panose="020B0502020104020203"/>
                <a:ea typeface="+mn-ea"/>
                <a:cs typeface="+mn-cs"/>
              </a:rPr>
              <a:t>Azjen</a:t>
            </a:r>
            <a:r>
              <a:rPr kumimoji="0" lang="en-GB" sz="1800" b="0" i="0" u="none" strike="noStrike" kern="1200" cap="none" spc="0" normalizeH="0" baseline="0" noProof="0" dirty="0">
                <a:ln>
                  <a:noFill/>
                </a:ln>
                <a:solidFill>
                  <a:prstClr val="black"/>
                </a:solidFill>
                <a:effectLst/>
                <a:uLnTx/>
                <a:uFillTx/>
                <a:latin typeface="Gill Sans MT" panose="020B0502020104020203"/>
                <a:ea typeface="+mn-ea"/>
                <a:cs typeface="+mn-cs"/>
              </a:rPr>
              <a:t>, 1985,1991)</a:t>
            </a:r>
          </a:p>
        </p:txBody>
      </p:sp>
      <p:pic>
        <p:nvPicPr>
          <p:cNvPr id="6148" name="Picture 6" descr="C05NF02"/>
          <p:cNvPicPr>
            <a:picLocks noChangeAspect="1" noChangeArrowheads="1"/>
          </p:cNvPicPr>
          <p:nvPr/>
        </p:nvPicPr>
        <p:blipFill>
          <a:blip r:embed="rId2"/>
          <a:srcRect/>
          <a:stretch>
            <a:fillRect/>
          </a:stretch>
        </p:blipFill>
        <p:spPr bwMode="auto">
          <a:xfrm>
            <a:off x="2521051" y="1933738"/>
            <a:ext cx="7315201" cy="3560361"/>
          </a:xfrm>
          <a:prstGeom prst="rect">
            <a:avLst/>
          </a:prstGeom>
          <a:noFill/>
          <a:ln w="9525">
            <a:noFill/>
            <a:miter lim="800000"/>
            <a:headEnd/>
            <a:tailEnd/>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Groupwork (10mins):   TPB &amp; Healthy Eating </a:t>
            </a:r>
          </a:p>
        </p:txBody>
      </p:sp>
      <p:pic>
        <p:nvPicPr>
          <p:cNvPr id="4" name="Picture 2" descr="C:\Users\Advent\AppData\Local\Microsoft\Windows\Temporary Internet Files\Content.IE5\30Y12YXX\man-thinking[1].gif"/>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448175" y="2215356"/>
            <a:ext cx="3295650" cy="3295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043070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intention-behaviour gap </a:t>
            </a:r>
          </a:p>
        </p:txBody>
      </p:sp>
      <p:sp>
        <p:nvSpPr>
          <p:cNvPr id="3" name="Content Placeholder 2"/>
          <p:cNvSpPr>
            <a:spLocks noGrp="1"/>
          </p:cNvSpPr>
          <p:nvPr>
            <p:ph idx="1"/>
          </p:nvPr>
        </p:nvSpPr>
        <p:spPr/>
        <p:txBody>
          <a:bodyPr/>
          <a:lstStyle/>
          <a:p>
            <a:r>
              <a:rPr lang="en-GB" dirty="0"/>
              <a:t>Intentions do not always predict behaviour</a:t>
            </a:r>
          </a:p>
          <a:p>
            <a:endParaRPr lang="en-GB" dirty="0"/>
          </a:p>
          <a:p>
            <a:r>
              <a:rPr lang="en-GB" dirty="0"/>
              <a:t>Why?</a:t>
            </a:r>
          </a:p>
          <a:p>
            <a:endParaRPr lang="en-GB" dirty="0"/>
          </a:p>
          <a:p>
            <a:endParaRPr lang="en-GB" dirty="0"/>
          </a:p>
          <a:p>
            <a:r>
              <a:rPr lang="en-GB" dirty="0"/>
              <a:t>What processes mediate the relationship between intentions and behaviour?</a:t>
            </a:r>
          </a:p>
          <a:p>
            <a:endParaRPr lang="en-GB" dirty="0"/>
          </a:p>
        </p:txBody>
      </p:sp>
      <p:pic>
        <p:nvPicPr>
          <p:cNvPr id="4" name="Picture 2" descr="C:\Users\edu-cp\AppData\Local\Microsoft\Windows\Temporary Internet Files\Content.IE5\8RIHFYNX\MC900434859[1].png"/>
          <p:cNvPicPr>
            <a:picLocks noChangeAspect="1" noChangeArrowheads="1"/>
          </p:cNvPicPr>
          <p:nvPr/>
        </p:nvPicPr>
        <p:blipFill>
          <a:blip r:embed="rId2"/>
          <a:srcRect/>
          <a:stretch>
            <a:fillRect/>
          </a:stretch>
        </p:blipFill>
        <p:spPr bwMode="auto">
          <a:xfrm>
            <a:off x="7608168" y="2780928"/>
            <a:ext cx="1714500" cy="1714500"/>
          </a:xfrm>
          <a:prstGeom prst="rect">
            <a:avLst/>
          </a:prstGeom>
          <a:noFill/>
          <a:ln w="9525">
            <a:noFill/>
            <a:miter lim="800000"/>
            <a:headEnd/>
            <a:tailEnd/>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0856" y="560438"/>
            <a:ext cx="8229600" cy="1143000"/>
          </a:xfrm>
        </p:spPr>
        <p:txBody>
          <a:bodyPr/>
          <a:lstStyle/>
          <a:p>
            <a:r>
              <a:rPr lang="en-GB" dirty="0"/>
              <a:t>The intention-behaviour gap </a:t>
            </a:r>
          </a:p>
        </p:txBody>
      </p:sp>
      <p:sp>
        <p:nvSpPr>
          <p:cNvPr id="3" name="Content Placeholder 2"/>
          <p:cNvSpPr>
            <a:spLocks noGrp="1"/>
          </p:cNvSpPr>
          <p:nvPr>
            <p:ph idx="1"/>
          </p:nvPr>
        </p:nvSpPr>
        <p:spPr>
          <a:xfrm>
            <a:off x="1716240" y="1953552"/>
            <a:ext cx="8229600" cy="3119894"/>
          </a:xfrm>
        </p:spPr>
        <p:txBody>
          <a:bodyPr/>
          <a:lstStyle/>
          <a:p>
            <a:r>
              <a:rPr lang="en-GB" dirty="0"/>
              <a:t>Intentions do not always predict behaviour</a:t>
            </a:r>
          </a:p>
          <a:p>
            <a:r>
              <a:rPr lang="en-GB" dirty="0"/>
              <a:t>Competing intentions?</a:t>
            </a:r>
          </a:p>
          <a:p>
            <a:pPr lvl="1"/>
            <a:r>
              <a:rPr lang="en-GB" dirty="0"/>
              <a:t>I intend to not drink excessively</a:t>
            </a:r>
          </a:p>
          <a:p>
            <a:pPr lvl="1"/>
            <a:r>
              <a:rPr lang="en-GB" dirty="0"/>
              <a:t>I intend to look cool and fit in with my peers</a:t>
            </a:r>
          </a:p>
          <a:p>
            <a:pPr lvl="1"/>
            <a:r>
              <a:rPr lang="en-GB" dirty="0"/>
              <a:t>I intend to go out and have the best time</a:t>
            </a:r>
          </a:p>
          <a:p>
            <a:pPr lvl="1"/>
            <a:endParaRPr lang="en-GB" dirty="0"/>
          </a:p>
          <a:p>
            <a:r>
              <a:rPr lang="en-GB" dirty="0"/>
              <a:t>Implementation Intentions (</a:t>
            </a:r>
            <a:r>
              <a:rPr lang="en-GB" dirty="0" err="1"/>
              <a:t>Gollwitzer</a:t>
            </a:r>
            <a:r>
              <a:rPr lang="en-GB" dirty="0"/>
              <a:t>, 1993)</a:t>
            </a:r>
          </a:p>
          <a:p>
            <a:pPr marL="0" indent="0">
              <a:buNone/>
            </a:pPr>
            <a:endParaRPr lang="en-GB" dirty="0"/>
          </a:p>
          <a:p>
            <a:endParaRPr lang="en-GB" dirty="0"/>
          </a:p>
          <a:p>
            <a:pPr>
              <a:buNone/>
            </a:pP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1544" y="0"/>
            <a:ext cx="8229600" cy="1143000"/>
          </a:xfrm>
        </p:spPr>
        <p:txBody>
          <a:bodyPr/>
          <a:lstStyle/>
          <a:p>
            <a:r>
              <a:rPr lang="en-GB" dirty="0"/>
              <a:t>The intention-behaviour gap </a:t>
            </a:r>
          </a:p>
        </p:txBody>
      </p:sp>
      <p:sp>
        <p:nvSpPr>
          <p:cNvPr id="3" name="Content Placeholder 2"/>
          <p:cNvSpPr>
            <a:spLocks noGrp="1"/>
          </p:cNvSpPr>
          <p:nvPr>
            <p:ph idx="1"/>
          </p:nvPr>
        </p:nvSpPr>
        <p:spPr>
          <a:xfrm>
            <a:off x="1991544" y="1124745"/>
            <a:ext cx="8229600" cy="4713387"/>
          </a:xfrm>
        </p:spPr>
        <p:txBody>
          <a:bodyPr>
            <a:normAutofit fontScale="92500" lnSpcReduction="10000"/>
          </a:bodyPr>
          <a:lstStyle/>
          <a:p>
            <a:r>
              <a:rPr lang="en-GB" sz="2800" dirty="0"/>
              <a:t>Intentions do not always predict behaviour</a:t>
            </a:r>
          </a:p>
          <a:p>
            <a:pPr lvl="1"/>
            <a:endParaRPr lang="en-GB" sz="2400" dirty="0"/>
          </a:p>
          <a:p>
            <a:r>
              <a:rPr lang="en-GB" sz="2800" dirty="0"/>
              <a:t>Implementation Intentions (</a:t>
            </a:r>
            <a:r>
              <a:rPr lang="en-GB" sz="2800" dirty="0" err="1"/>
              <a:t>Gollwitzer</a:t>
            </a:r>
            <a:r>
              <a:rPr lang="en-GB" sz="2800" dirty="0"/>
              <a:t>, 1993)</a:t>
            </a:r>
          </a:p>
          <a:p>
            <a:endParaRPr lang="en-GB" sz="2800" dirty="0"/>
          </a:p>
          <a:p>
            <a:pPr lvl="1"/>
            <a:r>
              <a:rPr lang="en-GB" sz="2400" dirty="0"/>
              <a:t>People are more likely to engage in an intended behaviour if they identify specific plans to enact that behaviour (where/when/how)</a:t>
            </a:r>
          </a:p>
          <a:p>
            <a:pPr lvl="1"/>
            <a:endParaRPr lang="en-GB" sz="2400" dirty="0"/>
          </a:p>
          <a:p>
            <a:pPr lvl="1"/>
            <a:r>
              <a:rPr lang="en-GB" sz="2400" dirty="0"/>
              <a:t>e.g., </a:t>
            </a:r>
            <a:r>
              <a:rPr lang="en-GB" sz="2400" dirty="0" err="1"/>
              <a:t>Orbell</a:t>
            </a:r>
            <a:r>
              <a:rPr lang="en-GB" sz="2400" dirty="0"/>
              <a:t> et al. (1997) women encouraged to identify a plan to conduct BSE were more likely to later report having performed BSE.</a:t>
            </a:r>
          </a:p>
          <a:p>
            <a:endParaRPr lang="en-GB" dirty="0"/>
          </a:p>
          <a:p>
            <a:endParaRPr lang="en-GB" dirty="0"/>
          </a:p>
          <a:p>
            <a:pPr>
              <a:buNone/>
            </a:pP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47242" y="501446"/>
            <a:ext cx="8229600" cy="1143000"/>
          </a:xfrm>
        </p:spPr>
        <p:txBody>
          <a:bodyPr>
            <a:normAutofit/>
          </a:bodyPr>
          <a:lstStyle/>
          <a:p>
            <a:r>
              <a:rPr lang="en-GB" dirty="0"/>
              <a:t>Critical evaluation</a:t>
            </a:r>
          </a:p>
        </p:txBody>
      </p:sp>
      <p:sp>
        <p:nvSpPr>
          <p:cNvPr id="3" name="Content Placeholder 2"/>
          <p:cNvSpPr>
            <a:spLocks noGrp="1"/>
          </p:cNvSpPr>
          <p:nvPr>
            <p:ph idx="1"/>
          </p:nvPr>
        </p:nvSpPr>
        <p:spPr>
          <a:xfrm>
            <a:off x="1647414" y="2088304"/>
            <a:ext cx="9561359" cy="3565243"/>
          </a:xfrm>
        </p:spPr>
        <p:txBody>
          <a:bodyPr>
            <a:normAutofit/>
          </a:bodyPr>
          <a:lstStyle/>
          <a:p>
            <a:r>
              <a:rPr lang="en-GB" sz="2400" dirty="0"/>
              <a:t>Social cognition models assume we are always rational decision-makers</a:t>
            </a:r>
          </a:p>
          <a:p>
            <a:r>
              <a:rPr lang="en-GB" sz="2400" dirty="0"/>
              <a:t>Do we always deliberately and consciously weigh up the “pros” and “cons” of a given behaviour?</a:t>
            </a:r>
          </a:p>
          <a:p>
            <a:pPr lvl="1"/>
            <a:r>
              <a:rPr lang="en-GB" sz="2000" dirty="0"/>
              <a:t>What about behavioural choices that have become routine or automatic?</a:t>
            </a:r>
          </a:p>
          <a:p>
            <a:pPr lvl="1"/>
            <a:r>
              <a:rPr lang="en-GB" sz="2000" dirty="0"/>
              <a:t>How easy it is change attitudes/beliefs underpinning such behaviours?</a:t>
            </a:r>
            <a:endParaRPr lang="en-GB" sz="2400" dirty="0"/>
          </a:p>
          <a:p>
            <a:r>
              <a:rPr lang="en-GB" sz="2400" dirty="0"/>
              <a:t>Are our attitudes and beliefs about e.g., social norms fixed and stable?  </a:t>
            </a:r>
          </a:p>
          <a:p>
            <a:pPr lvl="1"/>
            <a:r>
              <a:rPr lang="en-GB" sz="2000" dirty="0"/>
              <a:t>May explain variability in predictive value of models</a:t>
            </a:r>
          </a:p>
          <a:p>
            <a:endParaRPr lang="en-GB" dirty="0"/>
          </a:p>
          <a:p>
            <a:endParaRPr lang="en-GB" dirty="0"/>
          </a:p>
          <a:p>
            <a:endParaRPr lang="en-GB" sz="1600" dirty="0"/>
          </a:p>
          <a:p>
            <a:endParaRPr lang="en-GB" sz="16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EDE6E-8F71-D4B7-7E1E-0B4254588CE0}"/>
              </a:ext>
            </a:extLst>
          </p:cNvPr>
          <p:cNvSpPr>
            <a:spLocks noGrp="1"/>
          </p:cNvSpPr>
          <p:nvPr>
            <p:ph type="title"/>
          </p:nvPr>
        </p:nvSpPr>
        <p:spPr>
          <a:xfrm>
            <a:off x="2224212" y="2760909"/>
            <a:ext cx="9603275" cy="1049235"/>
          </a:xfrm>
        </p:spPr>
        <p:txBody>
          <a:bodyPr/>
          <a:lstStyle/>
          <a:p>
            <a:r>
              <a:rPr lang="en-GB" dirty="0"/>
              <a:t>Introduction to com-b model</a:t>
            </a:r>
          </a:p>
        </p:txBody>
      </p:sp>
    </p:spTree>
    <p:extLst>
      <p:ext uri="{BB962C8B-B14F-4D97-AF65-F5344CB8AC3E}">
        <p14:creationId xmlns:p14="http://schemas.microsoft.com/office/powerpoint/2010/main" val="20363063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D28057-AE91-8660-DBE6-8AF12DB39405}"/>
              </a:ext>
            </a:extLst>
          </p:cNvPr>
          <p:cNvSpPr>
            <a:spLocks noGrp="1"/>
          </p:cNvSpPr>
          <p:nvPr>
            <p:ph type="title"/>
          </p:nvPr>
        </p:nvSpPr>
        <p:spPr>
          <a:xfrm>
            <a:off x="8661023" y="1389675"/>
            <a:ext cx="3344020" cy="3066507"/>
          </a:xfrm>
        </p:spPr>
        <p:txBody>
          <a:bodyPr vert="horz" lIns="91440" tIns="45720" rIns="91440" bIns="45720" rtlCol="0" anchor="b">
            <a:normAutofit/>
          </a:bodyPr>
          <a:lstStyle/>
          <a:p>
            <a:pPr>
              <a:lnSpc>
                <a:spcPct val="90000"/>
              </a:lnSpc>
            </a:pPr>
            <a:r>
              <a:rPr lang="en-US" sz="3800" b="0" i="0" kern="1200" dirty="0">
                <a:latin typeface="+mj-lt"/>
                <a:ea typeface="+mj-ea"/>
                <a:cs typeface="+mj-cs"/>
              </a:rPr>
              <a:t>The COM-B model</a:t>
            </a:r>
          </a:p>
        </p:txBody>
      </p:sp>
      <p:pic>
        <p:nvPicPr>
          <p:cNvPr id="4" name="Content Placeholder 3">
            <a:extLst>
              <a:ext uri="{FF2B5EF4-FFF2-40B4-BE49-F238E27FC236}">
                <a16:creationId xmlns:a16="http://schemas.microsoft.com/office/drawing/2014/main" id="{B60B9A5E-C0EF-3D05-0AB7-028D20894299}"/>
              </a:ext>
            </a:extLst>
          </p:cNvPr>
          <p:cNvPicPr>
            <a:picLocks noGrp="1" noChangeAspect="1"/>
          </p:cNvPicPr>
          <p:nvPr>
            <p:ph idx="1"/>
          </p:nvPr>
        </p:nvPicPr>
        <p:blipFill>
          <a:blip r:embed="rId3"/>
          <a:stretch>
            <a:fillRect/>
          </a:stretch>
        </p:blipFill>
        <p:spPr>
          <a:xfrm>
            <a:off x="517451" y="423682"/>
            <a:ext cx="8143572" cy="4559014"/>
          </a:xfrm>
          <a:prstGeom prst="rect">
            <a:avLst/>
          </a:prstGeom>
          <a:effectLst/>
        </p:spPr>
      </p:pic>
      <p:sp>
        <p:nvSpPr>
          <p:cNvPr id="6" name="TextBox 5">
            <a:extLst>
              <a:ext uri="{FF2B5EF4-FFF2-40B4-BE49-F238E27FC236}">
                <a16:creationId xmlns:a16="http://schemas.microsoft.com/office/drawing/2014/main" id="{C987831C-65EE-30F0-5182-4B07E16311BC}"/>
              </a:ext>
            </a:extLst>
          </p:cNvPr>
          <p:cNvSpPr txBox="1"/>
          <p:nvPr/>
        </p:nvSpPr>
        <p:spPr>
          <a:xfrm>
            <a:off x="1077189" y="5116089"/>
            <a:ext cx="9912703" cy="646331"/>
          </a:xfrm>
          <a:prstGeom prst="rect">
            <a:avLst/>
          </a:prstGeom>
          <a:noFill/>
        </p:spPr>
        <p:txBody>
          <a:bodyPr wrap="square">
            <a:spAutoFit/>
          </a:bodyPr>
          <a:lstStyle/>
          <a:p>
            <a:r>
              <a:rPr lang="en-GB" dirty="0"/>
              <a:t>Michie, S., Atkins, L., &amp; West, R. (2014). </a:t>
            </a:r>
            <a:r>
              <a:rPr lang="en-GB" i="1" dirty="0"/>
              <a:t>The behaviour change wheel. A guide to designing interventions</a:t>
            </a:r>
            <a:r>
              <a:rPr lang="en-GB" dirty="0"/>
              <a:t>. 1st ed. Great Britain: Silverback Publishing, 1003, 1010.</a:t>
            </a:r>
          </a:p>
        </p:txBody>
      </p:sp>
    </p:spTree>
    <p:extLst>
      <p:ext uri="{BB962C8B-B14F-4D97-AF65-F5344CB8AC3E}">
        <p14:creationId xmlns:p14="http://schemas.microsoft.com/office/powerpoint/2010/main" val="24909497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a:xfrm>
            <a:off x="646111" y="452718"/>
            <a:ext cx="10354681" cy="1400530"/>
          </a:xfrm>
        </p:spPr>
        <p:txBody>
          <a:bodyPr/>
          <a:lstStyle/>
          <a:p>
            <a:r>
              <a:rPr lang="en-GB" altLang="en-US" dirty="0"/>
              <a:t>The Behaviour Change Wheel </a:t>
            </a:r>
            <a:br>
              <a:rPr lang="en-GB" altLang="en-US" dirty="0"/>
            </a:br>
            <a:endParaRPr lang="en-GB" altLang="en-US" dirty="0"/>
          </a:p>
        </p:txBody>
      </p:sp>
      <p:sp>
        <p:nvSpPr>
          <p:cNvPr id="2" name="Content Placeholder 1"/>
          <p:cNvSpPr>
            <a:spLocks noGrp="1"/>
          </p:cNvSpPr>
          <p:nvPr>
            <p:ph idx="1"/>
          </p:nvPr>
        </p:nvSpPr>
        <p:spPr>
          <a:xfrm>
            <a:off x="725532" y="1722360"/>
            <a:ext cx="4383088" cy="4195481"/>
          </a:xfrm>
        </p:spPr>
        <p:txBody>
          <a:bodyPr>
            <a:normAutofit fontScale="92500" lnSpcReduction="20000"/>
          </a:bodyPr>
          <a:lstStyle/>
          <a:p>
            <a:endParaRPr lang="en-GB" dirty="0"/>
          </a:p>
          <a:p>
            <a:r>
              <a:rPr lang="en-GB" dirty="0"/>
              <a:t>The COM-B model (Michie et al., 2011) lies at the core of the BCW</a:t>
            </a:r>
          </a:p>
          <a:p>
            <a:endParaRPr lang="en-GB" dirty="0"/>
          </a:p>
          <a:p>
            <a:r>
              <a:rPr lang="en-GB" dirty="0"/>
              <a:t> Identifies different intervention strategies that can be applied to any of those components of the COM-B</a:t>
            </a:r>
          </a:p>
          <a:p>
            <a:endParaRPr lang="en-GB" dirty="0"/>
          </a:p>
          <a:p>
            <a:r>
              <a:rPr lang="en-GB" dirty="0"/>
              <a:t>Provides general intervention strategies/categories that can be linked to </a:t>
            </a:r>
          </a:p>
        </p:txBody>
      </p:sp>
      <p:pic>
        <p:nvPicPr>
          <p:cNvPr id="3" name="Picture 2"/>
          <p:cNvPicPr>
            <a:picLocks noChangeAspect="1"/>
          </p:cNvPicPr>
          <p:nvPr/>
        </p:nvPicPr>
        <p:blipFill>
          <a:blip r:embed="rId3"/>
          <a:stretch>
            <a:fillRect/>
          </a:stretch>
        </p:blipFill>
        <p:spPr>
          <a:xfrm>
            <a:off x="5568566" y="1916962"/>
            <a:ext cx="5974598" cy="4035902"/>
          </a:xfrm>
          <a:prstGeom prst="rect">
            <a:avLst/>
          </a:prstGeom>
        </p:spPr>
      </p:pic>
    </p:spTree>
    <p:extLst>
      <p:ext uri="{BB962C8B-B14F-4D97-AF65-F5344CB8AC3E}">
        <p14:creationId xmlns:p14="http://schemas.microsoft.com/office/powerpoint/2010/main" val="7139856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DCFB4-18F0-8911-441F-EEC72A5FB601}"/>
              </a:ext>
            </a:extLst>
          </p:cNvPr>
          <p:cNvSpPr>
            <a:spLocks noGrp="1"/>
          </p:cNvSpPr>
          <p:nvPr>
            <p:ph type="title"/>
          </p:nvPr>
        </p:nvSpPr>
        <p:spPr/>
        <p:txBody>
          <a:bodyPr/>
          <a:lstStyle/>
          <a:p>
            <a:r>
              <a:rPr lang="en-GB" dirty="0"/>
              <a:t>Health psychology and public health </a:t>
            </a:r>
          </a:p>
        </p:txBody>
      </p:sp>
      <p:sp>
        <p:nvSpPr>
          <p:cNvPr id="3" name="Content Placeholder 2">
            <a:extLst>
              <a:ext uri="{FF2B5EF4-FFF2-40B4-BE49-F238E27FC236}">
                <a16:creationId xmlns:a16="http://schemas.microsoft.com/office/drawing/2014/main" id="{176F7784-CB5C-1BBB-8BD9-CCADB3511EEE}"/>
              </a:ext>
            </a:extLst>
          </p:cNvPr>
          <p:cNvSpPr>
            <a:spLocks noGrp="1"/>
          </p:cNvSpPr>
          <p:nvPr>
            <p:ph sz="half" idx="1"/>
          </p:nvPr>
        </p:nvSpPr>
        <p:spPr/>
        <p:txBody>
          <a:bodyPr>
            <a:normAutofit fontScale="92500" lnSpcReduction="10000"/>
          </a:bodyPr>
          <a:lstStyle/>
          <a:p>
            <a:r>
              <a:rPr lang="en-GB" dirty="0"/>
              <a:t>Identify why people engage in unhealthy behaviours (e.g., smoking, inactivity, poor diet)</a:t>
            </a:r>
          </a:p>
          <a:p>
            <a:r>
              <a:rPr lang="en-GB" dirty="0"/>
              <a:t>Use behaviour change theories to design effective interventions</a:t>
            </a:r>
          </a:p>
          <a:p>
            <a:r>
              <a:rPr lang="en-GB" dirty="0"/>
              <a:t>Develop health messages that motivate behaviour change</a:t>
            </a:r>
          </a:p>
          <a:p>
            <a:r>
              <a:rPr lang="en-GB" dirty="0"/>
              <a:t>Evaluate whether campaigns successfully improve health outcomes</a:t>
            </a:r>
          </a:p>
        </p:txBody>
      </p:sp>
      <p:sp>
        <p:nvSpPr>
          <p:cNvPr id="5" name="Content Placeholder 4">
            <a:extLst>
              <a:ext uri="{FF2B5EF4-FFF2-40B4-BE49-F238E27FC236}">
                <a16:creationId xmlns:a16="http://schemas.microsoft.com/office/drawing/2014/main" id="{EA1D6EDC-C23F-2883-F3C7-CFE1A6098B24}"/>
              </a:ext>
            </a:extLst>
          </p:cNvPr>
          <p:cNvSpPr>
            <a:spLocks noGrp="1"/>
          </p:cNvSpPr>
          <p:nvPr>
            <p:ph sz="half" idx="2"/>
          </p:nvPr>
        </p:nvSpPr>
        <p:spPr>
          <a:xfrm>
            <a:off x="7238287" y="2017343"/>
            <a:ext cx="3820635" cy="3441520"/>
          </a:xfrm>
        </p:spPr>
        <p:txBody>
          <a:bodyPr>
            <a:normAutofit fontScale="92500" lnSpcReduction="10000"/>
          </a:bodyPr>
          <a:lstStyle/>
          <a:p>
            <a:pPr marL="0" indent="0">
              <a:buNone/>
            </a:pPr>
            <a:r>
              <a:rPr lang="en-GB" dirty="0"/>
              <a:t>UK Examples: </a:t>
            </a:r>
          </a:p>
          <a:p>
            <a:r>
              <a:rPr lang="en-GB" dirty="0"/>
              <a:t>Smokefree campaigns</a:t>
            </a:r>
          </a:p>
          <a:p>
            <a:r>
              <a:rPr lang="en-GB" dirty="0"/>
              <a:t>Change4Life</a:t>
            </a:r>
          </a:p>
          <a:p>
            <a:r>
              <a:rPr lang="en-GB" dirty="0"/>
              <a:t>Better Health campaigns</a:t>
            </a:r>
          </a:p>
          <a:p>
            <a:r>
              <a:rPr lang="en-GB" dirty="0"/>
              <a:t>NHS vaccination campaigns</a:t>
            </a:r>
          </a:p>
          <a:p>
            <a:endParaRPr lang="en-GB" dirty="0"/>
          </a:p>
        </p:txBody>
      </p:sp>
    </p:spTree>
    <p:extLst>
      <p:ext uri="{BB962C8B-B14F-4D97-AF65-F5344CB8AC3E}">
        <p14:creationId xmlns:p14="http://schemas.microsoft.com/office/powerpoint/2010/main" val="31093585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6157F2-9975-C327-42AC-FB1B606F207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3A5B827-1821-9FDB-303D-E2DE275F438A}"/>
              </a:ext>
            </a:extLst>
          </p:cNvPr>
          <p:cNvSpPr>
            <a:spLocks noGrp="1"/>
          </p:cNvSpPr>
          <p:nvPr>
            <p:ph type="title"/>
          </p:nvPr>
        </p:nvSpPr>
        <p:spPr/>
        <p:txBody>
          <a:bodyPr/>
          <a:lstStyle/>
          <a:p>
            <a:r>
              <a:rPr lang="en-GB" dirty="0"/>
              <a:t>Health psychology and public health </a:t>
            </a:r>
          </a:p>
        </p:txBody>
      </p:sp>
      <p:sp>
        <p:nvSpPr>
          <p:cNvPr id="3" name="Content Placeholder 2">
            <a:extLst>
              <a:ext uri="{FF2B5EF4-FFF2-40B4-BE49-F238E27FC236}">
                <a16:creationId xmlns:a16="http://schemas.microsoft.com/office/drawing/2014/main" id="{A29BCCD9-BE8F-E78E-2B91-C360DD79470B}"/>
              </a:ext>
            </a:extLst>
          </p:cNvPr>
          <p:cNvSpPr>
            <a:spLocks noGrp="1"/>
          </p:cNvSpPr>
          <p:nvPr>
            <p:ph sz="half" idx="1"/>
          </p:nvPr>
        </p:nvSpPr>
        <p:spPr>
          <a:xfrm>
            <a:off x="1447331" y="2010878"/>
            <a:ext cx="8568340" cy="3448595"/>
          </a:xfrm>
        </p:spPr>
        <p:txBody>
          <a:bodyPr>
            <a:normAutofit fontScale="92500" lnSpcReduction="10000"/>
          </a:bodyPr>
          <a:lstStyle/>
          <a:p>
            <a:r>
              <a:rPr lang="en-GB" dirty="0"/>
              <a:t>Health psychologists use evidence-based techniques such as:</a:t>
            </a:r>
          </a:p>
          <a:p>
            <a:r>
              <a:rPr lang="en-GB" dirty="0"/>
              <a:t>✅ Increasing knowledge: Explaining health risks and benefits</a:t>
            </a:r>
          </a:p>
          <a:p>
            <a:r>
              <a:rPr lang="en-GB" dirty="0"/>
              <a:t>✅ Boosting self-efficacy: Helping people believe they can make changes</a:t>
            </a:r>
          </a:p>
          <a:p>
            <a:r>
              <a:rPr lang="en-GB" dirty="0"/>
              <a:t>✅ Goal setting: Encouraging realistic, achievable targets</a:t>
            </a:r>
          </a:p>
          <a:p>
            <a:r>
              <a:rPr lang="en-GB" dirty="0"/>
              <a:t>✅ Social norms: Showing that healthy behaviours are common and valued</a:t>
            </a:r>
          </a:p>
          <a:p>
            <a:r>
              <a:rPr lang="en-GB" dirty="0"/>
              <a:t>✅ Prompts and reminders: Text messages, app notifications</a:t>
            </a:r>
          </a:p>
          <a:p>
            <a:pPr marL="0" indent="0">
              <a:buNone/>
            </a:pPr>
            <a:r>
              <a:rPr lang="en-GB" i="1" dirty="0"/>
              <a:t>Health psychology provides the scientific foundation for many UK behaviour-change campaigns.</a:t>
            </a:r>
          </a:p>
        </p:txBody>
      </p:sp>
    </p:spTree>
    <p:extLst>
      <p:ext uri="{BB962C8B-B14F-4D97-AF65-F5344CB8AC3E}">
        <p14:creationId xmlns:p14="http://schemas.microsoft.com/office/powerpoint/2010/main" val="11197361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9F38FB-E710-F050-5D24-C3A728497490}"/>
              </a:ext>
            </a:extLst>
          </p:cNvPr>
          <p:cNvSpPr>
            <a:spLocks noGrp="1"/>
          </p:cNvSpPr>
          <p:nvPr>
            <p:ph type="title"/>
          </p:nvPr>
        </p:nvSpPr>
        <p:spPr/>
        <p:txBody>
          <a:bodyPr/>
          <a:lstStyle/>
          <a:p>
            <a:r>
              <a:rPr lang="en-GB" dirty="0"/>
              <a:t>Why is Health Psychology Important for Public Health?</a:t>
            </a:r>
          </a:p>
        </p:txBody>
      </p:sp>
      <p:sp>
        <p:nvSpPr>
          <p:cNvPr id="3" name="Content Placeholder 2">
            <a:extLst>
              <a:ext uri="{FF2B5EF4-FFF2-40B4-BE49-F238E27FC236}">
                <a16:creationId xmlns:a16="http://schemas.microsoft.com/office/drawing/2014/main" id="{8349737A-3B85-1EF2-D7E7-E10E1DE218E3}"/>
              </a:ext>
            </a:extLst>
          </p:cNvPr>
          <p:cNvSpPr>
            <a:spLocks noGrp="1"/>
          </p:cNvSpPr>
          <p:nvPr>
            <p:ph sz="half" idx="1"/>
          </p:nvPr>
        </p:nvSpPr>
        <p:spPr>
          <a:xfrm>
            <a:off x="1208049" y="2318526"/>
            <a:ext cx="7970134" cy="3448595"/>
          </a:xfrm>
        </p:spPr>
        <p:txBody>
          <a:bodyPr>
            <a:normAutofit fontScale="85000" lnSpcReduction="20000"/>
          </a:bodyPr>
          <a:lstStyle/>
          <a:p>
            <a:r>
              <a:rPr lang="en-GB" sz="2400" dirty="0"/>
              <a:t>Improves campaign effectiveness</a:t>
            </a:r>
          </a:p>
          <a:p>
            <a:r>
              <a:rPr lang="en-GB" sz="2400" dirty="0"/>
              <a:t>Encourages long-term behaviour change</a:t>
            </a:r>
          </a:p>
          <a:p>
            <a:r>
              <a:rPr lang="en-GB" sz="2400" dirty="0"/>
              <a:t>Reduces preventable illness</a:t>
            </a:r>
          </a:p>
          <a:p>
            <a:r>
              <a:rPr lang="en-GB" sz="2400" dirty="0"/>
              <a:t>Supports healthier communities</a:t>
            </a:r>
          </a:p>
          <a:p>
            <a:r>
              <a:rPr lang="en-GB" sz="2400" dirty="0"/>
              <a:t>Helps reduce health inequalities</a:t>
            </a:r>
          </a:p>
          <a:p>
            <a:endParaRPr lang="en-GB" dirty="0"/>
          </a:p>
          <a:p>
            <a:pPr marL="0" indent="0">
              <a:buNone/>
            </a:pPr>
            <a:r>
              <a:rPr lang="en-GB" i="1" dirty="0"/>
              <a:t>Public health campaigns are most effective when they understand how people think, feel, and behave. Health psychology provides the theories and evidence needed to create meaningful and lasting health behaviour change.</a:t>
            </a:r>
          </a:p>
        </p:txBody>
      </p:sp>
    </p:spTree>
    <p:extLst>
      <p:ext uri="{BB962C8B-B14F-4D97-AF65-F5344CB8AC3E}">
        <p14:creationId xmlns:p14="http://schemas.microsoft.com/office/powerpoint/2010/main" val="29711948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BBB7F-315D-5678-4CC6-932238FCDAAF}"/>
              </a:ext>
            </a:extLst>
          </p:cNvPr>
          <p:cNvSpPr>
            <a:spLocks noGrp="1"/>
          </p:cNvSpPr>
          <p:nvPr>
            <p:ph type="title"/>
          </p:nvPr>
        </p:nvSpPr>
        <p:spPr/>
        <p:txBody>
          <a:bodyPr/>
          <a:lstStyle/>
          <a:p>
            <a:r>
              <a:rPr lang="en-GB" dirty="0"/>
              <a:t>Activity 1 (20mins):   public health </a:t>
            </a:r>
            <a:r>
              <a:rPr lang="en-GB" dirty="0" err="1"/>
              <a:t>wales</a:t>
            </a:r>
            <a:r>
              <a:rPr lang="en-GB" dirty="0"/>
              <a:t> </a:t>
            </a:r>
          </a:p>
        </p:txBody>
      </p:sp>
      <p:sp>
        <p:nvSpPr>
          <p:cNvPr id="3" name="Content Placeholder 2">
            <a:extLst>
              <a:ext uri="{FF2B5EF4-FFF2-40B4-BE49-F238E27FC236}">
                <a16:creationId xmlns:a16="http://schemas.microsoft.com/office/drawing/2014/main" id="{7C89D849-8D2F-1882-17AE-E1979C3A093D}"/>
              </a:ext>
            </a:extLst>
          </p:cNvPr>
          <p:cNvSpPr>
            <a:spLocks noGrp="1"/>
          </p:cNvSpPr>
          <p:nvPr>
            <p:ph idx="1"/>
          </p:nvPr>
        </p:nvSpPr>
        <p:spPr/>
        <p:txBody>
          <a:bodyPr/>
          <a:lstStyle/>
          <a:p>
            <a:pPr marL="0" indent="0">
              <a:buNone/>
            </a:pPr>
            <a:r>
              <a:rPr lang="en-GB" dirty="0"/>
              <a:t>Analyse a public health campaign on the PHW website e.g. </a:t>
            </a:r>
          </a:p>
          <a:p>
            <a:pPr lvl="0"/>
            <a:endParaRPr lang="en-GB" dirty="0"/>
          </a:p>
          <a:p>
            <a:pPr lvl="0"/>
            <a:r>
              <a:rPr lang="en-GB" dirty="0"/>
              <a:t>Smoking cessation</a:t>
            </a:r>
          </a:p>
          <a:p>
            <a:pPr marL="0" lvl="0" indent="0">
              <a:buNone/>
            </a:pPr>
            <a:endParaRPr lang="en-GB" dirty="0"/>
          </a:p>
          <a:p>
            <a:pPr lvl="0"/>
            <a:r>
              <a:rPr lang="en-GB" dirty="0"/>
              <a:t>Vaccination</a:t>
            </a:r>
          </a:p>
          <a:p>
            <a:pPr lvl="0"/>
            <a:endParaRPr lang="en-GB" dirty="0"/>
          </a:p>
          <a:p>
            <a:pPr lvl="0"/>
            <a:r>
              <a:rPr lang="en-GB" dirty="0"/>
              <a:t>Exercise campaigns</a:t>
            </a:r>
          </a:p>
          <a:p>
            <a:endParaRPr lang="en-GB" dirty="0"/>
          </a:p>
        </p:txBody>
      </p:sp>
    </p:spTree>
    <p:extLst>
      <p:ext uri="{BB962C8B-B14F-4D97-AF65-F5344CB8AC3E}">
        <p14:creationId xmlns:p14="http://schemas.microsoft.com/office/powerpoint/2010/main" val="376309770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F5CC29-A78B-2288-00AF-BDA3D9AC89F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BA19036-47DC-11E2-AB23-35C06FF6CF37}"/>
              </a:ext>
            </a:extLst>
          </p:cNvPr>
          <p:cNvSpPr>
            <a:spLocks noGrp="1"/>
          </p:cNvSpPr>
          <p:nvPr>
            <p:ph type="title"/>
          </p:nvPr>
        </p:nvSpPr>
        <p:spPr/>
        <p:txBody>
          <a:bodyPr/>
          <a:lstStyle/>
          <a:p>
            <a:r>
              <a:rPr lang="en-GB" dirty="0"/>
              <a:t>Activity 2 (30mins):</a:t>
            </a:r>
          </a:p>
        </p:txBody>
      </p:sp>
      <p:sp>
        <p:nvSpPr>
          <p:cNvPr id="3" name="Content Placeholder 2">
            <a:extLst>
              <a:ext uri="{FF2B5EF4-FFF2-40B4-BE49-F238E27FC236}">
                <a16:creationId xmlns:a16="http://schemas.microsoft.com/office/drawing/2014/main" id="{B3DEE1B9-EB52-D28D-B13A-472E5EC57312}"/>
              </a:ext>
            </a:extLst>
          </p:cNvPr>
          <p:cNvSpPr>
            <a:spLocks noGrp="1"/>
          </p:cNvSpPr>
          <p:nvPr>
            <p:ph idx="1"/>
          </p:nvPr>
        </p:nvSpPr>
        <p:spPr/>
        <p:txBody>
          <a:bodyPr/>
          <a:lstStyle/>
          <a:p>
            <a:r>
              <a:rPr lang="en-GB" dirty="0"/>
              <a:t>Act as Behaviour Change Consultants and design a campaign to either: </a:t>
            </a:r>
          </a:p>
          <a:p>
            <a:pPr lvl="1">
              <a:buFont typeface="Wingdings" panose="05000000000000000000" pitchFamily="2" charset="2"/>
              <a:buChar char="Ø"/>
            </a:pPr>
            <a:r>
              <a:rPr lang="en-GB" dirty="0"/>
              <a:t>Increase exercise</a:t>
            </a:r>
          </a:p>
          <a:p>
            <a:pPr lvl="1">
              <a:buFont typeface="Wingdings" panose="05000000000000000000" pitchFamily="2" charset="2"/>
              <a:buChar char="Ø"/>
            </a:pPr>
            <a:endParaRPr lang="en-GB" dirty="0"/>
          </a:p>
          <a:p>
            <a:pPr lvl="1">
              <a:buFont typeface="Wingdings" panose="05000000000000000000" pitchFamily="2" charset="2"/>
              <a:buChar char="Ø"/>
            </a:pPr>
            <a:r>
              <a:rPr lang="en-GB" dirty="0"/>
              <a:t>Improve sleep</a:t>
            </a:r>
          </a:p>
          <a:p>
            <a:pPr lvl="1">
              <a:buFont typeface="Wingdings" panose="05000000000000000000" pitchFamily="2" charset="2"/>
              <a:buChar char="Ø"/>
            </a:pPr>
            <a:endParaRPr lang="en-GB" dirty="0"/>
          </a:p>
          <a:p>
            <a:pPr lvl="1">
              <a:buFont typeface="Wingdings" panose="05000000000000000000" pitchFamily="2" charset="2"/>
              <a:buChar char="Ø"/>
            </a:pPr>
            <a:r>
              <a:rPr lang="en-GB" dirty="0"/>
              <a:t>Reduce vaping</a:t>
            </a:r>
          </a:p>
          <a:p>
            <a:pPr lvl="1">
              <a:buFont typeface="Wingdings" panose="05000000000000000000" pitchFamily="2" charset="2"/>
              <a:buChar char="Ø"/>
            </a:pPr>
            <a:endParaRPr lang="en-GB" dirty="0"/>
          </a:p>
          <a:p>
            <a:pPr lvl="1">
              <a:buFont typeface="Wingdings" panose="05000000000000000000" pitchFamily="2" charset="2"/>
              <a:buChar char="Ø"/>
            </a:pPr>
            <a:r>
              <a:rPr lang="en-GB" dirty="0"/>
              <a:t>Increase healthy eating</a:t>
            </a:r>
          </a:p>
          <a:p>
            <a:endParaRPr lang="en-GB" dirty="0"/>
          </a:p>
        </p:txBody>
      </p:sp>
    </p:spTree>
    <p:extLst>
      <p:ext uri="{BB962C8B-B14F-4D97-AF65-F5344CB8AC3E}">
        <p14:creationId xmlns:p14="http://schemas.microsoft.com/office/powerpoint/2010/main" val="184235455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BDC7C-7F81-5B74-2AD7-04A3520A18D6}"/>
              </a:ext>
            </a:extLst>
          </p:cNvPr>
          <p:cNvSpPr>
            <a:spLocks noGrp="1"/>
          </p:cNvSpPr>
          <p:nvPr>
            <p:ph type="title"/>
          </p:nvPr>
        </p:nvSpPr>
        <p:spPr>
          <a:xfrm>
            <a:off x="4639160" y="2712367"/>
            <a:ext cx="1556541" cy="1049235"/>
          </a:xfrm>
        </p:spPr>
        <p:txBody>
          <a:bodyPr/>
          <a:lstStyle/>
          <a:p>
            <a:r>
              <a:rPr lang="en-GB" dirty="0"/>
              <a:t>Break </a:t>
            </a:r>
          </a:p>
        </p:txBody>
      </p:sp>
    </p:spTree>
    <p:extLst>
      <p:ext uri="{BB962C8B-B14F-4D97-AF65-F5344CB8AC3E}">
        <p14:creationId xmlns:p14="http://schemas.microsoft.com/office/powerpoint/2010/main" val="230667002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94067" y="2424131"/>
            <a:ext cx="9404723" cy="1400530"/>
          </a:xfrm>
        </p:spPr>
        <p:txBody>
          <a:bodyPr>
            <a:normAutofit fontScale="90000"/>
          </a:bodyPr>
          <a:lstStyle/>
          <a:p>
            <a:r>
              <a:rPr lang="en-GB" dirty="0"/>
              <a:t>Research in Health Psychology: </a:t>
            </a:r>
            <a:br>
              <a:rPr lang="en-GB" dirty="0"/>
            </a:br>
            <a:br>
              <a:rPr lang="en-GB" dirty="0"/>
            </a:br>
            <a:r>
              <a:rPr lang="en-GB" dirty="0"/>
              <a:t>why do you think it is important? </a:t>
            </a:r>
          </a:p>
        </p:txBody>
      </p:sp>
    </p:spTree>
    <p:extLst>
      <p:ext uri="{BB962C8B-B14F-4D97-AF65-F5344CB8AC3E}">
        <p14:creationId xmlns:p14="http://schemas.microsoft.com/office/powerpoint/2010/main" val="330118256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6" name="Rectangle 15">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 name="Title 1"/>
          <p:cNvSpPr>
            <a:spLocks noGrp="1"/>
          </p:cNvSpPr>
          <p:nvPr>
            <p:ph type="title"/>
          </p:nvPr>
        </p:nvSpPr>
        <p:spPr>
          <a:xfrm>
            <a:off x="1451579" y="2303047"/>
            <a:ext cx="3272093" cy="2674198"/>
          </a:xfrm>
        </p:spPr>
        <p:txBody>
          <a:bodyPr anchor="t">
            <a:normAutofit/>
          </a:bodyPr>
          <a:lstStyle/>
          <a:p>
            <a:r>
              <a:rPr lang="en-GB"/>
              <a:t>Research in Health Psychology </a:t>
            </a:r>
            <a:endParaRPr lang="en-GB" dirty="0"/>
          </a:p>
        </p:txBody>
      </p:sp>
      <p:cxnSp>
        <p:nvCxnSpPr>
          <p:cNvPr id="18" name="Straight Connector 17">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0"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endParaRPr kumimoji="0" lang="en-US" sz="3200" b="0" i="0" u="none" strike="noStrike" kern="1200" cap="all" spc="0" normalizeH="0" baseline="0" noProof="0" dirty="0">
              <a:ln>
                <a:noFill/>
              </a:ln>
              <a:solidFill>
                <a:prstClr val="black"/>
              </a:solidFill>
              <a:effectLst/>
              <a:uLnTx/>
              <a:uFillTx/>
              <a:latin typeface="Gill Sans MT" panose="020B0502020104020203"/>
              <a:ea typeface="+mj-ea"/>
              <a:cs typeface="+mj-cs"/>
            </a:endParaRPr>
          </a:p>
        </p:txBody>
      </p:sp>
      <p:pic>
        <p:nvPicPr>
          <p:cNvPr id="22" name="Picture 21">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4" name="Straight Connector 23">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10" name="Content Placeholder 7">
            <a:extLst>
              <a:ext uri="{FF2B5EF4-FFF2-40B4-BE49-F238E27FC236}">
                <a16:creationId xmlns:a16="http://schemas.microsoft.com/office/drawing/2014/main" id="{AE2FFF48-DBA8-948B-FA4C-6D132E30306D}"/>
              </a:ext>
            </a:extLst>
          </p:cNvPr>
          <p:cNvGraphicFramePr>
            <a:graphicFrameLocks noGrp="1"/>
          </p:cNvGraphicFramePr>
          <p:nvPr>
            <p:ph idx="1"/>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865657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6" name="Rectangle 15">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 name="Title 1"/>
          <p:cNvSpPr>
            <a:spLocks noGrp="1"/>
          </p:cNvSpPr>
          <p:nvPr>
            <p:ph type="title"/>
          </p:nvPr>
        </p:nvSpPr>
        <p:spPr>
          <a:xfrm>
            <a:off x="1451579" y="2303047"/>
            <a:ext cx="3272093" cy="2674198"/>
          </a:xfrm>
        </p:spPr>
        <p:txBody>
          <a:bodyPr anchor="t">
            <a:normAutofit/>
          </a:bodyPr>
          <a:lstStyle/>
          <a:p>
            <a:r>
              <a:rPr lang="en-GB"/>
              <a:t>Research in Health Psychology </a:t>
            </a:r>
            <a:endParaRPr lang="en-GB" dirty="0"/>
          </a:p>
        </p:txBody>
      </p:sp>
      <p:cxnSp>
        <p:nvCxnSpPr>
          <p:cNvPr id="18" name="Straight Connector 17">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0"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endParaRPr kumimoji="0" lang="en-US" sz="3200" b="0" i="0" u="none" strike="noStrike" kern="1200" cap="all" spc="0" normalizeH="0" baseline="0" noProof="0" dirty="0">
              <a:ln>
                <a:noFill/>
              </a:ln>
              <a:solidFill>
                <a:prstClr val="black"/>
              </a:solidFill>
              <a:effectLst/>
              <a:uLnTx/>
              <a:uFillTx/>
              <a:latin typeface="Gill Sans MT" panose="020B0502020104020203"/>
              <a:ea typeface="+mj-ea"/>
              <a:cs typeface="+mj-cs"/>
            </a:endParaRPr>
          </a:p>
        </p:txBody>
      </p:sp>
      <p:pic>
        <p:nvPicPr>
          <p:cNvPr id="22" name="Picture 21">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4" name="Straight Connector 23">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10" name="Content Placeholder 7">
            <a:extLst>
              <a:ext uri="{FF2B5EF4-FFF2-40B4-BE49-F238E27FC236}">
                <a16:creationId xmlns:a16="http://schemas.microsoft.com/office/drawing/2014/main" id="{2A199F9B-1187-B1A0-C6C1-2F730C7D85A5}"/>
              </a:ext>
            </a:extLst>
          </p:cNvPr>
          <p:cNvGraphicFramePr>
            <a:graphicFrameLocks noGrp="1"/>
          </p:cNvGraphicFramePr>
          <p:nvPr>
            <p:ph idx="1"/>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1336988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2AD374-C84A-2B96-C3E7-5E461EDFA8A2}"/>
              </a:ext>
            </a:extLst>
          </p:cNvPr>
          <p:cNvSpPr>
            <a:spLocks noGrp="1"/>
          </p:cNvSpPr>
          <p:nvPr>
            <p:ph type="title"/>
          </p:nvPr>
        </p:nvSpPr>
        <p:spPr>
          <a:xfrm>
            <a:off x="3570936" y="2744292"/>
            <a:ext cx="5080695" cy="1049235"/>
          </a:xfrm>
        </p:spPr>
        <p:txBody>
          <a:bodyPr/>
          <a:lstStyle/>
          <a:p>
            <a:r>
              <a:rPr lang="en-GB" dirty="0"/>
              <a:t>Assessment guidance </a:t>
            </a:r>
          </a:p>
        </p:txBody>
      </p:sp>
    </p:spTree>
    <p:extLst>
      <p:ext uri="{BB962C8B-B14F-4D97-AF65-F5344CB8AC3E}">
        <p14:creationId xmlns:p14="http://schemas.microsoft.com/office/powerpoint/2010/main" val="13458448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BE245-6623-C057-3F6D-89CBA12386CD}"/>
              </a:ext>
            </a:extLst>
          </p:cNvPr>
          <p:cNvSpPr>
            <a:spLocks noGrp="1"/>
          </p:cNvSpPr>
          <p:nvPr>
            <p:ph type="title"/>
          </p:nvPr>
        </p:nvSpPr>
        <p:spPr/>
        <p:txBody>
          <a:bodyPr/>
          <a:lstStyle/>
          <a:p>
            <a:r>
              <a:rPr lang="en-GB"/>
              <a:t>Session wrap-up and reflections</a:t>
            </a:r>
            <a:endParaRPr lang="en-GB" dirty="0"/>
          </a:p>
        </p:txBody>
      </p:sp>
      <p:sp>
        <p:nvSpPr>
          <p:cNvPr id="4" name="Content Placeholder 3">
            <a:extLst>
              <a:ext uri="{FF2B5EF4-FFF2-40B4-BE49-F238E27FC236}">
                <a16:creationId xmlns:a16="http://schemas.microsoft.com/office/drawing/2014/main" id="{496D018C-61EC-80B5-ACBD-993C78BA364C}"/>
              </a:ext>
            </a:extLst>
          </p:cNvPr>
          <p:cNvSpPr>
            <a:spLocks noGrp="1"/>
          </p:cNvSpPr>
          <p:nvPr>
            <p:ph idx="1"/>
          </p:nvPr>
        </p:nvSpPr>
        <p:spPr>
          <a:xfrm>
            <a:off x="1135385" y="2015732"/>
            <a:ext cx="9603275" cy="3450613"/>
          </a:xfrm>
        </p:spPr>
        <p:txBody>
          <a:bodyPr/>
          <a:lstStyle/>
          <a:p>
            <a:r>
              <a:rPr lang="en-GB" dirty="0"/>
              <a:t>Health Psychology helps us to understand why people </a:t>
            </a:r>
            <a:r>
              <a:rPr lang="en-GB" b="1" u="sng" dirty="0"/>
              <a:t>choose</a:t>
            </a:r>
            <a:r>
              <a:rPr lang="en-GB" dirty="0"/>
              <a:t> to behave in ways that will harm their health </a:t>
            </a:r>
          </a:p>
          <a:p>
            <a:r>
              <a:rPr lang="en-GB" dirty="0"/>
              <a:t>Social cognition models are one of the most successful at explaining health behaviours (but not perfect!)</a:t>
            </a:r>
          </a:p>
          <a:p>
            <a:r>
              <a:rPr lang="en-GB" dirty="0"/>
              <a:t>Public health campaigns are most effective when they understand how people think, feel, and behave. Health psychology provides the theories and evidence needed to create meaningful and lasting health behaviour change in individuals and populations</a:t>
            </a:r>
          </a:p>
          <a:p>
            <a:r>
              <a:rPr lang="en-GB" dirty="0"/>
              <a:t>The ability to evaluate the impact of these campaigns is important.</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305734867"/>
      </p:ext>
    </p:extLst>
  </p:cSld>
  <p:clrMapOvr>
    <a:masterClrMapping/>
  </p:clrMapOvr>
</p:sld>
</file>

<file path=ppt/theme/theme1.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ab2a199a1a827bb2a776a2aab96a8706">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8f65977e4c16e8d6e64cbf3bcd3168e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D040630-A62C-4063-B6E2-E8C2D35B5414}">
  <ds:schemaRefs>
    <ds:schemaRef ds:uri="http://schemas.microsoft.com/office/2006/metadata/properties"/>
    <ds:schemaRef ds:uri="http://schemas.microsoft.com/office/infopath/2007/PartnerControls"/>
    <ds:schemaRef ds:uri="303dbf9b-b85b-46a0-94f1-894078c07ecd"/>
    <ds:schemaRef ds:uri="211f9404-bca0-4bcf-9c1d-965ccb6f8d2d"/>
  </ds:schemaRefs>
</ds:datastoreItem>
</file>

<file path=customXml/itemProps2.xml><?xml version="1.0" encoding="utf-8"?>
<ds:datastoreItem xmlns:ds="http://schemas.openxmlformats.org/officeDocument/2006/customXml" ds:itemID="{980E6990-2BAD-4C9B-94C1-F2D088B1672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005B358-F4C1-4779-9208-30E86E3F7A2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288</TotalTime>
  <Words>1663</Words>
  <Application>Microsoft Office PowerPoint</Application>
  <PresentationFormat>Widescreen</PresentationFormat>
  <Paragraphs>189</Paragraphs>
  <Slides>31</Slides>
  <Notes>2</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31</vt:i4>
      </vt:variant>
    </vt:vector>
  </HeadingPairs>
  <TitlesOfParts>
    <vt:vector size="40" baseType="lpstr">
      <vt:lpstr>Aptos</vt:lpstr>
      <vt:lpstr>Arial</vt:lpstr>
      <vt:lpstr>Calibri</vt:lpstr>
      <vt:lpstr>Calibri Light</vt:lpstr>
      <vt:lpstr>Gill Sans MT</vt:lpstr>
      <vt:lpstr>Wingdings</vt:lpstr>
      <vt:lpstr>UWTSD Text 2</vt:lpstr>
      <vt:lpstr>UWTSD Logo Variations place image in Background</vt:lpstr>
      <vt:lpstr>Gallery</vt:lpstr>
      <vt:lpstr>PowerPoint Presentation</vt:lpstr>
      <vt:lpstr>Week Three:  Health Psychology: attitudes and behaviour change </vt:lpstr>
      <vt:lpstr>Aims of Session</vt:lpstr>
      <vt:lpstr>Week Three Session Plan </vt:lpstr>
      <vt:lpstr>Predicting &amp; Changing Health Behaviours </vt:lpstr>
      <vt:lpstr>Theories of health behaviour </vt:lpstr>
      <vt:lpstr>Attitudinal Models:  Are attitudes an important influence on Health Behaviour? </vt:lpstr>
      <vt:lpstr>Attitudinal Models: Are  attitudes an important influence on Health Behaviour? </vt:lpstr>
      <vt:lpstr>Social Cognition Models </vt:lpstr>
      <vt:lpstr>The Health Belief Model </vt:lpstr>
      <vt:lpstr>The Health Belief Model, exercise and obesity </vt:lpstr>
      <vt:lpstr>The Theory of Reasoned                           Action/Planned Behaviour</vt:lpstr>
      <vt:lpstr>Groupwork (10mins):   TPB &amp; Healthy Eating </vt:lpstr>
      <vt:lpstr>The intention-behaviour gap </vt:lpstr>
      <vt:lpstr>The intention-behaviour gap </vt:lpstr>
      <vt:lpstr>The intention-behaviour gap </vt:lpstr>
      <vt:lpstr>Critical evaluation</vt:lpstr>
      <vt:lpstr>Introduction to com-b model</vt:lpstr>
      <vt:lpstr>The COM-B model</vt:lpstr>
      <vt:lpstr>The Behaviour Change Wheel  </vt:lpstr>
      <vt:lpstr>Health psychology and public health </vt:lpstr>
      <vt:lpstr>Health psychology and public health </vt:lpstr>
      <vt:lpstr>Why is Health Psychology Important for Public Health?</vt:lpstr>
      <vt:lpstr>Activity 1 (20mins):   public health wales </vt:lpstr>
      <vt:lpstr>Activity 2 (30mins):</vt:lpstr>
      <vt:lpstr>Break </vt:lpstr>
      <vt:lpstr>Research in Health Psychology:   why do you think it is important? </vt:lpstr>
      <vt:lpstr>Research in Health Psychology </vt:lpstr>
      <vt:lpstr>Research in Health Psychology </vt:lpstr>
      <vt:lpstr>Assessment guidance </vt:lpstr>
      <vt:lpstr>Session wrap-up and reflections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Ceri Phelps</cp:lastModifiedBy>
  <cp:revision>21</cp:revision>
  <dcterms:created xsi:type="dcterms:W3CDTF">2021-03-09T15:35:42Z</dcterms:created>
  <dcterms:modified xsi:type="dcterms:W3CDTF">2026-08-30T13:53:35Z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y fmtid="{D5CDD505-2E9C-101B-9397-08002B2CF9AE}" pid="3" name="MediaServiceImageTags">
    <vt:lpwstr/>
  </property>
</Properties>
</file>