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AFB422-E4ED-8D7A-F3F4-A7A6AA819C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79BCC7-A2DA-69B7-E80D-CF6A8FA6A5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466869-AC06-402D-1CCF-E6327FC05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C8CC-C146-4636-903D-3AA59E7BE4A7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A4E9AD-A3B9-840E-E581-9DE74E22E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B9F888-59AD-9BAA-C323-11C2E2497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281E3-9545-4059-9552-8D74FF7E19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538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9566E-F3A5-076F-5603-572A3E3CC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04A421-8CB0-503B-DF8D-A8CF6AC480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8F96DA-495E-F84E-732E-30E658DC4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C8CC-C146-4636-903D-3AA59E7BE4A7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BF4769-AF45-11CF-419B-F9DE3CF9F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38288C-672D-A2D4-AC88-CF4F2A67F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281E3-9545-4059-9552-8D74FF7E19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24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04A25-6647-77B7-2C04-06B6D137D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7AFB3-B39F-3F8F-C93C-A671EFF20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12C948-5DDE-6296-A54C-4A2134108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C8CC-C146-4636-903D-3AA59E7BE4A7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E856ED-65EC-0EBF-1A74-0FB000F29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B756CC-9C41-93FB-89B6-0D4D91157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281E3-9545-4059-9552-8D74FF7E19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731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B4453-1D69-0707-FD0B-75FE42CC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5C8251-435B-0FA7-110F-3D330881F7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63EB89-F0F4-EBD7-EB1B-1189087030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9A42E1-9A3C-A064-F559-1E4BD62F9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C8CC-C146-4636-903D-3AA59E7BE4A7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4F29F5-6767-6E40-3BD4-5DB604B66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DD914C-589E-4CCC-6386-E861DF71F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281E3-9545-4059-9552-8D74FF7E19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93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27CFA1-BC0E-A78A-7D25-B9F4975D6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FEE42F-634D-CEEB-3440-F7EF68DCC3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61049E-8355-431A-A82F-9C98322D4A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4DAEC9-C5DA-0F35-740F-0D32A0762A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A89427-6AA3-6C33-B93E-B78E5AA4C7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70AB4A-5393-E8C2-C47B-265736CF2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C8CC-C146-4636-903D-3AA59E7BE4A7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8E413E-F860-CEAA-CD53-8F0CFC9E2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3857E4-4BC8-1F9E-291D-1B6AAE6D8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281E3-9545-4059-9552-8D74FF7E19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141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F43D6-B4D1-6F20-CA49-74DBF72DE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81E5B4-5A04-B952-873F-0CAC40D7D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C8CC-C146-4636-903D-3AA59E7BE4A7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803A5D-852B-8B44-093F-22A48BB5E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E7EFEB-9355-57F4-EC98-4BECE3C72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281E3-9545-4059-9552-8D74FF7E19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5549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07DF4A-C4DF-A326-44D0-7506A7A03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C8CC-C146-4636-903D-3AA59E7BE4A7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3207E7-0033-3D32-A578-FE1267F3F8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3D8A5C-D9B4-8F6F-8458-6905E6015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281E3-9545-4059-9552-8D74FF7E19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13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8F6F8-B99E-07AA-C347-638BC1AF5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5AE2B8-2633-0FB3-8C76-F920BC68F6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C21D29-C2CD-72C8-2592-66BA4341BD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CEBB5F-FFC0-E3F9-82D2-EDD450C3E0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C8CC-C146-4636-903D-3AA59E7BE4A7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4B9267-A90F-DC2A-5580-7AC66B73A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1F0D76-7828-FE02-35EE-52F03EDA1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281E3-9545-4059-9552-8D74FF7E19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122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3788F-4373-8B7B-B146-E313AC431F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8C6B4C-AFB9-7C4D-B9BE-0949AD6B1E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CEB180-024A-64E2-84B4-EF9CFD25DD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3E6230-C8BE-BDA3-72CE-1C984110C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C8CC-C146-4636-903D-3AA59E7BE4A7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9B33BD-9EF1-E59C-7ADD-B323F3006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60C5B8-BE46-8395-5172-3883EA44F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281E3-9545-4059-9552-8D74FF7E19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201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F14B0-BF4C-E054-2CD9-3EE854DB3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736BB9-0BBB-8866-1344-FAA379075A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E2B3AB-6938-7EBD-2CA4-72101BD40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C8CC-C146-4636-903D-3AA59E7BE4A7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500810-87C8-7049-7F25-2F4D8182C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F5B5C6-AAE7-E71C-1492-99291DFCE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281E3-9545-4059-9552-8D74FF7E19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195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ACA0C0-E61B-30FD-3756-3C8A768AB4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F75857-1610-C78F-453C-A80863E0E1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23E7F4-19FC-B16C-D4D8-D2EFA862D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C8CC-C146-4636-903D-3AA59E7BE4A7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892A4F-DB9F-F500-C401-3B0C0855E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760555-86D8-6844-6C45-B065A52AB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281E3-9545-4059-9552-8D74FF7E19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799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333D15-DDA7-EEA8-027D-F9452D1B2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9FAD59-269C-0ECE-D663-82A2B690D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ADBEB3-626D-CD24-473C-6CDC8D5D01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9C8CC-C146-4636-903D-3AA59E7BE4A7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F60002-D675-FE25-9F76-BEC97B43AC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7DB0FF-D7C3-217F-4B92-61CC822056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281E3-9545-4059-9552-8D74FF7E19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564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921B46-02B1-02E5-AFC0-3A2ECB32AA5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International Hotel Management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B05ED3-DE0F-D56D-1853-4E34E2612B1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Renata Gubaniova (21116320</a:t>
            </a:r>
          </a:p>
          <a:p>
            <a:r>
              <a:rPr lang="en-US" dirty="0"/>
              <a:t>Foreign language &amp; Culture Awareness </a:t>
            </a:r>
          </a:p>
          <a:p>
            <a:r>
              <a:rPr lang="en-US" dirty="0"/>
              <a:t>Mandarin </a:t>
            </a:r>
          </a:p>
          <a:p>
            <a:r>
              <a:rPr lang="en-GB" dirty="0"/>
              <a:t>Jinping Li</a:t>
            </a:r>
          </a:p>
        </p:txBody>
      </p:sp>
    </p:spTree>
    <p:extLst>
      <p:ext uri="{BB962C8B-B14F-4D97-AF65-F5344CB8AC3E}">
        <p14:creationId xmlns:p14="http://schemas.microsoft.com/office/powerpoint/2010/main" val="5415129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6F179-A50D-48C0-C56E-E6E42F6FD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5B50320-341F-2C8F-FDF0-319949B047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79133" y="1825625"/>
            <a:ext cx="4233734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0785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15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International Hotel Management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Hotel Management</dc:title>
  <dc:creator>Renata Gubaniova (2111632)</dc:creator>
  <cp:lastModifiedBy>Renata Gubaniova (2111632)</cp:lastModifiedBy>
  <cp:revision>1</cp:revision>
  <dcterms:created xsi:type="dcterms:W3CDTF">2022-11-15T11:51:35Z</dcterms:created>
  <dcterms:modified xsi:type="dcterms:W3CDTF">2022-11-15T12:02:26Z</dcterms:modified>
</cp:coreProperties>
</file>