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3"/>
  </p:notesMasterIdLst>
  <p:handoutMasterIdLst>
    <p:handoutMasterId r:id="rId14"/>
  </p:handoutMasterIdLst>
  <p:sldIdLst>
    <p:sldId id="256" r:id="rId5"/>
    <p:sldId id="257" r:id="rId6"/>
    <p:sldId id="258" r:id="rId7"/>
    <p:sldId id="259" r:id="rId8"/>
    <p:sldId id="261" r:id="rId9"/>
    <p:sldId id="265" r:id="rId10"/>
    <p:sldId id="273" r:id="rId11"/>
    <p:sldId id="27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15" autoAdjust="0"/>
    <p:restoredTop sz="74265" autoAdjust="0"/>
  </p:normalViewPr>
  <p:slideViewPr>
    <p:cSldViewPr snapToGrid="0">
      <p:cViewPr varScale="1">
        <p:scale>
          <a:sx n="82" d="100"/>
          <a:sy n="82" d="100"/>
        </p:scale>
        <p:origin x="1040" y="48"/>
      </p:cViewPr>
      <p:guideLst/>
    </p:cSldViewPr>
  </p:slideViewPr>
  <p:notesTextViewPr>
    <p:cViewPr>
      <p:scale>
        <a:sx n="1" d="1"/>
        <a:sy n="1" d="1"/>
      </p:scale>
      <p:origin x="0" y="0"/>
    </p:cViewPr>
  </p:notesTextViewPr>
  <p:notesViewPr>
    <p:cSldViewPr snapToGrid="0">
      <p:cViewPr varScale="1">
        <p:scale>
          <a:sx n="60" d="100"/>
          <a:sy n="60" d="100"/>
        </p:scale>
        <p:origin x="3187" y="3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B2C6EDC-7FFA-47A2-B52F-55A206E44B3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7EDDADD-70D2-4CFE-B25E-1F36E04BB91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A6639B8-EA76-475F-ABF2-3D49BD1F56D3}" type="datetimeFigureOut">
              <a:rPr lang="en-US" smtClean="0"/>
              <a:t>10/27/2023</a:t>
            </a:fld>
            <a:endParaRPr lang="en-US" dirty="0"/>
          </a:p>
        </p:txBody>
      </p:sp>
      <p:sp>
        <p:nvSpPr>
          <p:cNvPr id="4" name="Footer Placeholder 3">
            <a:extLst>
              <a:ext uri="{FF2B5EF4-FFF2-40B4-BE49-F238E27FC236}">
                <a16:creationId xmlns:a16="http://schemas.microsoft.com/office/drawing/2014/main" id="{DF0A19CE-73D9-4994-9060-F191EDCCBDA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0A47C41-E403-4DA7-841A-2A4B1C464C5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36B7899-3180-4353-9ECC-DB9AF208CDA3}" type="slidenum">
              <a:rPr lang="en-US" smtClean="0"/>
              <a:t>‹#›</a:t>
            </a:fld>
            <a:endParaRPr lang="en-US" dirty="0"/>
          </a:p>
        </p:txBody>
      </p:sp>
    </p:spTree>
    <p:extLst>
      <p:ext uri="{BB962C8B-B14F-4D97-AF65-F5344CB8AC3E}">
        <p14:creationId xmlns:p14="http://schemas.microsoft.com/office/powerpoint/2010/main" val="18991528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4F3147-C309-44B8-AF20-BAB82B7C4F88}" type="datetimeFigureOut">
              <a:rPr lang="en-US" smtClean="0"/>
              <a:t>10/27/2023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CAC06A-4905-4B1A-83C1-3B011A8CF04B}" type="slidenum">
              <a:rPr lang="en-US" smtClean="0"/>
              <a:t>‹#›</a:t>
            </a:fld>
            <a:endParaRPr lang="en-US" dirty="0"/>
          </a:p>
        </p:txBody>
      </p:sp>
    </p:spTree>
    <p:extLst>
      <p:ext uri="{BB962C8B-B14F-4D97-AF65-F5344CB8AC3E}">
        <p14:creationId xmlns:p14="http://schemas.microsoft.com/office/powerpoint/2010/main" val="34971003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9CAC06A-4905-4B1A-83C1-3B011A8CF04B}" type="slidenum">
              <a:rPr lang="en-US" smtClean="0"/>
              <a:t>1</a:t>
            </a:fld>
            <a:endParaRPr lang="en-US" dirty="0"/>
          </a:p>
        </p:txBody>
      </p:sp>
    </p:spTree>
    <p:extLst>
      <p:ext uri="{BB962C8B-B14F-4D97-AF65-F5344CB8AC3E}">
        <p14:creationId xmlns:p14="http://schemas.microsoft.com/office/powerpoint/2010/main" val="5457702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9CAC06A-4905-4B1A-83C1-3B011A8CF04B}" type="slidenum">
              <a:rPr lang="en-US" smtClean="0"/>
              <a:t>2</a:t>
            </a:fld>
            <a:endParaRPr lang="en-US" dirty="0"/>
          </a:p>
        </p:txBody>
      </p:sp>
    </p:spTree>
    <p:extLst>
      <p:ext uri="{BB962C8B-B14F-4D97-AF65-F5344CB8AC3E}">
        <p14:creationId xmlns:p14="http://schemas.microsoft.com/office/powerpoint/2010/main" val="2727950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solidFill>
                  <a:schemeClr val="bg1"/>
                </a:solidFill>
                <a:latin typeface="Times New Roman" panose="02020603050405020304" pitchFamily="18" charset="0"/>
                <a:cs typeface="Times New Roman" panose="02020603050405020304" pitchFamily="18" charset="0"/>
              </a:rPr>
              <a:t>Improves memory  </a:t>
            </a:r>
            <a:r>
              <a:rPr lang="en-GB" dirty="0">
                <a:solidFill>
                  <a:schemeClr val="bg1"/>
                </a:solidFill>
                <a:latin typeface="Times New Roman" panose="02020603050405020304" pitchFamily="18" charset="0"/>
                <a:cs typeface="Times New Roman" panose="02020603050405020304" pitchFamily="18" charset="0"/>
              </a:rPr>
              <a:t>- A memory of an individual plays a significant role in learning a language, the person with multilingual skill often score higher in the memory test and it gives both cognitive as well as social benefits like recognising faces or remembering faces</a:t>
            </a:r>
            <a:endParaRPr lang="en-US" dirty="0"/>
          </a:p>
        </p:txBody>
      </p:sp>
      <p:sp>
        <p:nvSpPr>
          <p:cNvPr id="4" name="Slide Number Placeholder 3"/>
          <p:cNvSpPr>
            <a:spLocks noGrp="1"/>
          </p:cNvSpPr>
          <p:nvPr>
            <p:ph type="sldNum" sz="quarter" idx="5"/>
          </p:nvPr>
        </p:nvSpPr>
        <p:spPr/>
        <p:txBody>
          <a:bodyPr/>
          <a:lstStyle/>
          <a:p>
            <a:fld id="{99CAC06A-4905-4B1A-83C1-3B011A8CF04B}" type="slidenum">
              <a:rPr lang="en-US" smtClean="0"/>
              <a:t>3</a:t>
            </a:fld>
            <a:endParaRPr lang="en-US" dirty="0"/>
          </a:p>
        </p:txBody>
      </p:sp>
    </p:spTree>
    <p:extLst>
      <p:ext uri="{BB962C8B-B14F-4D97-AF65-F5344CB8AC3E}">
        <p14:creationId xmlns:p14="http://schemas.microsoft.com/office/powerpoint/2010/main" val="35973995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9CAC06A-4905-4B1A-83C1-3B011A8CF04B}" type="slidenum">
              <a:rPr lang="en-US" smtClean="0"/>
              <a:t>4</a:t>
            </a:fld>
            <a:endParaRPr lang="en-US" dirty="0"/>
          </a:p>
        </p:txBody>
      </p:sp>
    </p:spTree>
    <p:extLst>
      <p:ext uri="{BB962C8B-B14F-4D97-AF65-F5344CB8AC3E}">
        <p14:creationId xmlns:p14="http://schemas.microsoft.com/office/powerpoint/2010/main" val="18805244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9CAC06A-4905-4B1A-83C1-3B011A8CF04B}" type="slidenum">
              <a:rPr lang="en-US" smtClean="0"/>
              <a:t>5</a:t>
            </a:fld>
            <a:endParaRPr lang="en-US" dirty="0"/>
          </a:p>
        </p:txBody>
      </p:sp>
    </p:spTree>
    <p:extLst>
      <p:ext uri="{BB962C8B-B14F-4D97-AF65-F5344CB8AC3E}">
        <p14:creationId xmlns:p14="http://schemas.microsoft.com/office/powerpoint/2010/main" val="1734588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9CAC06A-4905-4B1A-83C1-3B011A8CF04B}" type="slidenum">
              <a:rPr lang="en-US" smtClean="0"/>
              <a:t>6</a:t>
            </a:fld>
            <a:endParaRPr lang="en-US" dirty="0"/>
          </a:p>
        </p:txBody>
      </p:sp>
    </p:spTree>
    <p:extLst>
      <p:ext uri="{BB962C8B-B14F-4D97-AF65-F5344CB8AC3E}">
        <p14:creationId xmlns:p14="http://schemas.microsoft.com/office/powerpoint/2010/main" val="24626379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10"/>
          </p:nvPr>
        </p:nvSpPr>
        <p:spPr/>
        <p:txBody>
          <a:bodyPr/>
          <a:lstStyle/>
          <a:p>
            <a:fld id="{99CAC06A-4905-4B1A-83C1-3B011A8CF04B}" type="slidenum">
              <a:rPr lang="en-US" smtClean="0"/>
              <a:t>7</a:t>
            </a:fld>
            <a:endParaRPr lang="en-US" dirty="0"/>
          </a:p>
        </p:txBody>
      </p:sp>
    </p:spTree>
    <p:extLst>
      <p:ext uri="{BB962C8B-B14F-4D97-AF65-F5344CB8AC3E}">
        <p14:creationId xmlns:p14="http://schemas.microsoft.com/office/powerpoint/2010/main" val="35251852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9CAC06A-4905-4B1A-83C1-3B011A8CF04B}" type="slidenum">
              <a:rPr lang="en-US" smtClean="0"/>
              <a:t>8</a:t>
            </a:fld>
            <a:endParaRPr lang="en-US" dirty="0"/>
          </a:p>
        </p:txBody>
      </p:sp>
    </p:spTree>
    <p:extLst>
      <p:ext uri="{BB962C8B-B14F-4D97-AF65-F5344CB8AC3E}">
        <p14:creationId xmlns:p14="http://schemas.microsoft.com/office/powerpoint/2010/main" val="9563391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bg1">
            <a:lumMod val="95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87461A7-C745-4C36-816E-A1BF6EE517A4}"/>
              </a:ext>
            </a:extLst>
          </p:cNvPr>
          <p:cNvSpPr/>
          <p:nvPr userDrawn="1"/>
        </p:nvSpPr>
        <p:spPr>
          <a:xfrm>
            <a:off x="0" y="4554000"/>
            <a:ext cx="12192000" cy="2304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2A6CD15-EEA4-46CB-A7B3-495FF7C8B4E0}"/>
              </a:ext>
            </a:extLst>
          </p:cNvPr>
          <p:cNvSpPr>
            <a:spLocks noGrp="1"/>
          </p:cNvSpPr>
          <p:nvPr>
            <p:ph type="ctrTitle"/>
          </p:nvPr>
        </p:nvSpPr>
        <p:spPr>
          <a:xfrm>
            <a:off x="1080000" y="3833999"/>
            <a:ext cx="5937026" cy="720001"/>
          </a:xfrm>
          <a:solidFill>
            <a:schemeClr val="bg1"/>
          </a:solidFill>
        </p:spPr>
        <p:txBody>
          <a:bodyPr anchor="ctr">
            <a:normAutofit/>
          </a:bodyPr>
          <a:lstStyle>
            <a:lvl1pPr algn="l">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FF20683-79D6-43CE-A167-BF1E25FA44B5}"/>
              </a:ext>
            </a:extLst>
          </p:cNvPr>
          <p:cNvSpPr>
            <a:spLocks noGrp="1"/>
          </p:cNvSpPr>
          <p:nvPr>
            <p:ph type="subTitle" idx="1"/>
          </p:nvPr>
        </p:nvSpPr>
        <p:spPr>
          <a:xfrm>
            <a:off x="1080000" y="4731026"/>
            <a:ext cx="9144000" cy="720000"/>
          </a:xfrm>
        </p:spPr>
        <p:txBody>
          <a:bodyPr>
            <a:normAutofit/>
          </a:bodyPr>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grpSp>
        <p:nvGrpSpPr>
          <p:cNvPr id="16" name="Group 15">
            <a:extLst>
              <a:ext uri="{FF2B5EF4-FFF2-40B4-BE49-F238E27FC236}">
                <a16:creationId xmlns:a16="http://schemas.microsoft.com/office/drawing/2014/main" id="{9194F1B6-7D05-4E73-BA00-BC5670C43D0C}"/>
              </a:ext>
              <a:ext uri="{C183D7F6-B498-43B3-948B-1728B52AA6E4}">
                <adec:decorative xmlns:adec="http://schemas.microsoft.com/office/drawing/2017/decorative" val="1"/>
              </a:ext>
            </a:extLst>
          </p:cNvPr>
          <p:cNvGrpSpPr/>
          <p:nvPr userDrawn="1"/>
        </p:nvGrpSpPr>
        <p:grpSpPr>
          <a:xfrm>
            <a:off x="7998793" y="2408820"/>
            <a:ext cx="3399320" cy="2592271"/>
            <a:chOff x="7998793" y="2408820"/>
            <a:chExt cx="3399320" cy="2592271"/>
          </a:xfrm>
        </p:grpSpPr>
        <p:sp>
          <p:nvSpPr>
            <p:cNvPr id="13" name="Graphic 14">
              <a:extLst>
                <a:ext uri="{FF2B5EF4-FFF2-40B4-BE49-F238E27FC236}">
                  <a16:creationId xmlns:a16="http://schemas.microsoft.com/office/drawing/2014/main" id="{8B58D1C2-E2C1-48D1-9CD7-D98859263F8B}"/>
                </a:ext>
              </a:extLst>
            </p:cNvPr>
            <p:cNvSpPr/>
            <p:nvPr userDrawn="1"/>
          </p:nvSpPr>
          <p:spPr>
            <a:xfrm rot="18900000">
              <a:off x="8436128" y="4572466"/>
              <a:ext cx="2357438" cy="428625"/>
            </a:xfrm>
            <a:custGeom>
              <a:avLst/>
              <a:gdLst>
                <a:gd name="connsiteX0" fmla="*/ 0 w 1885950"/>
                <a:gd name="connsiteY0" fmla="*/ 0 h 342900"/>
                <a:gd name="connsiteX1" fmla="*/ 473393 w 1885950"/>
                <a:gd name="connsiteY1" fmla="*/ 342900 h 342900"/>
                <a:gd name="connsiteX2" fmla="*/ 946785 w 1885950"/>
                <a:gd name="connsiteY2" fmla="*/ 0 h 342900"/>
                <a:gd name="connsiteX3" fmla="*/ 1420178 w 1885950"/>
                <a:gd name="connsiteY3" fmla="*/ 342900 h 342900"/>
                <a:gd name="connsiteX4" fmla="*/ 1893570 w 1885950"/>
                <a:gd name="connsiteY4" fmla="*/ 0 h 34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85950" h="342900">
                  <a:moveTo>
                    <a:pt x="0" y="0"/>
                  </a:moveTo>
                  <a:cubicBezTo>
                    <a:pt x="236220" y="0"/>
                    <a:pt x="236220" y="342900"/>
                    <a:pt x="473393" y="342900"/>
                  </a:cubicBezTo>
                  <a:cubicBezTo>
                    <a:pt x="709613" y="342900"/>
                    <a:pt x="709613" y="0"/>
                    <a:pt x="946785" y="0"/>
                  </a:cubicBezTo>
                  <a:cubicBezTo>
                    <a:pt x="1183005" y="0"/>
                    <a:pt x="1183005" y="342900"/>
                    <a:pt x="1420178" y="342900"/>
                  </a:cubicBezTo>
                  <a:cubicBezTo>
                    <a:pt x="1657350" y="342900"/>
                    <a:pt x="1656398" y="0"/>
                    <a:pt x="1893570" y="0"/>
                  </a:cubicBezTo>
                </a:path>
              </a:pathLst>
            </a:custGeom>
            <a:noFill/>
            <a:ln w="127000" cap="rnd">
              <a:solidFill>
                <a:schemeClr val="bg1"/>
              </a:solidFill>
              <a:prstDash val="solid"/>
              <a:miter/>
            </a:ln>
          </p:spPr>
          <p:txBody>
            <a:bodyPr rtlCol="0" anchor="ctr"/>
            <a:lstStyle/>
            <a:p>
              <a:endParaRPr lang="en-US" dirty="0"/>
            </a:p>
          </p:txBody>
        </p:sp>
        <p:sp>
          <p:nvSpPr>
            <p:cNvPr id="14" name="Oval 13">
              <a:extLst>
                <a:ext uri="{FF2B5EF4-FFF2-40B4-BE49-F238E27FC236}">
                  <a16:creationId xmlns:a16="http://schemas.microsoft.com/office/drawing/2014/main" id="{A52BDBB4-28D9-4B2B-BA1A-8A20B3CA0A1B}"/>
                </a:ext>
              </a:extLst>
            </p:cNvPr>
            <p:cNvSpPr/>
            <p:nvPr userDrawn="1"/>
          </p:nvSpPr>
          <p:spPr>
            <a:xfrm>
              <a:off x="10505144" y="2408820"/>
              <a:ext cx="892969" cy="892970"/>
            </a:xfrm>
            <a:prstGeom prst="ellipse">
              <a:avLst/>
            </a:prstGeom>
            <a:noFill/>
            <a:ln w="127000" cap="flat">
              <a:solidFill>
                <a:schemeClr val="accent4"/>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dirty="0">
                <a:solidFill>
                  <a:schemeClr val="tx1"/>
                </a:solidFill>
              </a:endParaRPr>
            </a:p>
          </p:txBody>
        </p:sp>
        <p:sp>
          <p:nvSpPr>
            <p:cNvPr id="15" name="Isosceles Triangle 14">
              <a:extLst>
                <a:ext uri="{FF2B5EF4-FFF2-40B4-BE49-F238E27FC236}">
                  <a16:creationId xmlns:a16="http://schemas.microsoft.com/office/drawing/2014/main" id="{6FA2AB67-0CBD-40DF-8724-9E261D88001E}"/>
                </a:ext>
              </a:extLst>
            </p:cNvPr>
            <p:cNvSpPr/>
            <p:nvPr userDrawn="1"/>
          </p:nvSpPr>
          <p:spPr>
            <a:xfrm>
              <a:off x="7998793" y="3156637"/>
              <a:ext cx="1063466" cy="916782"/>
            </a:xfrm>
            <a:prstGeom prst="triangle">
              <a:avLst/>
            </a:prstGeom>
            <a:solidFill>
              <a:schemeClr val="accent5"/>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dirty="0">
                <a:solidFill>
                  <a:schemeClr val="tx1"/>
                </a:solidFill>
              </a:endParaRPr>
            </a:p>
          </p:txBody>
        </p:sp>
      </p:grpSp>
    </p:spTree>
    <p:extLst>
      <p:ext uri="{BB962C8B-B14F-4D97-AF65-F5344CB8AC3E}">
        <p14:creationId xmlns:p14="http://schemas.microsoft.com/office/powerpoint/2010/main" val="13327967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1">
            <a:lumMod val="95000"/>
          </a:schemeClr>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8CC2B20B-280D-44D1-8DC5-70D2B86B7655}"/>
              </a:ext>
            </a:extLst>
          </p:cNvPr>
          <p:cNvSpPr/>
          <p:nvPr userDrawn="1"/>
        </p:nvSpPr>
        <p:spPr>
          <a:xfrm rot="2448756">
            <a:off x="9181031" y="3380182"/>
            <a:ext cx="878193" cy="27398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Oval 26">
            <a:extLst>
              <a:ext uri="{FF2B5EF4-FFF2-40B4-BE49-F238E27FC236}">
                <a16:creationId xmlns:a16="http://schemas.microsoft.com/office/drawing/2014/main" id="{8CF6415F-6279-47D7-81A8-7C667B82487D}"/>
              </a:ext>
            </a:extLst>
          </p:cNvPr>
          <p:cNvSpPr/>
          <p:nvPr userDrawn="1"/>
        </p:nvSpPr>
        <p:spPr>
          <a:xfrm>
            <a:off x="10143917" y="1890080"/>
            <a:ext cx="1638502" cy="1638502"/>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Oval 27">
            <a:extLst>
              <a:ext uri="{FF2B5EF4-FFF2-40B4-BE49-F238E27FC236}">
                <a16:creationId xmlns:a16="http://schemas.microsoft.com/office/drawing/2014/main" id="{F54F30F7-DC7A-41E3-A364-0B79CF985761}"/>
              </a:ext>
            </a:extLst>
          </p:cNvPr>
          <p:cNvSpPr/>
          <p:nvPr userDrawn="1"/>
        </p:nvSpPr>
        <p:spPr>
          <a:xfrm>
            <a:off x="7746136" y="2778308"/>
            <a:ext cx="1638502" cy="1638502"/>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Picture Placeholder 25">
            <a:extLst>
              <a:ext uri="{FF2B5EF4-FFF2-40B4-BE49-F238E27FC236}">
                <a16:creationId xmlns:a16="http://schemas.microsoft.com/office/drawing/2014/main" id="{672C4EBD-FB6B-4F9E-8562-1F4DD054DA67}"/>
              </a:ext>
            </a:extLst>
          </p:cNvPr>
          <p:cNvSpPr>
            <a:spLocks noGrp="1"/>
          </p:cNvSpPr>
          <p:nvPr>
            <p:ph type="pic" sz="quarter" idx="10" hasCustomPrompt="1"/>
          </p:nvPr>
        </p:nvSpPr>
        <p:spPr>
          <a:xfrm>
            <a:off x="0" y="0"/>
            <a:ext cx="12192000" cy="4554538"/>
          </a:xfrm>
          <a:custGeom>
            <a:avLst/>
            <a:gdLst>
              <a:gd name="connsiteX0" fmla="*/ 8530200 w 12192000"/>
              <a:gd name="connsiteY0" fmla="*/ 3146226 h 4554538"/>
              <a:gd name="connsiteX1" fmla="*/ 7998793 w 12192000"/>
              <a:gd name="connsiteY1" fmla="*/ 4074032 h 4554538"/>
              <a:gd name="connsiteX2" fmla="*/ 9061603 w 12192000"/>
              <a:gd name="connsiteY2" fmla="*/ 4074032 h 4554538"/>
              <a:gd name="connsiteX3" fmla="*/ 10971786 w 12192000"/>
              <a:gd name="connsiteY3" fmla="*/ 2468328 h 4554538"/>
              <a:gd name="connsiteX4" fmla="*/ 11359570 w 12192000"/>
              <a:gd name="connsiteY4" fmla="*/ 2856109 h 4554538"/>
              <a:gd name="connsiteX5" fmla="*/ 10971786 w 12192000"/>
              <a:gd name="connsiteY5" fmla="*/ 3243892 h 4554538"/>
              <a:gd name="connsiteX6" fmla="*/ 10584005 w 12192000"/>
              <a:gd name="connsiteY6" fmla="*/ 2856109 h 4554538"/>
              <a:gd name="connsiteX7" fmla="*/ 10971786 w 12192000"/>
              <a:gd name="connsiteY7" fmla="*/ 2468328 h 4554538"/>
              <a:gd name="connsiteX8" fmla="*/ 10971786 w 12192000"/>
              <a:gd name="connsiteY8" fmla="*/ 2344811 h 4554538"/>
              <a:gd name="connsiteX9" fmla="*/ 10460488 w 12192000"/>
              <a:gd name="connsiteY9" fmla="*/ 2856109 h 4554538"/>
              <a:gd name="connsiteX10" fmla="*/ 10971786 w 12192000"/>
              <a:gd name="connsiteY10" fmla="*/ 3367407 h 4554538"/>
              <a:gd name="connsiteX11" fmla="*/ 11483084 w 12192000"/>
              <a:gd name="connsiteY11" fmla="*/ 2856109 h 4554538"/>
              <a:gd name="connsiteX12" fmla="*/ 10971786 w 12192000"/>
              <a:gd name="connsiteY12" fmla="*/ 2344811 h 4554538"/>
              <a:gd name="connsiteX13" fmla="*/ 0 w 12192000"/>
              <a:gd name="connsiteY13" fmla="*/ 0 h 4554538"/>
              <a:gd name="connsiteX14" fmla="*/ 12192000 w 12192000"/>
              <a:gd name="connsiteY14" fmla="*/ 0 h 4554538"/>
              <a:gd name="connsiteX15" fmla="*/ 12192000 w 12192000"/>
              <a:gd name="connsiteY15" fmla="*/ 4554538 h 4554538"/>
              <a:gd name="connsiteX16" fmla="*/ 10247582 w 12192000"/>
              <a:gd name="connsiteY16" fmla="*/ 4554538 h 4554538"/>
              <a:gd name="connsiteX17" fmla="*/ 10312021 w 12192000"/>
              <a:gd name="connsiteY17" fmla="*/ 4461275 h 4554538"/>
              <a:gd name="connsiteX18" fmla="*/ 10316869 w 12192000"/>
              <a:gd name="connsiteY18" fmla="*/ 4142971 h 4554538"/>
              <a:gd name="connsiteX19" fmla="*/ 10357084 w 12192000"/>
              <a:gd name="connsiteY19" fmla="*/ 3838490 h 4554538"/>
              <a:gd name="connsiteX20" fmla="*/ 10357084 w 12192000"/>
              <a:gd name="connsiteY20" fmla="*/ 3749442 h 4554538"/>
              <a:gd name="connsiteX21" fmla="*/ 10313637 w 12192000"/>
              <a:gd name="connsiteY21" fmla="*/ 3730054 h 4554538"/>
              <a:gd name="connsiteX22" fmla="*/ 10268036 w 12192000"/>
              <a:gd name="connsiteY22" fmla="*/ 3749442 h 4554538"/>
              <a:gd name="connsiteX23" fmla="*/ 10193352 w 12192000"/>
              <a:gd name="connsiteY23" fmla="*/ 4168821 h 4554538"/>
              <a:gd name="connsiteX24" fmla="*/ 10153137 w 12192000"/>
              <a:gd name="connsiteY24" fmla="*/ 4473302 h 4554538"/>
              <a:gd name="connsiteX25" fmla="*/ 9845786 w 12192000"/>
              <a:gd name="connsiteY25" fmla="*/ 4513516 h 4554538"/>
              <a:gd name="connsiteX26" fmla="*/ 9475883 w 12192000"/>
              <a:gd name="connsiteY26" fmla="*/ 4546819 h 4554538"/>
              <a:gd name="connsiteX27" fmla="*/ 9466655 w 12192000"/>
              <a:gd name="connsiteY27" fmla="*/ 4554538 h 4554538"/>
              <a:gd name="connsiteX28" fmla="*/ 0 w 12192000"/>
              <a:gd name="connsiteY28" fmla="*/ 4554538 h 4554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2192000" h="4554538">
                <a:moveTo>
                  <a:pt x="8530200" y="3146226"/>
                </a:moveTo>
                <a:lnTo>
                  <a:pt x="7998793" y="4074032"/>
                </a:lnTo>
                <a:lnTo>
                  <a:pt x="9061603" y="4074032"/>
                </a:lnTo>
                <a:close/>
                <a:moveTo>
                  <a:pt x="10971786" y="2468328"/>
                </a:moveTo>
                <a:cubicBezTo>
                  <a:pt x="11184348" y="2468328"/>
                  <a:pt x="11359570" y="2643547"/>
                  <a:pt x="11359570" y="2856109"/>
                </a:cubicBezTo>
                <a:cubicBezTo>
                  <a:pt x="11359570" y="3071545"/>
                  <a:pt x="11184348" y="3243892"/>
                  <a:pt x="10971786" y="3243892"/>
                </a:cubicBezTo>
                <a:cubicBezTo>
                  <a:pt x="10759224" y="3243892"/>
                  <a:pt x="10584005" y="3068671"/>
                  <a:pt x="10584005" y="2856109"/>
                </a:cubicBezTo>
                <a:cubicBezTo>
                  <a:pt x="10584005" y="2640676"/>
                  <a:pt x="10759224" y="2468328"/>
                  <a:pt x="10971786" y="2468328"/>
                </a:cubicBezTo>
                <a:close/>
                <a:moveTo>
                  <a:pt x="10971786" y="2344811"/>
                </a:moveTo>
                <a:cubicBezTo>
                  <a:pt x="10690285" y="2344811"/>
                  <a:pt x="10460488" y="2574608"/>
                  <a:pt x="10460488" y="2856109"/>
                </a:cubicBezTo>
                <a:cubicBezTo>
                  <a:pt x="10460488" y="3137610"/>
                  <a:pt x="10690285" y="3367407"/>
                  <a:pt x="10971786" y="3367407"/>
                </a:cubicBezTo>
                <a:cubicBezTo>
                  <a:pt x="11253287" y="3367407"/>
                  <a:pt x="11483084" y="3137610"/>
                  <a:pt x="11483084" y="2856109"/>
                </a:cubicBezTo>
                <a:cubicBezTo>
                  <a:pt x="11483084" y="2574608"/>
                  <a:pt x="11253287" y="2344811"/>
                  <a:pt x="10971786" y="2344811"/>
                </a:cubicBezTo>
                <a:close/>
                <a:moveTo>
                  <a:pt x="0" y="0"/>
                </a:moveTo>
                <a:lnTo>
                  <a:pt x="12192000" y="0"/>
                </a:lnTo>
                <a:lnTo>
                  <a:pt x="12192000" y="4554538"/>
                </a:lnTo>
                <a:lnTo>
                  <a:pt x="10247582" y="4554538"/>
                </a:lnTo>
                <a:lnTo>
                  <a:pt x="10312021" y="4461275"/>
                </a:lnTo>
                <a:cubicBezTo>
                  <a:pt x="10357262" y="4356789"/>
                  <a:pt x="10336257" y="4244224"/>
                  <a:pt x="10316869" y="4142971"/>
                </a:cubicBezTo>
                <a:cubicBezTo>
                  <a:pt x="10293889" y="4022327"/>
                  <a:pt x="10276655" y="3918919"/>
                  <a:pt x="10357084" y="3838490"/>
                </a:cubicBezTo>
                <a:cubicBezTo>
                  <a:pt x="10382934" y="3815510"/>
                  <a:pt x="10382934" y="3775296"/>
                  <a:pt x="10357084" y="3749442"/>
                </a:cubicBezTo>
                <a:cubicBezTo>
                  <a:pt x="10345594" y="3736517"/>
                  <a:pt x="10329795" y="3730054"/>
                  <a:pt x="10313637" y="3730054"/>
                </a:cubicBezTo>
                <a:cubicBezTo>
                  <a:pt x="10297480" y="3730054"/>
                  <a:pt x="10280963" y="3736517"/>
                  <a:pt x="10268036" y="3749442"/>
                </a:cubicBezTo>
                <a:cubicBezTo>
                  <a:pt x="10138777" y="3878704"/>
                  <a:pt x="10167501" y="4033817"/>
                  <a:pt x="10193352" y="4168821"/>
                </a:cubicBezTo>
                <a:cubicBezTo>
                  <a:pt x="10216332" y="4289465"/>
                  <a:pt x="10233566" y="4392873"/>
                  <a:pt x="10153137" y="4473302"/>
                </a:cubicBezTo>
                <a:cubicBezTo>
                  <a:pt x="10069838" y="4553731"/>
                  <a:pt x="9966429" y="4536496"/>
                  <a:pt x="9845786" y="4513516"/>
                </a:cubicBezTo>
                <a:cubicBezTo>
                  <a:pt x="9725143" y="4490898"/>
                  <a:pt x="9593502" y="4466078"/>
                  <a:pt x="9475883" y="4546819"/>
                </a:cubicBezTo>
                <a:lnTo>
                  <a:pt x="9466655" y="4554538"/>
                </a:lnTo>
                <a:lnTo>
                  <a:pt x="0" y="4554538"/>
                </a:lnTo>
                <a:close/>
              </a:path>
            </a:pathLst>
          </a:custGeom>
          <a:solidFill>
            <a:schemeClr val="bg1">
              <a:lumMod val="95000"/>
            </a:schemeClr>
          </a:solidFill>
        </p:spPr>
        <p:txBody>
          <a:bodyPr wrap="square" anchor="ctr">
            <a:noAutofit/>
          </a:bodyPr>
          <a:lstStyle>
            <a:lvl1pPr marL="0" indent="0" algn="ctr">
              <a:buNone/>
              <a:defRPr i="1"/>
            </a:lvl1pPr>
          </a:lstStyle>
          <a:p>
            <a:r>
              <a:rPr lang="en-US" dirty="0"/>
              <a:t>Insert Your Picture Here</a:t>
            </a:r>
          </a:p>
        </p:txBody>
      </p:sp>
      <p:sp>
        <p:nvSpPr>
          <p:cNvPr id="30" name="Freeform: Shape 29">
            <a:extLst>
              <a:ext uri="{FF2B5EF4-FFF2-40B4-BE49-F238E27FC236}">
                <a16:creationId xmlns:a16="http://schemas.microsoft.com/office/drawing/2014/main" id="{FE0EC059-6580-471B-82B1-7BC2C482138A}"/>
              </a:ext>
            </a:extLst>
          </p:cNvPr>
          <p:cNvSpPr/>
          <p:nvPr userDrawn="1"/>
        </p:nvSpPr>
        <p:spPr>
          <a:xfrm>
            <a:off x="0" y="4554000"/>
            <a:ext cx="12192000" cy="2304000"/>
          </a:xfrm>
          <a:custGeom>
            <a:avLst/>
            <a:gdLst>
              <a:gd name="connsiteX0" fmla="*/ 0 w 12192000"/>
              <a:gd name="connsiteY0" fmla="*/ 0 h 2304000"/>
              <a:gd name="connsiteX1" fmla="*/ 9467298 w 12192000"/>
              <a:gd name="connsiteY1" fmla="*/ 0 h 2304000"/>
              <a:gd name="connsiteX2" fmla="*/ 9426407 w 12192000"/>
              <a:gd name="connsiteY2" fmla="*/ 34200 h 2304000"/>
              <a:gd name="connsiteX3" fmla="*/ 9351723 w 12192000"/>
              <a:gd name="connsiteY3" fmla="*/ 453579 h 2304000"/>
              <a:gd name="connsiteX4" fmla="*/ 9311509 w 12192000"/>
              <a:gd name="connsiteY4" fmla="*/ 758060 h 2304000"/>
              <a:gd name="connsiteX5" fmla="*/ 9004154 w 12192000"/>
              <a:gd name="connsiteY5" fmla="*/ 798275 h 2304000"/>
              <a:gd name="connsiteX6" fmla="*/ 8584775 w 12192000"/>
              <a:gd name="connsiteY6" fmla="*/ 872959 h 2304000"/>
              <a:gd name="connsiteX7" fmla="*/ 8584775 w 12192000"/>
              <a:gd name="connsiteY7" fmla="*/ 962006 h 2304000"/>
              <a:gd name="connsiteX8" fmla="*/ 8630734 w 12192000"/>
              <a:gd name="connsiteY8" fmla="*/ 982112 h 2304000"/>
              <a:gd name="connsiteX9" fmla="*/ 8679568 w 12192000"/>
              <a:gd name="connsiteY9" fmla="*/ 962006 h 2304000"/>
              <a:gd name="connsiteX10" fmla="*/ 8984048 w 12192000"/>
              <a:gd name="connsiteY10" fmla="*/ 921792 h 2304000"/>
              <a:gd name="connsiteX11" fmla="*/ 9403427 w 12192000"/>
              <a:gd name="connsiteY11" fmla="*/ 847108 h 2304000"/>
              <a:gd name="connsiteX12" fmla="*/ 9478111 w 12192000"/>
              <a:gd name="connsiteY12" fmla="*/ 430600 h 2304000"/>
              <a:gd name="connsiteX13" fmla="*/ 9518326 w 12192000"/>
              <a:gd name="connsiteY13" fmla="*/ 123248 h 2304000"/>
              <a:gd name="connsiteX14" fmla="*/ 9822806 w 12192000"/>
              <a:gd name="connsiteY14" fmla="*/ 83034 h 2304000"/>
              <a:gd name="connsiteX15" fmla="*/ 10242185 w 12192000"/>
              <a:gd name="connsiteY15" fmla="*/ 8350 h 2304000"/>
              <a:gd name="connsiteX16" fmla="*/ 10247954 w 12192000"/>
              <a:gd name="connsiteY16" fmla="*/ 0 h 2304000"/>
              <a:gd name="connsiteX17" fmla="*/ 12192000 w 12192000"/>
              <a:gd name="connsiteY17" fmla="*/ 0 h 2304000"/>
              <a:gd name="connsiteX18" fmla="*/ 12192000 w 12192000"/>
              <a:gd name="connsiteY18" fmla="*/ 2304000 h 2304000"/>
              <a:gd name="connsiteX19" fmla="*/ 0 w 12192000"/>
              <a:gd name="connsiteY19" fmla="*/ 2304000 h 2304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2304000">
                <a:moveTo>
                  <a:pt x="0" y="0"/>
                </a:moveTo>
                <a:lnTo>
                  <a:pt x="9467298" y="0"/>
                </a:lnTo>
                <a:lnTo>
                  <a:pt x="9426407" y="34200"/>
                </a:lnTo>
                <a:cubicBezTo>
                  <a:pt x="9297145" y="163463"/>
                  <a:pt x="9325869" y="318575"/>
                  <a:pt x="9351723" y="453579"/>
                </a:cubicBezTo>
                <a:cubicBezTo>
                  <a:pt x="9374703" y="574223"/>
                  <a:pt x="9391937" y="677631"/>
                  <a:pt x="9311509" y="758060"/>
                </a:cubicBezTo>
                <a:cubicBezTo>
                  <a:pt x="9228206" y="838489"/>
                  <a:pt x="9124797" y="821254"/>
                  <a:pt x="9004154" y="798275"/>
                </a:cubicBezTo>
                <a:cubicBezTo>
                  <a:pt x="8866276" y="772424"/>
                  <a:pt x="8714037" y="743699"/>
                  <a:pt x="8584775" y="872959"/>
                </a:cubicBezTo>
                <a:cubicBezTo>
                  <a:pt x="8558924" y="895938"/>
                  <a:pt x="8558924" y="936153"/>
                  <a:pt x="8584775" y="962006"/>
                </a:cubicBezTo>
                <a:cubicBezTo>
                  <a:pt x="8599139" y="976367"/>
                  <a:pt x="8613500" y="982112"/>
                  <a:pt x="8630734" y="982112"/>
                </a:cubicBezTo>
                <a:cubicBezTo>
                  <a:pt x="8647969" y="982112"/>
                  <a:pt x="8662333" y="973496"/>
                  <a:pt x="8679568" y="962006"/>
                </a:cubicBezTo>
                <a:cubicBezTo>
                  <a:pt x="8759996" y="881577"/>
                  <a:pt x="8863405" y="898812"/>
                  <a:pt x="8984048" y="921792"/>
                </a:cubicBezTo>
                <a:cubicBezTo>
                  <a:pt x="9119052" y="947643"/>
                  <a:pt x="9274165" y="976367"/>
                  <a:pt x="9403427" y="847108"/>
                </a:cubicBezTo>
                <a:cubicBezTo>
                  <a:pt x="9532686" y="720720"/>
                  <a:pt x="9503962" y="565607"/>
                  <a:pt x="9478111" y="430600"/>
                </a:cubicBezTo>
                <a:cubicBezTo>
                  <a:pt x="9455131" y="309957"/>
                  <a:pt x="9437897" y="203677"/>
                  <a:pt x="9518326" y="123248"/>
                </a:cubicBezTo>
                <a:cubicBezTo>
                  <a:pt x="9598754" y="42819"/>
                  <a:pt x="9702163" y="60054"/>
                  <a:pt x="9822806" y="83034"/>
                </a:cubicBezTo>
                <a:cubicBezTo>
                  <a:pt x="9957810" y="108884"/>
                  <a:pt x="10112923" y="137609"/>
                  <a:pt x="10242185" y="8350"/>
                </a:cubicBezTo>
                <a:lnTo>
                  <a:pt x="10247954" y="0"/>
                </a:lnTo>
                <a:lnTo>
                  <a:pt x="12192000" y="0"/>
                </a:lnTo>
                <a:lnTo>
                  <a:pt x="12192000" y="2304000"/>
                </a:lnTo>
                <a:lnTo>
                  <a:pt x="0" y="2304000"/>
                </a:lnTo>
                <a:close/>
              </a:path>
            </a:pathLst>
          </a:cu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2A6CD15-EEA4-46CB-A7B3-495FF7C8B4E0}"/>
              </a:ext>
            </a:extLst>
          </p:cNvPr>
          <p:cNvSpPr>
            <a:spLocks noGrp="1"/>
          </p:cNvSpPr>
          <p:nvPr>
            <p:ph type="ctrTitle"/>
          </p:nvPr>
        </p:nvSpPr>
        <p:spPr>
          <a:xfrm>
            <a:off x="1080000" y="3833999"/>
            <a:ext cx="5937026" cy="720001"/>
          </a:xfrm>
          <a:solidFill>
            <a:schemeClr val="bg1"/>
          </a:solidFill>
        </p:spPr>
        <p:txBody>
          <a:bodyPr anchor="ctr">
            <a:normAutofit/>
          </a:bodyPr>
          <a:lstStyle>
            <a:lvl1pPr algn="l">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FF20683-79D6-43CE-A167-BF1E25FA44B5}"/>
              </a:ext>
            </a:extLst>
          </p:cNvPr>
          <p:cNvSpPr>
            <a:spLocks noGrp="1"/>
          </p:cNvSpPr>
          <p:nvPr>
            <p:ph type="subTitle" idx="1"/>
          </p:nvPr>
        </p:nvSpPr>
        <p:spPr>
          <a:xfrm>
            <a:off x="1080000" y="4731026"/>
            <a:ext cx="9144000" cy="720000"/>
          </a:xfrm>
        </p:spPr>
        <p:txBody>
          <a:bodyPr>
            <a:normAutofit/>
          </a:bodyPr>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8" name="Freeform: Shape 17">
            <a:extLst>
              <a:ext uri="{FF2B5EF4-FFF2-40B4-BE49-F238E27FC236}">
                <a16:creationId xmlns:a16="http://schemas.microsoft.com/office/drawing/2014/main" id="{60524263-835B-48D7-A2FC-25541FD95C43}"/>
              </a:ext>
            </a:extLst>
          </p:cNvPr>
          <p:cNvSpPr/>
          <p:nvPr/>
        </p:nvSpPr>
        <p:spPr>
          <a:xfrm>
            <a:off x="10460488" y="2344811"/>
            <a:ext cx="1005361" cy="1005361"/>
          </a:xfrm>
          <a:custGeom>
            <a:avLst/>
            <a:gdLst>
              <a:gd name="connsiteX0" fmla="*/ 169545 w 333375"/>
              <a:gd name="connsiteY0" fmla="*/ 339090 h 333375"/>
              <a:gd name="connsiteX1" fmla="*/ 0 w 333375"/>
              <a:gd name="connsiteY1" fmla="*/ 169545 h 333375"/>
              <a:gd name="connsiteX2" fmla="*/ 169545 w 333375"/>
              <a:gd name="connsiteY2" fmla="*/ 0 h 333375"/>
              <a:gd name="connsiteX3" fmla="*/ 339090 w 333375"/>
              <a:gd name="connsiteY3" fmla="*/ 169545 h 333375"/>
              <a:gd name="connsiteX4" fmla="*/ 169545 w 333375"/>
              <a:gd name="connsiteY4" fmla="*/ 339090 h 333375"/>
              <a:gd name="connsiteX5" fmla="*/ 169545 w 333375"/>
              <a:gd name="connsiteY5" fmla="*/ 40958 h 333375"/>
              <a:gd name="connsiteX6" fmla="*/ 40958 w 333375"/>
              <a:gd name="connsiteY6" fmla="*/ 169545 h 333375"/>
              <a:gd name="connsiteX7" fmla="*/ 169545 w 333375"/>
              <a:gd name="connsiteY7" fmla="*/ 298133 h 333375"/>
              <a:gd name="connsiteX8" fmla="*/ 298133 w 333375"/>
              <a:gd name="connsiteY8" fmla="*/ 169545 h 333375"/>
              <a:gd name="connsiteX9" fmla="*/ 169545 w 333375"/>
              <a:gd name="connsiteY9" fmla="*/ 40958 h 333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3375" h="333375">
                <a:moveTo>
                  <a:pt x="169545" y="339090"/>
                </a:moveTo>
                <a:cubicBezTo>
                  <a:pt x="76200" y="339090"/>
                  <a:pt x="0" y="262890"/>
                  <a:pt x="0" y="169545"/>
                </a:cubicBezTo>
                <a:cubicBezTo>
                  <a:pt x="0" y="76200"/>
                  <a:pt x="76200" y="0"/>
                  <a:pt x="169545" y="0"/>
                </a:cubicBezTo>
                <a:cubicBezTo>
                  <a:pt x="262890" y="0"/>
                  <a:pt x="339090" y="76200"/>
                  <a:pt x="339090" y="169545"/>
                </a:cubicBezTo>
                <a:cubicBezTo>
                  <a:pt x="339090" y="262890"/>
                  <a:pt x="262890" y="339090"/>
                  <a:pt x="169545" y="339090"/>
                </a:cubicBezTo>
                <a:close/>
                <a:moveTo>
                  <a:pt x="169545" y="40958"/>
                </a:moveTo>
                <a:cubicBezTo>
                  <a:pt x="99060" y="40958"/>
                  <a:pt x="40958" y="98108"/>
                  <a:pt x="40958" y="169545"/>
                </a:cubicBezTo>
                <a:cubicBezTo>
                  <a:pt x="40958" y="240030"/>
                  <a:pt x="99060" y="298133"/>
                  <a:pt x="169545" y="298133"/>
                </a:cubicBezTo>
                <a:cubicBezTo>
                  <a:pt x="240030" y="298133"/>
                  <a:pt x="298133" y="240983"/>
                  <a:pt x="298133" y="169545"/>
                </a:cubicBezTo>
                <a:cubicBezTo>
                  <a:pt x="298133" y="99060"/>
                  <a:pt x="240030" y="40958"/>
                  <a:pt x="169545" y="40958"/>
                </a:cubicBezTo>
                <a:close/>
              </a:path>
            </a:pathLst>
          </a:custGeom>
          <a:solidFill>
            <a:schemeClr val="accent4"/>
          </a:solidFill>
          <a:ln w="9525" cap="flat">
            <a:noFill/>
            <a:prstDash val="solid"/>
            <a:miter/>
          </a:ln>
        </p:spPr>
        <p:txBody>
          <a:bodyPr rtlCol="0" anchor="ctr"/>
          <a:lstStyle/>
          <a:p>
            <a:endParaRPr lang="en-US" dirty="0"/>
          </a:p>
        </p:txBody>
      </p:sp>
      <p:sp>
        <p:nvSpPr>
          <p:cNvPr id="19" name="Freeform: Shape 18">
            <a:extLst>
              <a:ext uri="{FF2B5EF4-FFF2-40B4-BE49-F238E27FC236}">
                <a16:creationId xmlns:a16="http://schemas.microsoft.com/office/drawing/2014/main" id="{2BB9EF5C-08CE-4A11-8FB9-D59AACF45C92}"/>
              </a:ext>
            </a:extLst>
          </p:cNvPr>
          <p:cNvSpPr/>
          <p:nvPr/>
        </p:nvSpPr>
        <p:spPr>
          <a:xfrm>
            <a:off x="7998793" y="3146226"/>
            <a:ext cx="1062810" cy="919187"/>
          </a:xfrm>
          <a:custGeom>
            <a:avLst/>
            <a:gdLst>
              <a:gd name="connsiteX0" fmla="*/ 0 w 352425"/>
              <a:gd name="connsiteY0" fmla="*/ 307658 h 304800"/>
              <a:gd name="connsiteX1" fmla="*/ 176213 w 352425"/>
              <a:gd name="connsiteY1" fmla="*/ 0 h 304800"/>
              <a:gd name="connsiteX2" fmla="*/ 352425 w 352425"/>
              <a:gd name="connsiteY2" fmla="*/ 307658 h 304800"/>
              <a:gd name="connsiteX3" fmla="*/ 0 w 352425"/>
              <a:gd name="connsiteY3" fmla="*/ 307658 h 304800"/>
            </a:gdLst>
            <a:ahLst/>
            <a:cxnLst>
              <a:cxn ang="0">
                <a:pos x="connsiteX0" y="connsiteY0"/>
              </a:cxn>
              <a:cxn ang="0">
                <a:pos x="connsiteX1" y="connsiteY1"/>
              </a:cxn>
              <a:cxn ang="0">
                <a:pos x="connsiteX2" y="connsiteY2"/>
              </a:cxn>
              <a:cxn ang="0">
                <a:pos x="connsiteX3" y="connsiteY3"/>
              </a:cxn>
            </a:cxnLst>
            <a:rect l="l" t="t" r="r" b="b"/>
            <a:pathLst>
              <a:path w="352425" h="304800">
                <a:moveTo>
                  <a:pt x="0" y="307658"/>
                </a:moveTo>
                <a:lnTo>
                  <a:pt x="176213" y="0"/>
                </a:lnTo>
                <a:lnTo>
                  <a:pt x="352425" y="307658"/>
                </a:lnTo>
                <a:lnTo>
                  <a:pt x="0" y="307658"/>
                </a:lnTo>
                <a:close/>
              </a:path>
            </a:pathLst>
          </a:custGeom>
          <a:solidFill>
            <a:schemeClr val="accent5"/>
          </a:solidFill>
          <a:ln w="9525" cap="flat">
            <a:noFill/>
            <a:prstDash val="solid"/>
            <a:miter/>
          </a:ln>
        </p:spPr>
        <p:txBody>
          <a:bodyPr rtlCol="0" anchor="ctr"/>
          <a:lstStyle/>
          <a:p>
            <a:endParaRPr lang="en-US" dirty="0"/>
          </a:p>
        </p:txBody>
      </p:sp>
    </p:spTree>
    <p:extLst>
      <p:ext uri="{BB962C8B-B14F-4D97-AF65-F5344CB8AC3E}">
        <p14:creationId xmlns:p14="http://schemas.microsoft.com/office/powerpoint/2010/main" val="13637758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Narrow Content">
    <p:bg>
      <p:bgPr>
        <a:solidFill>
          <a:schemeClr val="accent6">
            <a:lumMod val="50000"/>
          </a:schemeClr>
        </a:solidFill>
        <a:effectLst/>
      </p:bgPr>
    </p:b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5C33E624-2467-4206-84E7-7DB1C787CD87}"/>
              </a:ext>
            </a:extLst>
          </p:cNvPr>
          <p:cNvSpPr>
            <a:spLocks noGrp="1"/>
          </p:cNvSpPr>
          <p:nvPr>
            <p:ph type="pic" sz="quarter" idx="12" hasCustomPrompt="1"/>
          </p:nvPr>
        </p:nvSpPr>
        <p:spPr>
          <a:xfrm>
            <a:off x="0" y="0"/>
            <a:ext cx="6921500" cy="6858000"/>
          </a:xfrm>
          <a:prstGeom prst="hexagon">
            <a:avLst>
              <a:gd name="adj" fmla="val 7593"/>
              <a:gd name="vf" fmla="val 115470"/>
            </a:avLst>
          </a:prstGeom>
          <a:solidFill>
            <a:schemeClr val="bg1">
              <a:lumMod val="95000"/>
            </a:schemeClr>
          </a:solidFill>
        </p:spPr>
        <p:txBody>
          <a:bodyPr tIns="1512000"/>
          <a:lstStyle>
            <a:lvl1pPr marL="0" indent="0" algn="ctr">
              <a:buNone/>
              <a:defRPr i="1"/>
            </a:lvl1pPr>
          </a:lstStyle>
          <a:p>
            <a:r>
              <a:rPr lang="en-US" dirty="0"/>
              <a:t>Insert Your Picture Here</a:t>
            </a:r>
          </a:p>
        </p:txBody>
      </p:sp>
      <p:sp>
        <p:nvSpPr>
          <p:cNvPr id="2" name="Title 1">
            <a:extLst>
              <a:ext uri="{FF2B5EF4-FFF2-40B4-BE49-F238E27FC236}">
                <a16:creationId xmlns:a16="http://schemas.microsoft.com/office/drawing/2014/main" id="{5CD39408-C49A-4750-A547-E1EAD06F807D}"/>
              </a:ext>
            </a:extLst>
          </p:cNvPr>
          <p:cNvSpPr>
            <a:spLocks noGrp="1"/>
          </p:cNvSpPr>
          <p:nvPr>
            <p:ph type="title"/>
          </p:nvPr>
        </p:nvSpPr>
        <p:spPr>
          <a:xfrm>
            <a:off x="1079999" y="3033000"/>
            <a:ext cx="6235201" cy="7920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264671D-DEA0-4C96-A2C8-AF8E77F354FD}"/>
              </a:ext>
            </a:extLst>
          </p:cNvPr>
          <p:cNvSpPr>
            <a:spLocks noGrp="1"/>
          </p:cNvSpPr>
          <p:nvPr>
            <p:ph idx="1"/>
          </p:nvPr>
        </p:nvSpPr>
        <p:spPr>
          <a:xfrm>
            <a:off x="7487346" y="924301"/>
            <a:ext cx="3442907" cy="5009400"/>
          </a:xfrm>
        </p:spPr>
        <p:txBody>
          <a:bodyPr anchor="ctr"/>
          <a:lstStyle>
            <a:lvl1pPr>
              <a:buClrTx/>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6">
            <a:extLst>
              <a:ext uri="{FF2B5EF4-FFF2-40B4-BE49-F238E27FC236}">
                <a16:creationId xmlns:a16="http://schemas.microsoft.com/office/drawing/2014/main" id="{4FF0D2BD-AC28-47D6-8C93-74585CCB5BB5}"/>
              </a:ext>
            </a:extLst>
          </p:cNvPr>
          <p:cNvSpPr>
            <a:spLocks noGrp="1"/>
          </p:cNvSpPr>
          <p:nvPr>
            <p:ph type="ftr" sz="quarter" idx="10"/>
          </p:nvPr>
        </p:nvSpPr>
        <p:spPr/>
        <p:txBody>
          <a:bodyPr/>
          <a:lstStyle/>
          <a:p>
            <a:endParaRPr lang="en-US" dirty="0"/>
          </a:p>
        </p:txBody>
      </p:sp>
      <p:sp>
        <p:nvSpPr>
          <p:cNvPr id="8" name="Slide Number Placeholder 7">
            <a:extLst>
              <a:ext uri="{FF2B5EF4-FFF2-40B4-BE49-F238E27FC236}">
                <a16:creationId xmlns:a16="http://schemas.microsoft.com/office/drawing/2014/main" id="{87165DED-91C9-42FC-97C3-122D43563AB4}"/>
              </a:ext>
            </a:extLst>
          </p:cNvPr>
          <p:cNvSpPr>
            <a:spLocks noGrp="1"/>
          </p:cNvSpPr>
          <p:nvPr>
            <p:ph type="sldNum" sz="quarter" idx="11"/>
          </p:nvPr>
        </p:nvSpPr>
        <p:spPr>
          <a:noFill/>
          <a:ln>
            <a:solidFill>
              <a:schemeClr val="bg1"/>
            </a:solidFill>
          </a:ln>
        </p:spPr>
        <p:txBody>
          <a:bodyPr/>
          <a:lstStyle>
            <a:lvl1pPr>
              <a:defRPr>
                <a:solidFill>
                  <a:schemeClr val="bg1"/>
                </a:solidFill>
              </a:defRPr>
            </a:lvl1pPr>
          </a:lstStyle>
          <a:p>
            <a:fld id="{7E0E41E9-E887-49CF-A358-8367F0C34840}" type="slidenum">
              <a:rPr lang="en-US" smtClean="0"/>
              <a:pPr/>
              <a:t>‹#›</a:t>
            </a:fld>
            <a:endParaRPr lang="en-US" dirty="0"/>
          </a:p>
        </p:txBody>
      </p:sp>
    </p:spTree>
    <p:extLst>
      <p:ext uri="{BB962C8B-B14F-4D97-AF65-F5344CB8AC3E}">
        <p14:creationId xmlns:p14="http://schemas.microsoft.com/office/powerpoint/2010/main" val="21299458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Narrow Content Option 2">
    <p:bg>
      <p:bgPr>
        <a:solidFill>
          <a:schemeClr val="accent2">
            <a:lumMod val="50000"/>
          </a:schemeClr>
        </a:solidFill>
        <a:effectLst/>
      </p:bgPr>
    </p:b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5C33E624-2467-4206-84E7-7DB1C787CD87}"/>
              </a:ext>
            </a:extLst>
          </p:cNvPr>
          <p:cNvSpPr>
            <a:spLocks noGrp="1"/>
          </p:cNvSpPr>
          <p:nvPr>
            <p:ph type="pic" sz="quarter" idx="12" hasCustomPrompt="1"/>
          </p:nvPr>
        </p:nvSpPr>
        <p:spPr>
          <a:xfrm>
            <a:off x="6096000" y="0"/>
            <a:ext cx="6096000" cy="6858000"/>
          </a:xfrm>
          <a:prstGeom prst="hexagon">
            <a:avLst>
              <a:gd name="adj" fmla="val 7083"/>
              <a:gd name="vf" fmla="val 115470"/>
            </a:avLst>
          </a:prstGeom>
          <a:solidFill>
            <a:schemeClr val="bg1">
              <a:lumMod val="95000"/>
            </a:schemeClr>
          </a:solidFill>
        </p:spPr>
        <p:txBody>
          <a:bodyPr tIns="1512000"/>
          <a:lstStyle>
            <a:lvl1pPr marL="0" indent="0" algn="ctr">
              <a:buNone/>
              <a:defRPr i="1"/>
            </a:lvl1pPr>
          </a:lstStyle>
          <a:p>
            <a:r>
              <a:rPr lang="en-US" dirty="0"/>
              <a:t>Insert Your Picture Here</a:t>
            </a:r>
          </a:p>
        </p:txBody>
      </p:sp>
      <p:sp>
        <p:nvSpPr>
          <p:cNvPr id="2" name="Title 1">
            <a:extLst>
              <a:ext uri="{FF2B5EF4-FFF2-40B4-BE49-F238E27FC236}">
                <a16:creationId xmlns:a16="http://schemas.microsoft.com/office/drawing/2014/main" id="{5CD39408-C49A-4750-A547-E1EAD06F807D}"/>
              </a:ext>
            </a:extLst>
          </p:cNvPr>
          <p:cNvSpPr>
            <a:spLocks noGrp="1"/>
          </p:cNvSpPr>
          <p:nvPr>
            <p:ph type="title"/>
          </p:nvPr>
        </p:nvSpPr>
        <p:spPr>
          <a:xfrm>
            <a:off x="4876800" y="3033000"/>
            <a:ext cx="6235201" cy="7920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264671D-DEA0-4C96-A2C8-AF8E77F354FD}"/>
              </a:ext>
            </a:extLst>
          </p:cNvPr>
          <p:cNvSpPr>
            <a:spLocks noGrp="1"/>
          </p:cNvSpPr>
          <p:nvPr>
            <p:ph idx="1"/>
          </p:nvPr>
        </p:nvSpPr>
        <p:spPr>
          <a:xfrm>
            <a:off x="1391346" y="1873780"/>
            <a:ext cx="3442907" cy="3110443"/>
          </a:xfrm>
        </p:spPr>
        <p:txBody>
          <a:bodyPr anchor="ctr"/>
          <a:lstStyle>
            <a:lvl1pPr>
              <a:buClr>
                <a:schemeClr val="bg1"/>
              </a:buCl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6">
            <a:extLst>
              <a:ext uri="{FF2B5EF4-FFF2-40B4-BE49-F238E27FC236}">
                <a16:creationId xmlns:a16="http://schemas.microsoft.com/office/drawing/2014/main" id="{4FF0D2BD-AC28-47D6-8C93-74585CCB5BB5}"/>
              </a:ext>
            </a:extLst>
          </p:cNvPr>
          <p:cNvSpPr>
            <a:spLocks noGrp="1"/>
          </p:cNvSpPr>
          <p:nvPr>
            <p:ph type="ftr" sz="quarter" idx="10"/>
          </p:nvPr>
        </p:nvSpPr>
        <p:spPr/>
        <p:txBody>
          <a:bodyPr/>
          <a:lstStyle/>
          <a:p>
            <a:endParaRPr lang="en-US" dirty="0"/>
          </a:p>
        </p:txBody>
      </p:sp>
      <p:sp>
        <p:nvSpPr>
          <p:cNvPr id="8" name="Slide Number Placeholder 7">
            <a:extLst>
              <a:ext uri="{FF2B5EF4-FFF2-40B4-BE49-F238E27FC236}">
                <a16:creationId xmlns:a16="http://schemas.microsoft.com/office/drawing/2014/main" id="{87165DED-91C9-42FC-97C3-122D43563AB4}"/>
              </a:ext>
            </a:extLst>
          </p:cNvPr>
          <p:cNvSpPr>
            <a:spLocks noGrp="1"/>
          </p:cNvSpPr>
          <p:nvPr>
            <p:ph type="sldNum" sz="quarter" idx="11"/>
          </p:nvPr>
        </p:nvSpPr>
        <p:spPr>
          <a:noFill/>
          <a:ln>
            <a:solidFill>
              <a:schemeClr val="accent2">
                <a:lumMod val="50000"/>
              </a:schemeClr>
            </a:solidFill>
          </a:ln>
        </p:spPr>
        <p:txBody>
          <a:bodyPr/>
          <a:lstStyle>
            <a:lvl1pPr>
              <a:defRPr>
                <a:solidFill>
                  <a:schemeClr val="tx2"/>
                </a:solidFill>
              </a:defRPr>
            </a:lvl1pPr>
          </a:lstStyle>
          <a:p>
            <a:fld id="{7E0E41E9-E887-49CF-A358-8367F0C34840}" type="slidenum">
              <a:rPr lang="en-US" smtClean="0"/>
              <a:pPr/>
              <a:t>‹#›</a:t>
            </a:fld>
            <a:endParaRPr lang="en-US" dirty="0"/>
          </a:p>
        </p:txBody>
      </p:sp>
    </p:spTree>
    <p:extLst>
      <p:ext uri="{BB962C8B-B14F-4D97-AF65-F5344CB8AC3E}">
        <p14:creationId xmlns:p14="http://schemas.microsoft.com/office/powerpoint/2010/main" val="9363952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Quote and Image">
    <p:bg>
      <p:bgPr>
        <a:solidFill>
          <a:schemeClr val="accent1"/>
        </a:solidFill>
        <a:effectLst/>
      </p:bgPr>
    </p:b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5C33E624-2467-4206-84E7-7DB1C787CD87}"/>
              </a:ext>
            </a:extLst>
          </p:cNvPr>
          <p:cNvSpPr>
            <a:spLocks noGrp="1"/>
          </p:cNvSpPr>
          <p:nvPr>
            <p:ph type="pic" sz="quarter" idx="12" hasCustomPrompt="1"/>
          </p:nvPr>
        </p:nvSpPr>
        <p:spPr>
          <a:xfrm>
            <a:off x="4584700" y="0"/>
            <a:ext cx="7607300" cy="6858000"/>
          </a:xfrm>
          <a:prstGeom prst="hexagon">
            <a:avLst>
              <a:gd name="adj" fmla="val 6667"/>
              <a:gd name="vf" fmla="val 115470"/>
            </a:avLst>
          </a:prstGeom>
          <a:solidFill>
            <a:schemeClr val="bg1">
              <a:lumMod val="95000"/>
            </a:schemeClr>
          </a:solidFill>
        </p:spPr>
        <p:txBody>
          <a:bodyPr lIns="0" tIns="0" rIns="0" bIns="0" anchor="ctr"/>
          <a:lstStyle>
            <a:lvl1pPr marL="0" indent="0" algn="ctr">
              <a:buNone/>
              <a:defRPr i="1"/>
            </a:lvl1pPr>
          </a:lstStyle>
          <a:p>
            <a:r>
              <a:rPr lang="en-US" dirty="0"/>
              <a:t>Insert Your Picture Here</a:t>
            </a:r>
          </a:p>
        </p:txBody>
      </p:sp>
      <p:sp>
        <p:nvSpPr>
          <p:cNvPr id="2" name="Title 1">
            <a:extLst>
              <a:ext uri="{FF2B5EF4-FFF2-40B4-BE49-F238E27FC236}">
                <a16:creationId xmlns:a16="http://schemas.microsoft.com/office/drawing/2014/main" id="{5CD39408-C49A-4750-A547-E1EAD06F807D}"/>
              </a:ext>
            </a:extLst>
          </p:cNvPr>
          <p:cNvSpPr>
            <a:spLocks noGrp="1"/>
          </p:cNvSpPr>
          <p:nvPr>
            <p:ph type="title"/>
          </p:nvPr>
        </p:nvSpPr>
        <p:spPr>
          <a:xfrm>
            <a:off x="863600" y="1449000"/>
            <a:ext cx="4930600" cy="3960000"/>
          </a:xfrm>
        </p:spPr>
        <p:txBody>
          <a:bodyPr lIns="180000" rIns="180000"/>
          <a:lstStyle>
            <a:lvl1pPr algn="ctr">
              <a:defRPr/>
            </a:lvl1pPr>
          </a:lstStyle>
          <a:p>
            <a:r>
              <a:rPr lang="en-US"/>
              <a:t>Click to edit Master title style</a:t>
            </a:r>
            <a:endParaRPr lang="en-US" dirty="0"/>
          </a:p>
        </p:txBody>
      </p:sp>
      <p:sp>
        <p:nvSpPr>
          <p:cNvPr id="7" name="Footer Placeholder 6">
            <a:extLst>
              <a:ext uri="{FF2B5EF4-FFF2-40B4-BE49-F238E27FC236}">
                <a16:creationId xmlns:a16="http://schemas.microsoft.com/office/drawing/2014/main" id="{4FF0D2BD-AC28-47D6-8C93-74585CCB5BB5}"/>
              </a:ext>
            </a:extLst>
          </p:cNvPr>
          <p:cNvSpPr>
            <a:spLocks noGrp="1"/>
          </p:cNvSpPr>
          <p:nvPr>
            <p:ph type="ftr" sz="quarter" idx="10"/>
          </p:nvPr>
        </p:nvSpPr>
        <p:spPr/>
        <p:txBody>
          <a:bodyPr/>
          <a:lstStyle>
            <a:lvl1pPr>
              <a:defRPr>
                <a:solidFill>
                  <a:schemeClr val="bg1"/>
                </a:solidFill>
              </a:defRPr>
            </a:lvl1pPr>
          </a:lstStyle>
          <a:p>
            <a:endParaRPr lang="en-US" dirty="0"/>
          </a:p>
        </p:txBody>
      </p:sp>
      <p:sp>
        <p:nvSpPr>
          <p:cNvPr id="8" name="Slide Number Placeholder 7">
            <a:extLst>
              <a:ext uri="{FF2B5EF4-FFF2-40B4-BE49-F238E27FC236}">
                <a16:creationId xmlns:a16="http://schemas.microsoft.com/office/drawing/2014/main" id="{87165DED-91C9-42FC-97C3-122D43563AB4}"/>
              </a:ext>
            </a:extLst>
          </p:cNvPr>
          <p:cNvSpPr>
            <a:spLocks noGrp="1"/>
          </p:cNvSpPr>
          <p:nvPr>
            <p:ph type="sldNum" sz="quarter" idx="11"/>
          </p:nvPr>
        </p:nvSpPr>
        <p:spPr>
          <a:noFill/>
        </p:spPr>
        <p:txBody>
          <a:bodyPr/>
          <a:lstStyle>
            <a:lvl1pPr>
              <a:defRPr>
                <a:solidFill>
                  <a:schemeClr val="accent1"/>
                </a:solidFill>
              </a:defRPr>
            </a:lvl1pPr>
          </a:lstStyle>
          <a:p>
            <a:fld id="{7E0E41E9-E887-49CF-A358-8367F0C34840}" type="slidenum">
              <a:rPr lang="en-US" smtClean="0"/>
              <a:pPr/>
              <a:t>‹#›</a:t>
            </a:fld>
            <a:endParaRPr lang="en-US" dirty="0"/>
          </a:p>
        </p:txBody>
      </p:sp>
    </p:spTree>
    <p:extLst>
      <p:ext uri="{BB962C8B-B14F-4D97-AF65-F5344CB8AC3E}">
        <p14:creationId xmlns:p14="http://schemas.microsoft.com/office/powerpoint/2010/main" val="7085936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Subheader, Image and Content">
    <p:bg>
      <p:bgPr>
        <a:solidFill>
          <a:schemeClr val="accent5">
            <a:lumMod val="50000"/>
          </a:schemeClr>
        </a:solidFill>
        <a:effectLst/>
      </p:bgPr>
    </p:b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5C33E624-2467-4206-84E7-7DB1C787CD87}"/>
              </a:ext>
            </a:extLst>
          </p:cNvPr>
          <p:cNvSpPr>
            <a:spLocks noGrp="1"/>
          </p:cNvSpPr>
          <p:nvPr>
            <p:ph type="pic" sz="quarter" idx="12" hasCustomPrompt="1"/>
          </p:nvPr>
        </p:nvSpPr>
        <p:spPr>
          <a:xfrm>
            <a:off x="0" y="2260600"/>
            <a:ext cx="12192000" cy="4597400"/>
          </a:xfrm>
          <a:solidFill>
            <a:schemeClr val="bg1">
              <a:lumMod val="95000"/>
            </a:schemeClr>
          </a:solidFill>
        </p:spPr>
        <p:txBody>
          <a:bodyPr tIns="0" bIns="0" anchor="ctr"/>
          <a:lstStyle>
            <a:lvl1pPr marL="0" indent="0" algn="ctr">
              <a:buNone/>
              <a:defRPr i="1"/>
            </a:lvl1pPr>
          </a:lstStyle>
          <a:p>
            <a:r>
              <a:rPr lang="en-US" dirty="0"/>
              <a:t>Insert Your Picture Here</a:t>
            </a:r>
          </a:p>
        </p:txBody>
      </p:sp>
      <p:cxnSp>
        <p:nvCxnSpPr>
          <p:cNvPr id="14" name="Straight Connector 13">
            <a:extLst>
              <a:ext uri="{FF2B5EF4-FFF2-40B4-BE49-F238E27FC236}">
                <a16:creationId xmlns:a16="http://schemas.microsoft.com/office/drawing/2014/main" id="{203C1BBA-DE16-432B-8D17-818D7C0681CA}"/>
              </a:ext>
            </a:extLst>
          </p:cNvPr>
          <p:cNvCxnSpPr/>
          <p:nvPr userDrawn="1"/>
        </p:nvCxnSpPr>
        <p:spPr>
          <a:xfrm>
            <a:off x="4813300" y="649040"/>
            <a:ext cx="0" cy="935633"/>
          </a:xfrm>
          <a:prstGeom prst="line">
            <a:avLst/>
          </a:prstGeom>
          <a:ln w="127000" cap="rnd">
            <a:solidFill>
              <a:schemeClr val="bg1"/>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9721F72D-E459-4AC6-90FE-C37E1BE0C497}"/>
              </a:ext>
            </a:extLst>
          </p:cNvPr>
          <p:cNvSpPr>
            <a:spLocks noGrp="1"/>
          </p:cNvSpPr>
          <p:nvPr>
            <p:ph type="body" sz="quarter" idx="14" hasCustomPrompt="1"/>
          </p:nvPr>
        </p:nvSpPr>
        <p:spPr>
          <a:xfrm>
            <a:off x="1079500" y="306388"/>
            <a:ext cx="3403600" cy="1622425"/>
          </a:xfrm>
        </p:spPr>
        <p:txBody>
          <a:bodyPr anchor="ctr">
            <a:normAutofit/>
          </a:bodyPr>
          <a:lstStyle>
            <a:lvl1pPr marL="0" indent="0">
              <a:buNone/>
              <a:defRPr sz="2800" b="1">
                <a:solidFill>
                  <a:schemeClr val="bg1"/>
                </a:solidFill>
              </a:defRPr>
            </a:lvl1pPr>
            <a:lvl2pPr marL="179388" indent="0">
              <a:buNone/>
              <a:defRPr/>
            </a:lvl2pPr>
            <a:lvl3pPr marL="357187" indent="0">
              <a:buNone/>
              <a:defRPr/>
            </a:lvl3pPr>
            <a:lvl4pPr marL="536575" indent="0">
              <a:buNone/>
              <a:defRPr/>
            </a:lvl4pPr>
            <a:lvl5pPr marL="715963" indent="0">
              <a:buNone/>
              <a:defRPr/>
            </a:lvl5pPr>
          </a:lstStyle>
          <a:p>
            <a:pPr lvl="0"/>
            <a:r>
              <a:rPr lang="en-US" dirty="0"/>
              <a:t>Place Your Sub Header Here</a:t>
            </a:r>
          </a:p>
        </p:txBody>
      </p:sp>
      <p:sp>
        <p:nvSpPr>
          <p:cNvPr id="3" name="Content Placeholder 2">
            <a:extLst>
              <a:ext uri="{FF2B5EF4-FFF2-40B4-BE49-F238E27FC236}">
                <a16:creationId xmlns:a16="http://schemas.microsoft.com/office/drawing/2014/main" id="{D264671D-DEA0-4C96-A2C8-AF8E77F354FD}"/>
              </a:ext>
            </a:extLst>
          </p:cNvPr>
          <p:cNvSpPr>
            <a:spLocks noGrp="1"/>
          </p:cNvSpPr>
          <p:nvPr>
            <p:ph idx="1"/>
          </p:nvPr>
        </p:nvSpPr>
        <p:spPr>
          <a:xfrm>
            <a:off x="5143501" y="305644"/>
            <a:ext cx="4421084" cy="1622425"/>
          </a:xfrm>
        </p:spPr>
        <p:txBody>
          <a:bodyPr anchor="ctr"/>
          <a:lstStyle>
            <a:lvl1pPr>
              <a:buClr>
                <a:schemeClr val="bg1"/>
              </a:buCl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a:extLst>
              <a:ext uri="{FF2B5EF4-FFF2-40B4-BE49-F238E27FC236}">
                <a16:creationId xmlns:a16="http://schemas.microsoft.com/office/drawing/2014/main" id="{5CD39408-C49A-4750-A547-E1EAD06F807D}"/>
              </a:ext>
            </a:extLst>
          </p:cNvPr>
          <p:cNvSpPr>
            <a:spLocks noGrp="1"/>
          </p:cNvSpPr>
          <p:nvPr>
            <p:ph type="title"/>
          </p:nvPr>
        </p:nvSpPr>
        <p:spPr>
          <a:xfrm>
            <a:off x="1079999" y="2268000"/>
            <a:ext cx="6235201" cy="792000"/>
          </a:xfrm>
        </p:spPr>
        <p:txBody>
          <a:bodyPr/>
          <a:lstStyle/>
          <a:p>
            <a:r>
              <a:rPr lang="en-US"/>
              <a:t>Click to edit Master title style</a:t>
            </a:r>
            <a:endParaRPr lang="en-US" dirty="0"/>
          </a:p>
        </p:txBody>
      </p:sp>
      <p:sp>
        <p:nvSpPr>
          <p:cNvPr id="7" name="Footer Placeholder 6">
            <a:extLst>
              <a:ext uri="{FF2B5EF4-FFF2-40B4-BE49-F238E27FC236}">
                <a16:creationId xmlns:a16="http://schemas.microsoft.com/office/drawing/2014/main" id="{4FF0D2BD-AC28-47D6-8C93-74585CCB5BB5}"/>
              </a:ext>
            </a:extLst>
          </p:cNvPr>
          <p:cNvSpPr>
            <a:spLocks noGrp="1"/>
          </p:cNvSpPr>
          <p:nvPr>
            <p:ph type="ftr" sz="quarter" idx="10"/>
          </p:nvPr>
        </p:nvSpPr>
        <p:spPr/>
        <p:txBody>
          <a:bodyPr/>
          <a:lstStyle/>
          <a:p>
            <a:endParaRPr lang="en-US" dirty="0"/>
          </a:p>
        </p:txBody>
      </p:sp>
      <p:sp>
        <p:nvSpPr>
          <p:cNvPr id="8" name="Slide Number Placeholder 7">
            <a:extLst>
              <a:ext uri="{FF2B5EF4-FFF2-40B4-BE49-F238E27FC236}">
                <a16:creationId xmlns:a16="http://schemas.microsoft.com/office/drawing/2014/main" id="{87165DED-91C9-42FC-97C3-122D43563AB4}"/>
              </a:ext>
            </a:extLst>
          </p:cNvPr>
          <p:cNvSpPr>
            <a:spLocks noGrp="1"/>
          </p:cNvSpPr>
          <p:nvPr>
            <p:ph type="sldNum" sz="quarter" idx="11"/>
          </p:nvPr>
        </p:nvSpPr>
        <p:spPr>
          <a:noFill/>
          <a:ln>
            <a:solidFill>
              <a:schemeClr val="accent5">
                <a:lumMod val="50000"/>
              </a:schemeClr>
            </a:solidFill>
          </a:ln>
        </p:spPr>
        <p:txBody>
          <a:bodyPr/>
          <a:lstStyle>
            <a:lvl1pPr>
              <a:defRPr>
                <a:solidFill>
                  <a:schemeClr val="accent5">
                    <a:lumMod val="50000"/>
                  </a:schemeClr>
                </a:solidFill>
              </a:defRPr>
            </a:lvl1pPr>
          </a:lstStyle>
          <a:p>
            <a:fld id="{7E0E41E9-E887-49CF-A358-8367F0C34840}" type="slidenum">
              <a:rPr lang="en-US" smtClean="0"/>
              <a:pPr/>
              <a:t>‹#›</a:t>
            </a:fld>
            <a:endParaRPr lang="en-US" dirty="0"/>
          </a:p>
        </p:txBody>
      </p:sp>
    </p:spTree>
    <p:extLst>
      <p:ext uri="{BB962C8B-B14F-4D97-AF65-F5344CB8AC3E}">
        <p14:creationId xmlns:p14="http://schemas.microsoft.com/office/powerpoint/2010/main" val="974378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39408-C49A-4750-A547-E1EAD06F807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264671D-DEA0-4C96-A2C8-AF8E77F354F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6">
            <a:extLst>
              <a:ext uri="{FF2B5EF4-FFF2-40B4-BE49-F238E27FC236}">
                <a16:creationId xmlns:a16="http://schemas.microsoft.com/office/drawing/2014/main" id="{4FF0D2BD-AC28-47D6-8C93-74585CCB5BB5}"/>
              </a:ext>
            </a:extLst>
          </p:cNvPr>
          <p:cNvSpPr>
            <a:spLocks noGrp="1"/>
          </p:cNvSpPr>
          <p:nvPr>
            <p:ph type="ftr" sz="quarter" idx="10"/>
          </p:nvPr>
        </p:nvSpPr>
        <p:spPr/>
        <p:txBody>
          <a:bodyPr/>
          <a:lstStyle/>
          <a:p>
            <a:endParaRPr lang="en-US" dirty="0"/>
          </a:p>
        </p:txBody>
      </p:sp>
      <p:sp>
        <p:nvSpPr>
          <p:cNvPr id="8" name="Slide Number Placeholder 7">
            <a:extLst>
              <a:ext uri="{FF2B5EF4-FFF2-40B4-BE49-F238E27FC236}">
                <a16:creationId xmlns:a16="http://schemas.microsoft.com/office/drawing/2014/main" id="{87165DED-91C9-42FC-97C3-122D43563AB4}"/>
              </a:ext>
            </a:extLst>
          </p:cNvPr>
          <p:cNvSpPr>
            <a:spLocks noGrp="1"/>
          </p:cNvSpPr>
          <p:nvPr>
            <p:ph type="sldNum" sz="quarter" idx="11"/>
          </p:nvPr>
        </p:nvSpPr>
        <p:spPr/>
        <p:txBody>
          <a:bodyPr/>
          <a:lstStyle/>
          <a:p>
            <a:fld id="{7E0E41E9-E887-49CF-A358-8367F0C34840}" type="slidenum">
              <a:rPr lang="en-US" smtClean="0"/>
              <a:t>‹#›</a:t>
            </a:fld>
            <a:endParaRPr lang="en-US" dirty="0"/>
          </a:p>
        </p:txBody>
      </p:sp>
    </p:spTree>
    <p:extLst>
      <p:ext uri="{BB962C8B-B14F-4D97-AF65-F5344CB8AC3E}">
        <p14:creationId xmlns:p14="http://schemas.microsoft.com/office/powerpoint/2010/main" val="33708670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 Big Header">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5B7FBEE-222F-4F5D-A2AE-6EF6ED8657BB}"/>
              </a:ext>
            </a:extLst>
          </p:cNvPr>
          <p:cNvSpPr/>
          <p:nvPr userDrawn="1"/>
        </p:nvSpPr>
        <p:spPr>
          <a:xfrm>
            <a:off x="0" y="0"/>
            <a:ext cx="12192000" cy="30987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CD39408-C49A-4750-A547-E1EAD06F807D}"/>
              </a:ext>
            </a:extLst>
          </p:cNvPr>
          <p:cNvSpPr>
            <a:spLocks noGrp="1"/>
          </p:cNvSpPr>
          <p:nvPr>
            <p:ph type="title"/>
          </p:nvPr>
        </p:nvSpPr>
        <p:spPr>
          <a:xfrm>
            <a:off x="1079999" y="1152000"/>
            <a:ext cx="5940000" cy="79200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264671D-DEA0-4C96-A2C8-AF8E77F354FD}"/>
              </a:ext>
            </a:extLst>
          </p:cNvPr>
          <p:cNvSpPr>
            <a:spLocks noGrp="1"/>
          </p:cNvSpPr>
          <p:nvPr>
            <p:ph idx="1"/>
          </p:nvPr>
        </p:nvSpPr>
        <p:spPr>
          <a:xfrm>
            <a:off x="1079998" y="3429000"/>
            <a:ext cx="10022400" cy="22770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6">
            <a:extLst>
              <a:ext uri="{FF2B5EF4-FFF2-40B4-BE49-F238E27FC236}">
                <a16:creationId xmlns:a16="http://schemas.microsoft.com/office/drawing/2014/main" id="{4FF0D2BD-AC28-47D6-8C93-74585CCB5BB5}"/>
              </a:ext>
            </a:extLst>
          </p:cNvPr>
          <p:cNvSpPr>
            <a:spLocks noGrp="1"/>
          </p:cNvSpPr>
          <p:nvPr>
            <p:ph type="ftr" sz="quarter" idx="10"/>
          </p:nvPr>
        </p:nvSpPr>
        <p:spPr/>
        <p:txBody>
          <a:bodyPr/>
          <a:lstStyle/>
          <a:p>
            <a:endParaRPr lang="en-US" dirty="0"/>
          </a:p>
        </p:txBody>
      </p:sp>
      <p:sp>
        <p:nvSpPr>
          <p:cNvPr id="8" name="Slide Number Placeholder 7">
            <a:extLst>
              <a:ext uri="{FF2B5EF4-FFF2-40B4-BE49-F238E27FC236}">
                <a16:creationId xmlns:a16="http://schemas.microsoft.com/office/drawing/2014/main" id="{87165DED-91C9-42FC-97C3-122D43563AB4}"/>
              </a:ext>
            </a:extLst>
          </p:cNvPr>
          <p:cNvSpPr>
            <a:spLocks noGrp="1"/>
          </p:cNvSpPr>
          <p:nvPr>
            <p:ph type="sldNum" sz="quarter" idx="11"/>
          </p:nvPr>
        </p:nvSpPr>
        <p:spPr>
          <a:noFill/>
          <a:ln>
            <a:solidFill>
              <a:schemeClr val="accent4"/>
            </a:solidFill>
          </a:ln>
        </p:spPr>
        <p:txBody>
          <a:bodyPr/>
          <a:lstStyle>
            <a:lvl1pPr>
              <a:defRPr>
                <a:solidFill>
                  <a:schemeClr val="accent4"/>
                </a:solidFill>
              </a:defRPr>
            </a:lvl1pPr>
          </a:lstStyle>
          <a:p>
            <a:fld id="{7E0E41E9-E887-49CF-A358-8367F0C34840}" type="slidenum">
              <a:rPr lang="en-US" smtClean="0"/>
              <a:pPr/>
              <a:t>‹#›</a:t>
            </a:fld>
            <a:endParaRPr lang="en-US" dirty="0"/>
          </a:p>
        </p:txBody>
      </p:sp>
    </p:spTree>
    <p:extLst>
      <p:ext uri="{BB962C8B-B14F-4D97-AF65-F5344CB8AC3E}">
        <p14:creationId xmlns:p14="http://schemas.microsoft.com/office/powerpoint/2010/main" val="9200807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Section Header">
    <p:bg>
      <p:bgPr>
        <a:solidFill>
          <a:schemeClr val="bg1">
            <a:lumMod val="95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87461A7-C745-4C36-816E-A1BF6EE517A4}"/>
              </a:ext>
            </a:extLst>
          </p:cNvPr>
          <p:cNvSpPr/>
          <p:nvPr userDrawn="1"/>
        </p:nvSpPr>
        <p:spPr>
          <a:xfrm>
            <a:off x="0" y="2032000"/>
            <a:ext cx="12192000" cy="4826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2A6CD15-EEA4-46CB-A7B3-495FF7C8B4E0}"/>
              </a:ext>
            </a:extLst>
          </p:cNvPr>
          <p:cNvSpPr>
            <a:spLocks noGrp="1"/>
          </p:cNvSpPr>
          <p:nvPr>
            <p:ph type="ctrTitle"/>
          </p:nvPr>
        </p:nvSpPr>
        <p:spPr>
          <a:xfrm>
            <a:off x="1080000" y="3833999"/>
            <a:ext cx="5937026" cy="720001"/>
          </a:xfrm>
          <a:solidFill>
            <a:schemeClr val="bg1"/>
          </a:solidFill>
        </p:spPr>
        <p:txBody>
          <a:bodyPr anchor="ctr">
            <a:normAutofit/>
          </a:bodyPr>
          <a:lstStyle>
            <a:lvl1pPr algn="l">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FF20683-79D6-43CE-A167-BF1E25FA44B5}"/>
              </a:ext>
            </a:extLst>
          </p:cNvPr>
          <p:cNvSpPr>
            <a:spLocks noGrp="1"/>
          </p:cNvSpPr>
          <p:nvPr>
            <p:ph type="subTitle" idx="1"/>
          </p:nvPr>
        </p:nvSpPr>
        <p:spPr>
          <a:xfrm>
            <a:off x="1080000" y="4731026"/>
            <a:ext cx="5937026" cy="720000"/>
          </a:xfrm>
        </p:spPr>
        <p:txBody>
          <a:bodyPr>
            <a:normAutofit/>
          </a:bodyPr>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41412594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2C2F631-6179-4019-A4DE-E71E4BCD7A9A}"/>
              </a:ext>
            </a:extLst>
          </p:cNvPr>
          <p:cNvSpPr/>
          <p:nvPr userDrawn="1"/>
        </p:nvSpPr>
        <p:spPr>
          <a:xfrm>
            <a:off x="0" y="0"/>
            <a:ext cx="12192000" cy="309879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63BA779-F1DC-4871-8673-48F90A2ADB29}"/>
              </a:ext>
            </a:extLst>
          </p:cNvPr>
          <p:cNvSpPr>
            <a:spLocks noGrp="1"/>
          </p:cNvSpPr>
          <p:nvPr>
            <p:ph type="title"/>
          </p:nvPr>
        </p:nvSpPr>
        <p:spPr>
          <a:xfrm>
            <a:off x="1079999" y="1152000"/>
            <a:ext cx="5940000" cy="792000"/>
          </a:xfrm>
        </p:spPr>
        <p:txBody>
          <a:bodyPr/>
          <a:lstStyle/>
          <a:p>
            <a:r>
              <a:rPr lang="en-US"/>
              <a:t>Click to edit Master title style</a:t>
            </a:r>
          </a:p>
        </p:txBody>
      </p:sp>
      <p:sp>
        <p:nvSpPr>
          <p:cNvPr id="8" name="Footer Placeholder 7">
            <a:extLst>
              <a:ext uri="{FF2B5EF4-FFF2-40B4-BE49-F238E27FC236}">
                <a16:creationId xmlns:a16="http://schemas.microsoft.com/office/drawing/2014/main" id="{FD0CDE65-1A53-4205-81E7-9806636D35D1}"/>
              </a:ext>
            </a:extLst>
          </p:cNvPr>
          <p:cNvSpPr>
            <a:spLocks noGrp="1"/>
          </p:cNvSpPr>
          <p:nvPr>
            <p:ph type="ftr" sz="quarter" idx="10"/>
          </p:nvPr>
        </p:nvSpPr>
        <p:spPr/>
        <p:txBody>
          <a:bodyPr/>
          <a:lstStyle/>
          <a:p>
            <a:endParaRPr lang="en-US" dirty="0"/>
          </a:p>
        </p:txBody>
      </p:sp>
      <p:sp>
        <p:nvSpPr>
          <p:cNvPr id="9" name="Slide Number Placeholder 8">
            <a:extLst>
              <a:ext uri="{FF2B5EF4-FFF2-40B4-BE49-F238E27FC236}">
                <a16:creationId xmlns:a16="http://schemas.microsoft.com/office/drawing/2014/main" id="{9D1C7250-86AB-45C1-A1EF-F426666979B7}"/>
              </a:ext>
            </a:extLst>
          </p:cNvPr>
          <p:cNvSpPr>
            <a:spLocks noGrp="1"/>
          </p:cNvSpPr>
          <p:nvPr>
            <p:ph type="sldNum" sz="quarter" idx="11"/>
          </p:nvPr>
        </p:nvSpPr>
        <p:spPr/>
        <p:txBody>
          <a:bodyPr/>
          <a:lstStyle/>
          <a:p>
            <a:fld id="{7E0E41E9-E887-49CF-A358-8367F0C34840}" type="slidenum">
              <a:rPr lang="en-US" smtClean="0"/>
              <a:t>‹#›</a:t>
            </a:fld>
            <a:endParaRPr lang="en-US" dirty="0"/>
          </a:p>
        </p:txBody>
      </p:sp>
      <p:sp>
        <p:nvSpPr>
          <p:cNvPr id="10" name="Content Placeholder 2">
            <a:extLst>
              <a:ext uri="{FF2B5EF4-FFF2-40B4-BE49-F238E27FC236}">
                <a16:creationId xmlns:a16="http://schemas.microsoft.com/office/drawing/2014/main" id="{6D2A4D50-D5D7-4F67-A7F9-A34FE6E8980C}"/>
              </a:ext>
            </a:extLst>
          </p:cNvPr>
          <p:cNvSpPr>
            <a:spLocks noGrp="1"/>
          </p:cNvSpPr>
          <p:nvPr>
            <p:ph idx="1"/>
          </p:nvPr>
        </p:nvSpPr>
        <p:spPr>
          <a:xfrm>
            <a:off x="1079998" y="2564295"/>
            <a:ext cx="4680000" cy="3141705"/>
          </a:xfrm>
          <a:solidFill>
            <a:schemeClr val="bg1"/>
          </a:solidFill>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2">
            <a:extLst>
              <a:ext uri="{FF2B5EF4-FFF2-40B4-BE49-F238E27FC236}">
                <a16:creationId xmlns:a16="http://schemas.microsoft.com/office/drawing/2014/main" id="{FC78E1E2-4A89-4703-BD74-7B982EBCB1B6}"/>
              </a:ext>
            </a:extLst>
          </p:cNvPr>
          <p:cNvSpPr>
            <a:spLocks noGrp="1"/>
          </p:cNvSpPr>
          <p:nvPr>
            <p:ph idx="12"/>
          </p:nvPr>
        </p:nvSpPr>
        <p:spPr>
          <a:xfrm>
            <a:off x="6422399" y="2564295"/>
            <a:ext cx="4680000" cy="3141705"/>
          </a:xfrm>
          <a:solidFill>
            <a:schemeClr val="bg1"/>
          </a:solidFill>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311924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0AD4645D-B764-4859-9EF5-D320F7C474D4}"/>
              </a:ext>
            </a:extLst>
          </p:cNvPr>
          <p:cNvSpPr/>
          <p:nvPr userDrawn="1"/>
        </p:nvSpPr>
        <p:spPr>
          <a:xfrm>
            <a:off x="0" y="0"/>
            <a:ext cx="12192000" cy="309879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63BA779-F1DC-4871-8673-48F90A2ADB29}"/>
              </a:ext>
            </a:extLst>
          </p:cNvPr>
          <p:cNvSpPr>
            <a:spLocks noGrp="1"/>
          </p:cNvSpPr>
          <p:nvPr>
            <p:ph type="title"/>
          </p:nvPr>
        </p:nvSpPr>
        <p:spPr>
          <a:xfrm>
            <a:off x="1079999" y="1152000"/>
            <a:ext cx="5940000" cy="792000"/>
          </a:xfrm>
        </p:spPr>
        <p:txBody>
          <a:bodyPr/>
          <a:lstStyle/>
          <a:p>
            <a:r>
              <a:rPr lang="en-US"/>
              <a:t>Click to edit Master title style</a:t>
            </a:r>
          </a:p>
        </p:txBody>
      </p:sp>
      <p:sp>
        <p:nvSpPr>
          <p:cNvPr id="8" name="Footer Placeholder 7">
            <a:extLst>
              <a:ext uri="{FF2B5EF4-FFF2-40B4-BE49-F238E27FC236}">
                <a16:creationId xmlns:a16="http://schemas.microsoft.com/office/drawing/2014/main" id="{FD0CDE65-1A53-4205-81E7-9806636D35D1}"/>
              </a:ext>
            </a:extLst>
          </p:cNvPr>
          <p:cNvSpPr>
            <a:spLocks noGrp="1"/>
          </p:cNvSpPr>
          <p:nvPr>
            <p:ph type="ftr" sz="quarter" idx="10"/>
          </p:nvPr>
        </p:nvSpPr>
        <p:spPr/>
        <p:txBody>
          <a:bodyPr/>
          <a:lstStyle/>
          <a:p>
            <a:endParaRPr lang="en-US" dirty="0"/>
          </a:p>
        </p:txBody>
      </p:sp>
      <p:sp>
        <p:nvSpPr>
          <p:cNvPr id="9" name="Slide Number Placeholder 8">
            <a:extLst>
              <a:ext uri="{FF2B5EF4-FFF2-40B4-BE49-F238E27FC236}">
                <a16:creationId xmlns:a16="http://schemas.microsoft.com/office/drawing/2014/main" id="{9D1C7250-86AB-45C1-A1EF-F426666979B7}"/>
              </a:ext>
            </a:extLst>
          </p:cNvPr>
          <p:cNvSpPr>
            <a:spLocks noGrp="1"/>
          </p:cNvSpPr>
          <p:nvPr>
            <p:ph type="sldNum" sz="quarter" idx="11"/>
          </p:nvPr>
        </p:nvSpPr>
        <p:spPr/>
        <p:txBody>
          <a:bodyPr/>
          <a:lstStyle/>
          <a:p>
            <a:fld id="{7E0E41E9-E887-49CF-A358-8367F0C34840}" type="slidenum">
              <a:rPr lang="en-US" smtClean="0"/>
              <a:t>‹#›</a:t>
            </a:fld>
            <a:endParaRPr lang="en-US" dirty="0"/>
          </a:p>
        </p:txBody>
      </p:sp>
      <p:sp>
        <p:nvSpPr>
          <p:cNvPr id="10" name="Content Placeholder 2">
            <a:extLst>
              <a:ext uri="{FF2B5EF4-FFF2-40B4-BE49-F238E27FC236}">
                <a16:creationId xmlns:a16="http://schemas.microsoft.com/office/drawing/2014/main" id="{6D2A4D50-D5D7-4F67-A7F9-A34FE6E8980C}"/>
              </a:ext>
            </a:extLst>
          </p:cNvPr>
          <p:cNvSpPr>
            <a:spLocks noGrp="1"/>
          </p:cNvSpPr>
          <p:nvPr>
            <p:ph idx="1"/>
          </p:nvPr>
        </p:nvSpPr>
        <p:spPr>
          <a:xfrm>
            <a:off x="1079998" y="3473076"/>
            <a:ext cx="4680000" cy="223292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2">
            <a:extLst>
              <a:ext uri="{FF2B5EF4-FFF2-40B4-BE49-F238E27FC236}">
                <a16:creationId xmlns:a16="http://schemas.microsoft.com/office/drawing/2014/main" id="{FC78E1E2-4A89-4703-BD74-7B982EBCB1B6}"/>
              </a:ext>
            </a:extLst>
          </p:cNvPr>
          <p:cNvSpPr>
            <a:spLocks noGrp="1"/>
          </p:cNvSpPr>
          <p:nvPr>
            <p:ph idx="12"/>
          </p:nvPr>
        </p:nvSpPr>
        <p:spPr>
          <a:xfrm>
            <a:off x="6422399" y="3473076"/>
            <a:ext cx="4680000" cy="223292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ext Placeholder 2">
            <a:extLst>
              <a:ext uri="{FF2B5EF4-FFF2-40B4-BE49-F238E27FC236}">
                <a16:creationId xmlns:a16="http://schemas.microsoft.com/office/drawing/2014/main" id="{4A0AF439-96CB-4860-A71E-A61E0D722A90}"/>
              </a:ext>
            </a:extLst>
          </p:cNvPr>
          <p:cNvSpPr>
            <a:spLocks noGrp="1"/>
          </p:cNvSpPr>
          <p:nvPr>
            <p:ph type="body" idx="13"/>
          </p:nvPr>
        </p:nvSpPr>
        <p:spPr>
          <a:xfrm>
            <a:off x="1079999" y="2561013"/>
            <a:ext cx="4689604" cy="823912"/>
          </a:xfrm>
          <a:solidFill>
            <a:schemeClr val="accent1">
              <a:lumMod val="50000"/>
            </a:schemeClr>
          </a:solidFill>
        </p:spPr>
        <p:txBody>
          <a:bodyPr anchor="ctr"/>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4">
            <a:extLst>
              <a:ext uri="{FF2B5EF4-FFF2-40B4-BE49-F238E27FC236}">
                <a16:creationId xmlns:a16="http://schemas.microsoft.com/office/drawing/2014/main" id="{20C3577A-AD90-453C-A7D5-994712C32F8A}"/>
              </a:ext>
            </a:extLst>
          </p:cNvPr>
          <p:cNvSpPr>
            <a:spLocks noGrp="1"/>
          </p:cNvSpPr>
          <p:nvPr>
            <p:ph type="body" sz="quarter" idx="3"/>
          </p:nvPr>
        </p:nvSpPr>
        <p:spPr>
          <a:xfrm>
            <a:off x="6422399" y="2561013"/>
            <a:ext cx="4689602" cy="823912"/>
          </a:xfrm>
          <a:solidFill>
            <a:schemeClr val="accent3">
              <a:lumMod val="50000"/>
            </a:schemeClr>
          </a:solidFill>
        </p:spPr>
        <p:txBody>
          <a:bodyPr anchor="ctr"/>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Tree>
    <p:extLst>
      <p:ext uri="{BB962C8B-B14F-4D97-AF65-F5344CB8AC3E}">
        <p14:creationId xmlns:p14="http://schemas.microsoft.com/office/powerpoint/2010/main" val="38767173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236AECC-ED9D-4732-906A-09C9CF08848D}"/>
              </a:ext>
            </a:extLst>
          </p:cNvPr>
          <p:cNvSpPr/>
          <p:nvPr userDrawn="1"/>
        </p:nvSpPr>
        <p:spPr>
          <a:xfrm>
            <a:off x="0" y="0"/>
            <a:ext cx="12192000" cy="30987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0A8A581-34C3-4715-AA75-16964CC2BB59}"/>
              </a:ext>
            </a:extLst>
          </p:cNvPr>
          <p:cNvSpPr>
            <a:spLocks noGrp="1"/>
          </p:cNvSpPr>
          <p:nvPr>
            <p:ph type="title"/>
          </p:nvPr>
        </p:nvSpPr>
        <p:spPr>
          <a:xfrm>
            <a:off x="1079999" y="1153399"/>
            <a:ext cx="5940000" cy="792000"/>
          </a:xfrm>
        </p:spPr>
        <p:txBody>
          <a:body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74B24785-859E-46F0-8D0A-E775EE903684}"/>
              </a:ext>
            </a:extLst>
          </p:cNvPr>
          <p:cNvSpPr>
            <a:spLocks noGrp="1"/>
          </p:cNvSpPr>
          <p:nvPr>
            <p:ph type="ftr" sz="quarter" idx="10"/>
          </p:nvPr>
        </p:nvSpPr>
        <p:spPr/>
        <p:txBody>
          <a:bodyPr/>
          <a:lstStyle/>
          <a:p>
            <a:endParaRPr lang="en-US" dirty="0"/>
          </a:p>
        </p:txBody>
      </p:sp>
      <p:sp>
        <p:nvSpPr>
          <p:cNvPr id="7" name="Slide Number Placeholder 6">
            <a:extLst>
              <a:ext uri="{FF2B5EF4-FFF2-40B4-BE49-F238E27FC236}">
                <a16:creationId xmlns:a16="http://schemas.microsoft.com/office/drawing/2014/main" id="{E2306515-C1D6-4079-91A2-8C1D2BCDCFCF}"/>
              </a:ext>
            </a:extLst>
          </p:cNvPr>
          <p:cNvSpPr>
            <a:spLocks noGrp="1"/>
          </p:cNvSpPr>
          <p:nvPr>
            <p:ph type="sldNum" sz="quarter" idx="11"/>
          </p:nvPr>
        </p:nvSpPr>
        <p:spPr/>
        <p:txBody>
          <a:bodyPr/>
          <a:lstStyle/>
          <a:p>
            <a:fld id="{7E0E41E9-E887-49CF-A358-8367F0C34840}" type="slidenum">
              <a:rPr lang="en-US" smtClean="0"/>
              <a:t>‹#›</a:t>
            </a:fld>
            <a:endParaRPr lang="en-US" dirty="0"/>
          </a:p>
        </p:txBody>
      </p:sp>
    </p:spTree>
    <p:extLst>
      <p:ext uri="{BB962C8B-B14F-4D97-AF65-F5344CB8AC3E}">
        <p14:creationId xmlns:p14="http://schemas.microsoft.com/office/powerpoint/2010/main" val="20619449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Option 2">
    <p:bg>
      <p:bgPr>
        <a:solidFill>
          <a:schemeClr val="accent6"/>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236AECC-ED9D-4732-906A-09C9CF08848D}"/>
              </a:ext>
            </a:extLst>
          </p:cNvPr>
          <p:cNvSpPr/>
          <p:nvPr userDrawn="1"/>
        </p:nvSpPr>
        <p:spPr>
          <a:xfrm>
            <a:off x="0" y="0"/>
            <a:ext cx="12192000" cy="309879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0A8A581-34C3-4715-AA75-16964CC2BB59}"/>
              </a:ext>
            </a:extLst>
          </p:cNvPr>
          <p:cNvSpPr>
            <a:spLocks noGrp="1"/>
          </p:cNvSpPr>
          <p:nvPr>
            <p:ph type="title"/>
          </p:nvPr>
        </p:nvSpPr>
        <p:spPr>
          <a:xfrm>
            <a:off x="1079999" y="1153399"/>
            <a:ext cx="5940000" cy="792000"/>
          </a:xfrm>
        </p:spPr>
        <p:txBody>
          <a:bodyPr/>
          <a:lstStyle/>
          <a:p>
            <a:r>
              <a:rPr lang="en-US"/>
              <a:t>Click to edit Master title style</a:t>
            </a:r>
          </a:p>
        </p:txBody>
      </p:sp>
      <p:sp>
        <p:nvSpPr>
          <p:cNvPr id="6" name="Footer Placeholder 5">
            <a:extLst>
              <a:ext uri="{FF2B5EF4-FFF2-40B4-BE49-F238E27FC236}">
                <a16:creationId xmlns:a16="http://schemas.microsoft.com/office/drawing/2014/main" id="{74B24785-859E-46F0-8D0A-E775EE903684}"/>
              </a:ext>
            </a:extLst>
          </p:cNvPr>
          <p:cNvSpPr>
            <a:spLocks noGrp="1"/>
          </p:cNvSpPr>
          <p:nvPr>
            <p:ph type="ftr" sz="quarter" idx="10"/>
          </p:nvPr>
        </p:nvSpPr>
        <p:spPr/>
        <p:txBody>
          <a:bodyPr/>
          <a:lstStyle>
            <a:lvl1pPr>
              <a:defRPr>
                <a:solidFill>
                  <a:schemeClr val="bg1"/>
                </a:solidFill>
              </a:defRPr>
            </a:lvl1pPr>
          </a:lstStyle>
          <a:p>
            <a:endParaRPr lang="en-US" dirty="0"/>
          </a:p>
        </p:txBody>
      </p:sp>
      <p:sp>
        <p:nvSpPr>
          <p:cNvPr id="7" name="Slide Number Placeholder 6">
            <a:extLst>
              <a:ext uri="{FF2B5EF4-FFF2-40B4-BE49-F238E27FC236}">
                <a16:creationId xmlns:a16="http://schemas.microsoft.com/office/drawing/2014/main" id="{E2306515-C1D6-4079-91A2-8C1D2BCDCFCF}"/>
              </a:ext>
            </a:extLst>
          </p:cNvPr>
          <p:cNvSpPr>
            <a:spLocks noGrp="1"/>
          </p:cNvSpPr>
          <p:nvPr>
            <p:ph type="sldNum" sz="quarter" idx="11"/>
          </p:nvPr>
        </p:nvSpPr>
        <p:spPr>
          <a:noFill/>
          <a:ln>
            <a:solidFill>
              <a:schemeClr val="bg1"/>
            </a:solidFill>
          </a:ln>
        </p:spPr>
        <p:txBody>
          <a:bodyPr/>
          <a:lstStyle>
            <a:lvl1pPr>
              <a:defRPr>
                <a:solidFill>
                  <a:schemeClr val="bg1"/>
                </a:solidFill>
              </a:defRPr>
            </a:lvl1pPr>
          </a:lstStyle>
          <a:p>
            <a:fld id="{7E0E41E9-E887-49CF-A358-8367F0C34840}" type="slidenum">
              <a:rPr lang="en-US" smtClean="0"/>
              <a:pPr/>
              <a:t>‹#›</a:t>
            </a:fld>
            <a:endParaRPr lang="en-US" dirty="0"/>
          </a:p>
        </p:txBody>
      </p:sp>
    </p:spTree>
    <p:extLst>
      <p:ext uri="{BB962C8B-B14F-4D97-AF65-F5344CB8AC3E}">
        <p14:creationId xmlns:p14="http://schemas.microsoft.com/office/powerpoint/2010/main" val="4586560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 No Backgroun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8A581-34C3-4715-AA75-16964CC2BB59}"/>
              </a:ext>
            </a:extLst>
          </p:cNvPr>
          <p:cNvSpPr>
            <a:spLocks noGrp="1"/>
          </p:cNvSpPr>
          <p:nvPr>
            <p:ph type="title"/>
          </p:nvPr>
        </p:nvSpPr>
        <p:spPr>
          <a:xfrm>
            <a:off x="1079999" y="1152000"/>
            <a:ext cx="5940000" cy="792000"/>
          </a:xfrm>
        </p:spPr>
        <p:txBody>
          <a:body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74B24785-859E-46F0-8D0A-E775EE903684}"/>
              </a:ext>
            </a:extLst>
          </p:cNvPr>
          <p:cNvSpPr>
            <a:spLocks noGrp="1"/>
          </p:cNvSpPr>
          <p:nvPr>
            <p:ph type="ftr" sz="quarter" idx="10"/>
          </p:nvPr>
        </p:nvSpPr>
        <p:spPr/>
        <p:txBody>
          <a:bodyPr/>
          <a:lstStyle/>
          <a:p>
            <a:endParaRPr lang="en-US" dirty="0"/>
          </a:p>
        </p:txBody>
      </p:sp>
      <p:sp>
        <p:nvSpPr>
          <p:cNvPr id="7" name="Slide Number Placeholder 6">
            <a:extLst>
              <a:ext uri="{FF2B5EF4-FFF2-40B4-BE49-F238E27FC236}">
                <a16:creationId xmlns:a16="http://schemas.microsoft.com/office/drawing/2014/main" id="{E2306515-C1D6-4079-91A2-8C1D2BCDCFCF}"/>
              </a:ext>
            </a:extLst>
          </p:cNvPr>
          <p:cNvSpPr>
            <a:spLocks noGrp="1"/>
          </p:cNvSpPr>
          <p:nvPr>
            <p:ph type="sldNum" sz="quarter" idx="11"/>
          </p:nvPr>
        </p:nvSpPr>
        <p:spPr/>
        <p:txBody>
          <a:bodyPr/>
          <a:lstStyle/>
          <a:p>
            <a:fld id="{7E0E41E9-E887-49CF-A358-8367F0C34840}" type="slidenum">
              <a:rPr lang="en-US" smtClean="0"/>
              <a:t>‹#›</a:t>
            </a:fld>
            <a:endParaRPr lang="en-US" dirty="0"/>
          </a:p>
        </p:txBody>
      </p:sp>
    </p:spTree>
    <p:extLst>
      <p:ext uri="{BB962C8B-B14F-4D97-AF65-F5344CB8AC3E}">
        <p14:creationId xmlns:p14="http://schemas.microsoft.com/office/powerpoint/2010/main" val="10645020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Only Left Middle">
    <p:bg>
      <p:bgPr>
        <a:solidFill>
          <a:schemeClr val="bg1">
            <a:lumMod val="95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3F1F7A7-3825-4674-B370-D3BEDD3FC66D}"/>
              </a:ext>
            </a:extLst>
          </p:cNvPr>
          <p:cNvSpPr/>
          <p:nvPr userDrawn="1"/>
        </p:nvSpPr>
        <p:spPr>
          <a:xfrm>
            <a:off x="0" y="0"/>
            <a:ext cx="6096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CD39408-C49A-4750-A547-E1EAD06F807D}"/>
              </a:ext>
            </a:extLst>
          </p:cNvPr>
          <p:cNvSpPr>
            <a:spLocks noGrp="1"/>
          </p:cNvSpPr>
          <p:nvPr>
            <p:ph type="title"/>
          </p:nvPr>
        </p:nvSpPr>
        <p:spPr>
          <a:xfrm>
            <a:off x="1079999" y="3033000"/>
            <a:ext cx="6235201" cy="792000"/>
          </a:xfrm>
        </p:spPr>
        <p:txBody>
          <a:body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E9560AB5-7355-4D05-AA13-FCB0024AF862}"/>
              </a:ext>
            </a:extLst>
          </p:cNvPr>
          <p:cNvSpPr>
            <a:spLocks noGrp="1"/>
          </p:cNvSpPr>
          <p:nvPr>
            <p:ph type="ftr" sz="quarter" idx="10"/>
          </p:nvPr>
        </p:nvSpPr>
        <p:spPr/>
        <p:txBody>
          <a:bodyPr/>
          <a:lstStyle/>
          <a:p>
            <a:endParaRPr lang="en-US" dirty="0"/>
          </a:p>
        </p:txBody>
      </p:sp>
      <p:sp>
        <p:nvSpPr>
          <p:cNvPr id="19" name="Slide Number Placeholder 18">
            <a:extLst>
              <a:ext uri="{FF2B5EF4-FFF2-40B4-BE49-F238E27FC236}">
                <a16:creationId xmlns:a16="http://schemas.microsoft.com/office/drawing/2014/main" id="{44CCDFF2-A2F9-4352-94BB-9BB119095D1A}"/>
              </a:ext>
            </a:extLst>
          </p:cNvPr>
          <p:cNvSpPr>
            <a:spLocks noGrp="1"/>
          </p:cNvSpPr>
          <p:nvPr>
            <p:ph type="sldNum" sz="quarter" idx="11"/>
          </p:nvPr>
        </p:nvSpPr>
        <p:spPr>
          <a:noFill/>
          <a:ln>
            <a:solidFill>
              <a:schemeClr val="accent3"/>
            </a:solidFill>
          </a:ln>
        </p:spPr>
        <p:txBody>
          <a:bodyPr/>
          <a:lstStyle>
            <a:lvl1pPr>
              <a:defRPr>
                <a:solidFill>
                  <a:schemeClr val="accent3"/>
                </a:solidFill>
              </a:defRPr>
            </a:lvl1pPr>
          </a:lstStyle>
          <a:p>
            <a:fld id="{7E0E41E9-E887-49CF-A358-8367F0C34840}" type="slidenum">
              <a:rPr lang="en-US" smtClean="0"/>
              <a:pPr/>
              <a:t>‹#›</a:t>
            </a:fld>
            <a:endParaRPr lang="en-US" dirty="0"/>
          </a:p>
        </p:txBody>
      </p:sp>
    </p:spTree>
    <p:extLst>
      <p:ext uri="{BB962C8B-B14F-4D97-AF65-F5344CB8AC3E}">
        <p14:creationId xmlns:p14="http://schemas.microsoft.com/office/powerpoint/2010/main" val="26486555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Right Middle">
    <p:bg>
      <p:bgPr>
        <a:solidFill>
          <a:schemeClr val="bg1">
            <a:lumMod val="95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3F1F7A7-3825-4674-B370-D3BEDD3FC66D}"/>
              </a:ext>
            </a:extLst>
          </p:cNvPr>
          <p:cNvSpPr/>
          <p:nvPr userDrawn="1"/>
        </p:nvSpPr>
        <p:spPr>
          <a:xfrm>
            <a:off x="6096000" y="0"/>
            <a:ext cx="609600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CD39408-C49A-4750-A547-E1EAD06F807D}"/>
              </a:ext>
            </a:extLst>
          </p:cNvPr>
          <p:cNvSpPr>
            <a:spLocks noGrp="1"/>
          </p:cNvSpPr>
          <p:nvPr>
            <p:ph type="title"/>
          </p:nvPr>
        </p:nvSpPr>
        <p:spPr>
          <a:xfrm>
            <a:off x="4876799" y="3033000"/>
            <a:ext cx="6235201" cy="792000"/>
          </a:xfrm>
        </p:spPr>
        <p:txBody>
          <a:body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C29028F3-1D82-46F1-B1A3-00830CB35A9E}"/>
              </a:ext>
            </a:extLst>
          </p:cNvPr>
          <p:cNvSpPr>
            <a:spLocks noGrp="1"/>
          </p:cNvSpPr>
          <p:nvPr>
            <p:ph type="ftr" sz="quarter" idx="10"/>
          </p:nvPr>
        </p:nvSpPr>
        <p:spPr/>
        <p:txBody>
          <a:bodyPr/>
          <a:lstStyle/>
          <a:p>
            <a:endParaRPr lang="en-US" dirty="0"/>
          </a:p>
        </p:txBody>
      </p:sp>
      <p:sp>
        <p:nvSpPr>
          <p:cNvPr id="19" name="Slide Number Placeholder 18">
            <a:extLst>
              <a:ext uri="{FF2B5EF4-FFF2-40B4-BE49-F238E27FC236}">
                <a16:creationId xmlns:a16="http://schemas.microsoft.com/office/drawing/2014/main" id="{2005FE9B-8EFA-4B5C-B7E0-1BA35304D2F7}"/>
              </a:ext>
            </a:extLst>
          </p:cNvPr>
          <p:cNvSpPr>
            <a:spLocks noGrp="1"/>
          </p:cNvSpPr>
          <p:nvPr>
            <p:ph type="sldNum" sz="quarter" idx="11"/>
          </p:nvPr>
        </p:nvSpPr>
        <p:spPr>
          <a:noFill/>
          <a:ln>
            <a:solidFill>
              <a:schemeClr val="bg1"/>
            </a:solidFill>
          </a:ln>
        </p:spPr>
        <p:txBody>
          <a:bodyPr/>
          <a:lstStyle>
            <a:lvl1pPr>
              <a:defRPr>
                <a:solidFill>
                  <a:schemeClr val="bg1"/>
                </a:solidFill>
              </a:defRPr>
            </a:lvl1pPr>
          </a:lstStyle>
          <a:p>
            <a:fld id="{7E0E41E9-E887-49CF-A358-8367F0C34840}" type="slidenum">
              <a:rPr lang="en-US" smtClean="0"/>
              <a:pPr/>
              <a:t>‹#›</a:t>
            </a:fld>
            <a:endParaRPr lang="en-US" dirty="0"/>
          </a:p>
        </p:txBody>
      </p:sp>
    </p:spTree>
    <p:extLst>
      <p:ext uri="{BB962C8B-B14F-4D97-AF65-F5344CB8AC3E}">
        <p14:creationId xmlns:p14="http://schemas.microsoft.com/office/powerpoint/2010/main" val="20523799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CAD48B3D-5284-49B6-95FE-F6F67199D69E}"/>
              </a:ext>
            </a:extLst>
          </p:cNvPr>
          <p:cNvSpPr>
            <a:spLocks noGrp="1"/>
          </p:cNvSpPr>
          <p:nvPr>
            <p:ph type="ftr" sz="quarter" idx="10"/>
          </p:nvPr>
        </p:nvSpPr>
        <p:spPr/>
        <p:txBody>
          <a:bodyPr/>
          <a:lstStyle/>
          <a:p>
            <a:endParaRPr lang="en-US" dirty="0"/>
          </a:p>
        </p:txBody>
      </p:sp>
      <p:sp>
        <p:nvSpPr>
          <p:cNvPr id="6" name="Slide Number Placeholder 5">
            <a:extLst>
              <a:ext uri="{FF2B5EF4-FFF2-40B4-BE49-F238E27FC236}">
                <a16:creationId xmlns:a16="http://schemas.microsoft.com/office/drawing/2014/main" id="{7AE2B87C-2A1C-4361-ABCD-71640D949105}"/>
              </a:ext>
            </a:extLst>
          </p:cNvPr>
          <p:cNvSpPr>
            <a:spLocks noGrp="1"/>
          </p:cNvSpPr>
          <p:nvPr>
            <p:ph type="sldNum" sz="quarter" idx="11"/>
          </p:nvPr>
        </p:nvSpPr>
        <p:spPr/>
        <p:txBody>
          <a:bodyPr/>
          <a:lstStyle/>
          <a:p>
            <a:fld id="{7E0E41E9-E887-49CF-A358-8367F0C34840}" type="slidenum">
              <a:rPr lang="en-US" smtClean="0"/>
              <a:t>‹#›</a:t>
            </a:fld>
            <a:endParaRPr lang="en-US" dirty="0"/>
          </a:p>
        </p:txBody>
      </p:sp>
    </p:spTree>
    <p:extLst>
      <p:ext uri="{BB962C8B-B14F-4D97-AF65-F5344CB8AC3E}">
        <p14:creationId xmlns:p14="http://schemas.microsoft.com/office/powerpoint/2010/main" val="39292966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29845-7EE3-4215-838A-9B269844ED0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2EF0B72-F0E4-4D09-8DA2-36F92C9E74C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2B9E62E-1D1A-4230-8716-C6873BEF0E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Footer Placeholder 7">
            <a:extLst>
              <a:ext uri="{FF2B5EF4-FFF2-40B4-BE49-F238E27FC236}">
                <a16:creationId xmlns:a16="http://schemas.microsoft.com/office/drawing/2014/main" id="{407C1F35-FB12-46E2-A9E5-6CB4364CAC87}"/>
              </a:ext>
            </a:extLst>
          </p:cNvPr>
          <p:cNvSpPr>
            <a:spLocks noGrp="1"/>
          </p:cNvSpPr>
          <p:nvPr>
            <p:ph type="ftr" sz="quarter" idx="10"/>
          </p:nvPr>
        </p:nvSpPr>
        <p:spPr/>
        <p:txBody>
          <a:bodyPr/>
          <a:lstStyle/>
          <a:p>
            <a:endParaRPr lang="en-US" dirty="0"/>
          </a:p>
        </p:txBody>
      </p:sp>
      <p:sp>
        <p:nvSpPr>
          <p:cNvPr id="9" name="Slide Number Placeholder 8">
            <a:extLst>
              <a:ext uri="{FF2B5EF4-FFF2-40B4-BE49-F238E27FC236}">
                <a16:creationId xmlns:a16="http://schemas.microsoft.com/office/drawing/2014/main" id="{F581B5D9-E2DC-4C3D-8035-080BA5D94545}"/>
              </a:ext>
            </a:extLst>
          </p:cNvPr>
          <p:cNvSpPr>
            <a:spLocks noGrp="1"/>
          </p:cNvSpPr>
          <p:nvPr>
            <p:ph type="sldNum" sz="quarter" idx="11"/>
          </p:nvPr>
        </p:nvSpPr>
        <p:spPr/>
        <p:txBody>
          <a:bodyPr/>
          <a:lstStyle/>
          <a:p>
            <a:fld id="{7E0E41E9-E887-49CF-A358-8367F0C34840}" type="slidenum">
              <a:rPr lang="en-US" smtClean="0"/>
              <a:t>‹#›</a:t>
            </a:fld>
            <a:endParaRPr lang="en-US" dirty="0"/>
          </a:p>
        </p:txBody>
      </p:sp>
    </p:spTree>
    <p:extLst>
      <p:ext uri="{BB962C8B-B14F-4D97-AF65-F5344CB8AC3E}">
        <p14:creationId xmlns:p14="http://schemas.microsoft.com/office/powerpoint/2010/main" val="22863117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8EED2F4-3B67-4A5F-8A1F-35C9EA9A3A30}"/>
              </a:ext>
            </a:extLst>
          </p:cNvPr>
          <p:cNvSpPr>
            <a:spLocks noGrp="1"/>
          </p:cNvSpPr>
          <p:nvPr>
            <p:ph type="title"/>
          </p:nvPr>
        </p:nvSpPr>
        <p:spPr>
          <a:xfrm>
            <a:off x="1079999" y="1152000"/>
            <a:ext cx="10022400" cy="792000"/>
          </a:xfrm>
          <a:prstGeom prst="rect">
            <a:avLst/>
          </a:prstGeom>
          <a:solidFill>
            <a:schemeClr val="bg1"/>
          </a:solidFill>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088C015-1790-4813-8F0C-87F6BF831DF6}"/>
              </a:ext>
            </a:extLst>
          </p:cNvPr>
          <p:cNvSpPr>
            <a:spLocks noGrp="1"/>
          </p:cNvSpPr>
          <p:nvPr>
            <p:ph type="body" idx="1"/>
          </p:nvPr>
        </p:nvSpPr>
        <p:spPr>
          <a:xfrm>
            <a:off x="1079998" y="2564295"/>
            <a:ext cx="10022400" cy="314170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92E5440-5145-48EA-AB31-9537362E5C6F}"/>
              </a:ext>
            </a:extLst>
          </p:cNvPr>
          <p:cNvSpPr>
            <a:spLocks noGrp="1"/>
          </p:cNvSpPr>
          <p:nvPr>
            <p:ph type="ftr" sz="quarter" idx="3"/>
          </p:nvPr>
        </p:nvSpPr>
        <p:spPr>
          <a:xfrm>
            <a:off x="145385" y="6356350"/>
            <a:ext cx="411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E96AC9D5-326C-41F2-81FC-4A60388A59B9}"/>
              </a:ext>
            </a:extLst>
          </p:cNvPr>
          <p:cNvSpPr>
            <a:spLocks noGrp="1"/>
          </p:cNvSpPr>
          <p:nvPr>
            <p:ph type="sldNum" sz="quarter" idx="4"/>
          </p:nvPr>
        </p:nvSpPr>
        <p:spPr>
          <a:xfrm>
            <a:off x="11386425" y="6142912"/>
            <a:ext cx="396000" cy="396000"/>
          </a:xfrm>
          <a:prstGeom prst="ellipse">
            <a:avLst/>
          </a:prstGeom>
          <a:solidFill>
            <a:schemeClr val="bg1"/>
          </a:solidFill>
          <a:ln w="63500">
            <a:solidFill>
              <a:schemeClr val="accent1"/>
            </a:solidFill>
          </a:ln>
        </p:spPr>
        <p:txBody>
          <a:bodyPr vert="horz" lIns="0" tIns="0" rIns="0" bIns="0" rtlCol="0" anchor="ctr"/>
          <a:lstStyle>
            <a:lvl1pPr algn="ctr">
              <a:defRPr sz="1200">
                <a:solidFill>
                  <a:schemeClr val="accent1"/>
                </a:solidFill>
              </a:defRPr>
            </a:lvl1pPr>
          </a:lstStyle>
          <a:p>
            <a:fld id="{7E0E41E9-E887-49CF-A358-8367F0C34840}" type="slidenum">
              <a:rPr lang="en-US" smtClean="0"/>
              <a:pPr/>
              <a:t>‹#›</a:t>
            </a:fld>
            <a:endParaRPr lang="en-US" dirty="0"/>
          </a:p>
        </p:txBody>
      </p:sp>
    </p:spTree>
    <p:extLst>
      <p:ext uri="{BB962C8B-B14F-4D97-AF65-F5344CB8AC3E}">
        <p14:creationId xmlns:p14="http://schemas.microsoft.com/office/powerpoint/2010/main" val="1730331488"/>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9" r:id="rId3"/>
    <p:sldLayoutId id="2147483667" r:id="rId4"/>
    <p:sldLayoutId id="2147483668" r:id="rId5"/>
    <p:sldLayoutId id="2147483660" r:id="rId6"/>
    <p:sldLayoutId id="2147483650" r:id="rId7"/>
    <p:sldLayoutId id="2147483669" r:id="rId8"/>
    <p:sldLayoutId id="2147483665" r:id="rId9"/>
    <p:sldLayoutId id="2147483652" r:id="rId10"/>
    <p:sldLayoutId id="2147483666" r:id="rId11"/>
    <p:sldLayoutId id="2147483661" r:id="rId12"/>
    <p:sldLayoutId id="2147483662" r:id="rId13"/>
    <p:sldLayoutId id="2147483654" r:id="rId14"/>
    <p:sldLayoutId id="2147483663" r:id="rId15"/>
    <p:sldLayoutId id="2147483664" r:id="rId16"/>
    <p:sldLayoutId id="2147483655" r:id="rId17"/>
    <p:sldLayoutId id="2147483656" r:id="rId18"/>
  </p:sldLayoutIdLst>
  <p:hf hdr="0" ftr="0" dt="0"/>
  <p:txStyles>
    <p:titleStyle>
      <a:lvl1pPr algn="l" defTabSz="914400" rtl="0" eaLnBrk="1" latinLnBrk="0" hangingPunct="1">
        <a:lnSpc>
          <a:spcPct val="100000"/>
        </a:lnSpc>
        <a:spcBef>
          <a:spcPct val="0"/>
        </a:spcBef>
        <a:buNone/>
        <a:defRPr sz="3600" kern="1200">
          <a:solidFill>
            <a:schemeClr val="tx1">
              <a:lumMod val="85000"/>
              <a:lumOff val="15000"/>
            </a:schemeClr>
          </a:solidFill>
          <a:latin typeface="+mj-lt"/>
          <a:ea typeface="+mj-ea"/>
          <a:cs typeface="+mj-cs"/>
        </a:defRPr>
      </a:lvl1pPr>
    </p:titleStyle>
    <p:bodyStyle>
      <a:lvl1pPr marL="179388" indent="-179388" algn="l" defTabSz="914400" rtl="0" eaLnBrk="1" latinLnBrk="0" hangingPunct="1">
        <a:lnSpc>
          <a:spcPct val="90000"/>
        </a:lnSpc>
        <a:spcBef>
          <a:spcPts val="1000"/>
        </a:spcBef>
        <a:buClr>
          <a:schemeClr val="accent1"/>
        </a:buClr>
        <a:buFont typeface="Wingdings" panose="05000000000000000000" pitchFamily="2" charset="2"/>
        <a:buChar char="§"/>
        <a:defRPr sz="1800" kern="1200">
          <a:solidFill>
            <a:schemeClr val="tx1">
              <a:lumMod val="85000"/>
              <a:lumOff val="15000"/>
            </a:schemeClr>
          </a:solidFill>
          <a:latin typeface="+mn-lt"/>
          <a:ea typeface="+mn-ea"/>
          <a:cs typeface="+mn-cs"/>
        </a:defRPr>
      </a:lvl1pPr>
      <a:lvl2pPr marL="357188" indent="-1778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536575" indent="-179388"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715963" indent="-179388" algn="l" defTabSz="914400" rtl="0" eaLnBrk="1" latinLnBrk="0" hangingPunct="1">
        <a:lnSpc>
          <a:spcPct val="90000"/>
        </a:lnSpc>
        <a:spcBef>
          <a:spcPts val="500"/>
        </a:spcBef>
        <a:buFont typeface="Arial" panose="020B0604020202020204" pitchFamily="34" charset="0"/>
        <a:buChar char="•"/>
        <a:defRPr sz="1200" kern="1200">
          <a:solidFill>
            <a:schemeClr val="tx1">
              <a:lumMod val="75000"/>
              <a:lumOff val="25000"/>
            </a:schemeClr>
          </a:solidFill>
          <a:latin typeface="+mn-lt"/>
          <a:ea typeface="+mn-ea"/>
          <a:cs typeface="+mn-cs"/>
        </a:defRPr>
      </a:lvl4pPr>
      <a:lvl5pPr marL="893763" indent="-177800" algn="l" defTabSz="914400" rtl="0" eaLnBrk="1" latinLnBrk="0" hangingPunct="1">
        <a:lnSpc>
          <a:spcPct val="90000"/>
        </a:lnSpc>
        <a:spcBef>
          <a:spcPts val="500"/>
        </a:spcBef>
        <a:buFont typeface="Arial" panose="020B0604020202020204" pitchFamily="34" charset="0"/>
        <a:buChar char="•"/>
        <a:defRPr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uowtsd-my.sharepoint.com/:v:/r/personal/2208733_student_uwtsd_ac_uk/Documents/Recording-20231027_221847.webm?csf=1&amp;web=1&amp;e=pqzqxY&amp;nav=eyJyZWZlcnJhbEluZm8iOnsicmVmZXJyYWxBcHAiOiJTdHJlYW1XZWJBcHAiLCJyZWZlcnJhbFZpZXciOiJTaGFyZURpYWxvZyIsInJlZmVycmFsQXBwUGxhdGZvcm0iOiJXZWIiLCJyZWZlcnJhbE1vZGUiOiJ2aWV3In19"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Three guys working from a home office">
            <a:extLst>
              <a:ext uri="{FF2B5EF4-FFF2-40B4-BE49-F238E27FC236}">
                <a16:creationId xmlns:a16="http://schemas.microsoft.com/office/drawing/2014/main" id="{61ADC276-B80F-4EA0-914C-7CBCB5FBCDB7}"/>
              </a:ext>
            </a:extLst>
          </p:cNvPr>
          <p:cNvPicPr>
            <a:picLocks noGrp="1" noChangeAspect="1"/>
          </p:cNvPicPr>
          <p:nvPr>
            <p:ph type="pic" sz="quarter" idx="10"/>
          </p:nvPr>
        </p:nvPicPr>
        <p:blipFill rotWithShape="1">
          <a:blip r:embed="rId3" cstate="screen">
            <a:extLst>
              <a:ext uri="{28A0092B-C50C-407E-A947-70E740481C1C}">
                <a14:useLocalDpi xmlns:a14="http://schemas.microsoft.com/office/drawing/2010/main"/>
              </a:ext>
            </a:extLst>
          </a:blip>
          <a:srcRect/>
          <a:stretch/>
        </p:blipFill>
        <p:spPr>
          <a:xfrm>
            <a:off x="0" y="-7749"/>
            <a:ext cx="12192000" cy="4554538"/>
          </a:xfrm>
        </p:spPr>
      </p:pic>
      <p:sp>
        <p:nvSpPr>
          <p:cNvPr id="4" name="Title 3">
            <a:extLst>
              <a:ext uri="{FF2B5EF4-FFF2-40B4-BE49-F238E27FC236}">
                <a16:creationId xmlns:a16="http://schemas.microsoft.com/office/drawing/2014/main" id="{3C904259-F299-441A-A828-7FD4602D5734}"/>
              </a:ext>
            </a:extLst>
          </p:cNvPr>
          <p:cNvSpPr>
            <a:spLocks noGrp="1"/>
          </p:cNvSpPr>
          <p:nvPr>
            <p:ph type="ctrTitle"/>
          </p:nvPr>
        </p:nvSpPr>
        <p:spPr>
          <a:xfrm>
            <a:off x="0" y="2581006"/>
            <a:ext cx="5937026" cy="1973532"/>
          </a:xfrm>
        </p:spPr>
        <p:txBody>
          <a:bodyPr>
            <a:noAutofit/>
          </a:bodyPr>
          <a:lstStyle/>
          <a:p>
            <a:r>
              <a:rPr lang="en-GB" sz="1800" dirty="0">
                <a:solidFill>
                  <a:srgbClr val="333333"/>
                </a:solidFill>
                <a:effectLst/>
                <a:latin typeface="Times New Roman" panose="02020603050405020304" pitchFamily="18" charset="0"/>
                <a:ea typeface="Calibri" panose="020F0502020204030204" pitchFamily="34" charset="0"/>
              </a:rPr>
              <a:t>Module Name : Foreign Languages and Cultural Awareness (BMIH5003)</a:t>
            </a:r>
            <a:br>
              <a:rPr lang="en-GB" sz="1800" dirty="0">
                <a:solidFill>
                  <a:srgbClr val="000000"/>
                </a:solidFill>
                <a:effectLst/>
                <a:latin typeface="Times New Roman" panose="02020603050405020304" pitchFamily="18" charset="0"/>
                <a:ea typeface="Calibri" panose="020F0502020204030204" pitchFamily="34" charset="0"/>
              </a:rPr>
            </a:br>
            <a:r>
              <a:rPr lang="en-GB" sz="1800" dirty="0">
                <a:solidFill>
                  <a:srgbClr val="333333"/>
                </a:solidFill>
                <a:effectLst/>
                <a:latin typeface="Times New Roman" panose="02020603050405020304" pitchFamily="18" charset="0"/>
                <a:ea typeface="Calibri" panose="020F0502020204030204" pitchFamily="34" charset="0"/>
              </a:rPr>
              <a:t>Student Name : Aurel-Constantin Lature</a:t>
            </a:r>
            <a:br>
              <a:rPr lang="en-GB" sz="1800" dirty="0">
                <a:solidFill>
                  <a:srgbClr val="000000"/>
                </a:solidFill>
                <a:effectLst/>
                <a:latin typeface="Times New Roman" panose="02020603050405020304" pitchFamily="18" charset="0"/>
                <a:ea typeface="Calibri" panose="020F0502020204030204" pitchFamily="34" charset="0"/>
              </a:rPr>
            </a:br>
            <a:r>
              <a:rPr lang="en-GB" sz="1800" dirty="0">
                <a:solidFill>
                  <a:srgbClr val="333333"/>
                </a:solidFill>
                <a:effectLst/>
                <a:latin typeface="Times New Roman" panose="02020603050405020304" pitchFamily="18" charset="0"/>
                <a:ea typeface="Calibri" panose="020F0502020204030204" pitchFamily="34" charset="0"/>
              </a:rPr>
              <a:t>Student Number : 2208733</a:t>
            </a:r>
            <a:br>
              <a:rPr lang="en-GB" sz="1800" dirty="0">
                <a:solidFill>
                  <a:srgbClr val="000000"/>
                </a:solidFill>
                <a:effectLst/>
                <a:latin typeface="Times New Roman" panose="02020603050405020304" pitchFamily="18" charset="0"/>
                <a:ea typeface="Calibri" panose="020F0502020204030204" pitchFamily="34" charset="0"/>
              </a:rPr>
            </a:br>
            <a:r>
              <a:rPr lang="en-GB" sz="1800" dirty="0">
                <a:solidFill>
                  <a:srgbClr val="333333"/>
                </a:solidFill>
                <a:effectLst/>
                <a:latin typeface="Times New Roman" panose="02020603050405020304" pitchFamily="18" charset="0"/>
                <a:ea typeface="Calibri" panose="020F0502020204030204" pitchFamily="34" charset="0"/>
              </a:rPr>
              <a:t>Lecturer Name : Heidi Posser</a:t>
            </a:r>
            <a:br>
              <a:rPr lang="en-GB" sz="1800" dirty="0">
                <a:solidFill>
                  <a:srgbClr val="333333"/>
                </a:solidFill>
                <a:effectLst/>
                <a:latin typeface="Times New Roman" panose="02020603050405020304" pitchFamily="18" charset="0"/>
                <a:ea typeface="Calibri" panose="020F0502020204030204" pitchFamily="34" charset="0"/>
              </a:rPr>
            </a:br>
            <a:r>
              <a:rPr lang="en-GB" sz="2000" dirty="0">
                <a:hlinkClick r:id="rId4"/>
              </a:rPr>
              <a:t>Recording-20231027_221847.webm</a:t>
            </a: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388445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chemeClr val="accent2">
            <a:lumMod val="50000"/>
          </a:schemeClr>
        </a:solidFill>
        <a:effectLst/>
      </p:bgPr>
    </p:bg>
    <p:spTree>
      <p:nvGrpSpPr>
        <p:cNvPr id="1" name=""/>
        <p:cNvGrpSpPr/>
        <p:nvPr/>
      </p:nvGrpSpPr>
      <p:grpSpPr>
        <a:xfrm>
          <a:off x="0" y="0"/>
          <a:ext cx="0" cy="0"/>
          <a:chOff x="0" y="0"/>
          <a:chExt cx="0" cy="0"/>
        </a:xfrm>
      </p:grpSpPr>
      <p:pic>
        <p:nvPicPr>
          <p:cNvPr id="21" name="Picture Placeholder 20">
            <a:extLst>
              <a:ext uri="{FF2B5EF4-FFF2-40B4-BE49-F238E27FC236}">
                <a16:creationId xmlns:a16="http://schemas.microsoft.com/office/drawing/2014/main" id="{DB8E3FD3-0267-4F81-A762-085F5391CAA9}"/>
              </a:ext>
            </a:extLst>
          </p:cNvPr>
          <p:cNvPicPr>
            <a:picLocks noGrp="1" noChangeAspect="1"/>
          </p:cNvPicPr>
          <p:nvPr>
            <p:ph type="pic" sz="quarter" idx="12"/>
          </p:nvPr>
        </p:nvPicPr>
        <p:blipFill>
          <a:blip r:embed="rId3">
            <a:extLst>
              <a:ext uri="{28A0092B-C50C-407E-A947-70E740481C1C}">
                <a14:useLocalDpi xmlns:a14="http://schemas.microsoft.com/office/drawing/2010/main" val="0"/>
              </a:ext>
            </a:extLst>
          </a:blip>
          <a:stretch>
            <a:fillRect/>
          </a:stretch>
        </p:blipFill>
        <p:spPr>
          <a:xfrm>
            <a:off x="0" y="0"/>
            <a:ext cx="7315200" cy="6858000"/>
          </a:xfrm>
          <a:noFill/>
        </p:spPr>
      </p:pic>
      <p:sp>
        <p:nvSpPr>
          <p:cNvPr id="3" name="Title 2">
            <a:extLst>
              <a:ext uri="{FF2B5EF4-FFF2-40B4-BE49-F238E27FC236}">
                <a16:creationId xmlns:a16="http://schemas.microsoft.com/office/drawing/2014/main" id="{816F2C19-0689-4B63-8A83-297B6376BDCB}"/>
              </a:ext>
            </a:extLst>
          </p:cNvPr>
          <p:cNvSpPr>
            <a:spLocks noGrp="1"/>
          </p:cNvSpPr>
          <p:nvPr>
            <p:ph type="title"/>
          </p:nvPr>
        </p:nvSpPr>
        <p:spPr>
          <a:xfrm>
            <a:off x="6886575" y="589838"/>
            <a:ext cx="5305425" cy="792000"/>
          </a:xfrm>
        </p:spPr>
        <p:txBody>
          <a:bodyPr/>
          <a:lstStyle/>
          <a:p>
            <a:r>
              <a:rPr lang="en-US" b="1" dirty="0">
                <a:latin typeface="Times New Roman" panose="02020603050405020304" pitchFamily="18" charset="0"/>
                <a:cs typeface="Times New Roman" panose="02020603050405020304" pitchFamily="18" charset="0"/>
              </a:rPr>
              <a:t>Multilingualism </a:t>
            </a:r>
          </a:p>
        </p:txBody>
      </p:sp>
      <p:sp>
        <p:nvSpPr>
          <p:cNvPr id="4" name="Content Placeholder 3">
            <a:extLst>
              <a:ext uri="{FF2B5EF4-FFF2-40B4-BE49-F238E27FC236}">
                <a16:creationId xmlns:a16="http://schemas.microsoft.com/office/drawing/2014/main" id="{4E5B722F-37EC-443F-AE71-6E9C033BCAA8}"/>
              </a:ext>
            </a:extLst>
          </p:cNvPr>
          <p:cNvSpPr>
            <a:spLocks noGrp="1"/>
          </p:cNvSpPr>
          <p:nvPr>
            <p:ph idx="1"/>
          </p:nvPr>
        </p:nvSpPr>
        <p:spPr>
          <a:xfrm>
            <a:off x="7530377" y="1623975"/>
            <a:ext cx="3442907" cy="3610049"/>
          </a:xfrm>
        </p:spPr>
        <p:txBody>
          <a:bodyPr/>
          <a:lstStyle/>
          <a:p>
            <a:pPr marL="0" indent="0">
              <a:lnSpc>
                <a:spcPct val="150000"/>
              </a:lnSpc>
              <a:buNone/>
            </a:pPr>
            <a:r>
              <a:rPr lang="en-GB" dirty="0">
                <a:latin typeface="Times New Roman" panose="02020603050405020304" pitchFamily="18" charset="0"/>
                <a:cs typeface="Times New Roman" panose="02020603050405020304" pitchFamily="18" charset="0"/>
              </a:rPr>
              <a:t>Multilingualism is a modern day attribute which is highly demanded skill in hospitality industry. It is the skill in which a person can speak more than two languages and understand it in  adequate manner. </a:t>
            </a:r>
            <a:endParaRPr lang="en-US"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7EA0F2ED-980E-4DAB-9741-86DED0398847}"/>
              </a:ext>
            </a:extLst>
          </p:cNvPr>
          <p:cNvSpPr>
            <a:spLocks noGrp="1"/>
          </p:cNvSpPr>
          <p:nvPr>
            <p:ph type="sldNum" sz="quarter" idx="11"/>
          </p:nvPr>
        </p:nvSpPr>
        <p:spPr>
          <a:noFill/>
        </p:spPr>
        <p:txBody>
          <a:bodyPr/>
          <a:lstStyle/>
          <a:p>
            <a:fld id="{7E0E41E9-E887-49CF-A358-8367F0C34840}" type="slidenum">
              <a:rPr lang="en-US" smtClean="0"/>
              <a:pPr/>
              <a:t>2</a:t>
            </a:fld>
            <a:endParaRPr lang="en-US" dirty="0"/>
          </a:p>
        </p:txBody>
      </p:sp>
    </p:spTree>
    <p:extLst>
      <p:ext uri="{BB962C8B-B14F-4D97-AF65-F5344CB8AC3E}">
        <p14:creationId xmlns:p14="http://schemas.microsoft.com/office/powerpoint/2010/main" val="28925925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pic>
        <p:nvPicPr>
          <p:cNvPr id="14" name="Picture Placeholder 13">
            <a:extLst>
              <a:ext uri="{FF2B5EF4-FFF2-40B4-BE49-F238E27FC236}">
                <a16:creationId xmlns:a16="http://schemas.microsoft.com/office/drawing/2014/main" id="{EBCB4FE3-E6B4-4DD0-98B4-A058284330D8}"/>
              </a:ext>
            </a:extLst>
          </p:cNvPr>
          <p:cNvPicPr>
            <a:picLocks noGrp="1" noChangeAspect="1"/>
          </p:cNvPicPr>
          <p:nvPr>
            <p:ph type="pic" sz="quarter" idx="12"/>
          </p:nvPr>
        </p:nvPicPr>
        <p:blipFill>
          <a:blip r:embed="rId3">
            <a:extLst>
              <a:ext uri="{28A0092B-C50C-407E-A947-70E740481C1C}">
                <a14:useLocalDpi xmlns:a14="http://schemas.microsoft.com/office/drawing/2010/main" val="0"/>
              </a:ext>
            </a:extLst>
          </a:blip>
          <a:stretch>
            <a:fillRect/>
          </a:stretch>
        </p:blipFill>
        <p:spPr>
          <a:xfrm>
            <a:off x="0" y="2943226"/>
            <a:ext cx="12192000" cy="3914774"/>
          </a:xfrm>
          <a:prstGeom prst="rect">
            <a:avLst/>
          </a:prstGeom>
          <a:ln>
            <a:noFill/>
          </a:ln>
          <a:effectLst>
            <a:softEdge rad="112500"/>
          </a:effectLst>
        </p:spPr>
      </p:pic>
      <p:sp>
        <p:nvSpPr>
          <p:cNvPr id="2" name="Text Placeholder 1">
            <a:extLst>
              <a:ext uri="{FF2B5EF4-FFF2-40B4-BE49-F238E27FC236}">
                <a16:creationId xmlns:a16="http://schemas.microsoft.com/office/drawing/2014/main" id="{86436D08-F315-47A8-8D2C-CABD25A82F83}"/>
              </a:ext>
            </a:extLst>
          </p:cNvPr>
          <p:cNvSpPr>
            <a:spLocks noGrp="1"/>
          </p:cNvSpPr>
          <p:nvPr>
            <p:ph type="body" sz="quarter" idx="14"/>
          </p:nvPr>
        </p:nvSpPr>
        <p:spPr>
          <a:xfrm>
            <a:off x="1882589" y="305644"/>
            <a:ext cx="6874136" cy="468907"/>
          </a:xfrm>
        </p:spPr>
        <p:txBody>
          <a:bodyPr>
            <a:noAutofit/>
          </a:bodyPr>
          <a:lstStyle/>
          <a:p>
            <a:r>
              <a:rPr lang="en-GB" sz="4000" dirty="0"/>
              <a:t>Benefits of Multilingualism  </a:t>
            </a:r>
            <a:endParaRPr lang="en-IN" sz="4000" dirty="0"/>
          </a:p>
          <a:p>
            <a:endParaRPr lang="en-US" sz="4000" dirty="0"/>
          </a:p>
        </p:txBody>
      </p:sp>
      <p:sp>
        <p:nvSpPr>
          <p:cNvPr id="5" name="Content Placeholder 4">
            <a:extLst>
              <a:ext uri="{FF2B5EF4-FFF2-40B4-BE49-F238E27FC236}">
                <a16:creationId xmlns:a16="http://schemas.microsoft.com/office/drawing/2014/main" id="{27EF1185-9819-4EA8-A6DE-B949E6610590}"/>
              </a:ext>
            </a:extLst>
          </p:cNvPr>
          <p:cNvSpPr>
            <a:spLocks noGrp="1"/>
          </p:cNvSpPr>
          <p:nvPr>
            <p:ph idx="1"/>
          </p:nvPr>
        </p:nvSpPr>
        <p:spPr>
          <a:xfrm>
            <a:off x="5120304" y="1033671"/>
            <a:ext cx="6088829" cy="1790083"/>
          </a:xfrm>
        </p:spPr>
        <p:txBody>
          <a:bodyPr>
            <a:noAutofit/>
          </a:bodyPr>
          <a:lstStyle/>
          <a:p>
            <a:pPr lvl="0"/>
            <a:r>
              <a:rPr lang="en-GB" b="1" dirty="0">
                <a:latin typeface="Times New Roman" panose="02020603050405020304" pitchFamily="18" charset="0"/>
                <a:cs typeface="Times New Roman" panose="02020603050405020304" pitchFamily="18" charset="0"/>
              </a:rPr>
              <a:t>Improvement of communication skills – </a:t>
            </a:r>
            <a:r>
              <a:rPr lang="en-GB" dirty="0">
                <a:latin typeface="Times New Roman" panose="02020603050405020304" pitchFamily="18" charset="0"/>
                <a:cs typeface="Times New Roman" panose="02020603050405020304" pitchFamily="18" charset="0"/>
              </a:rPr>
              <a:t>The multilingual person are exposed to more diverse social experiences which makes them more effective communicators. </a:t>
            </a:r>
            <a:endParaRPr lang="en-IN" dirty="0">
              <a:latin typeface="Times New Roman" panose="02020603050405020304" pitchFamily="18" charset="0"/>
              <a:cs typeface="Times New Roman" panose="02020603050405020304" pitchFamily="18" charset="0"/>
            </a:endParaRPr>
          </a:p>
          <a:p>
            <a:pPr lvl="0"/>
            <a:r>
              <a:rPr lang="en-GB" b="1" dirty="0">
                <a:latin typeface="Times New Roman" panose="02020603050405020304" pitchFamily="18" charset="0"/>
                <a:cs typeface="Times New Roman" panose="02020603050405020304" pitchFamily="18" charset="0"/>
              </a:rPr>
              <a:t>Increased career opportunities </a:t>
            </a:r>
            <a:r>
              <a:rPr lang="en-GB" dirty="0">
                <a:latin typeface="Times New Roman" panose="02020603050405020304" pitchFamily="18" charset="0"/>
                <a:cs typeface="Times New Roman" panose="02020603050405020304" pitchFamily="18" charset="0"/>
              </a:rPr>
              <a:t>-  It gives a clear advantage to a person, in terms of international jobs businesses considers individuals who holds the ability to communicate in more than one or two languages, specifically in a hospitality </a:t>
            </a:r>
            <a:r>
              <a:rPr lang="en-GB">
                <a:latin typeface="Times New Roman" panose="02020603050405020304" pitchFamily="18" charset="0"/>
                <a:cs typeface="Times New Roman" panose="02020603050405020304" pitchFamily="18" charset="0"/>
              </a:rPr>
              <a:t>industry (</a:t>
            </a:r>
            <a:r>
              <a:rPr lang="en-US">
                <a:latin typeface="Times New Roman" panose="02020603050405020304" pitchFamily="18" charset="0"/>
                <a:cs typeface="Times New Roman" panose="02020603050405020304" pitchFamily="18" charset="0"/>
              </a:rPr>
              <a:t>Yulduz</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Sardor</a:t>
            </a:r>
            <a:r>
              <a:rPr lang="en-US" dirty="0">
                <a:latin typeface="Times New Roman" panose="02020603050405020304" pitchFamily="18" charset="0"/>
                <a:cs typeface="Times New Roman" panose="02020603050405020304" pitchFamily="18" charset="0"/>
              </a:rPr>
              <a:t> and </a:t>
            </a:r>
            <a:r>
              <a:rPr lang="en-US" dirty="0" err="1">
                <a:latin typeface="Times New Roman" panose="02020603050405020304" pitchFamily="18" charset="0"/>
                <a:cs typeface="Times New Roman" panose="02020603050405020304" pitchFamily="18" charset="0"/>
              </a:rPr>
              <a:t>Maftuna</a:t>
            </a:r>
            <a:r>
              <a:rPr lang="en-US" dirty="0">
                <a:latin typeface="Times New Roman" panose="02020603050405020304" pitchFamily="18" charset="0"/>
                <a:cs typeface="Times New Roman" panose="02020603050405020304" pitchFamily="18" charset="0"/>
              </a:rPr>
              <a:t>, 2021)</a:t>
            </a:r>
            <a:r>
              <a:rPr lang="en-GB" dirty="0">
                <a:latin typeface="Times New Roman" panose="02020603050405020304" pitchFamily="18" charset="0"/>
                <a:cs typeface="Times New Roman" panose="02020603050405020304" pitchFamily="18" charset="0"/>
              </a:rPr>
              <a:t>. </a:t>
            </a:r>
            <a:endParaRPr lang="en-IN" dirty="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92472CEC-68EC-4727-8436-C4727034BDE4}"/>
              </a:ext>
            </a:extLst>
          </p:cNvPr>
          <p:cNvSpPr>
            <a:spLocks noGrp="1"/>
          </p:cNvSpPr>
          <p:nvPr>
            <p:ph type="sldNum" sz="quarter" idx="11"/>
          </p:nvPr>
        </p:nvSpPr>
        <p:spPr>
          <a:ln>
            <a:solidFill>
              <a:schemeClr val="accent2">
                <a:lumMod val="75000"/>
              </a:schemeClr>
            </a:solidFill>
          </a:ln>
        </p:spPr>
        <p:txBody>
          <a:bodyPr/>
          <a:lstStyle/>
          <a:p>
            <a:fld id="{7E0E41E9-E887-49CF-A358-8367F0C34840}" type="slidenum">
              <a:rPr lang="en-US" smtClean="0">
                <a:solidFill>
                  <a:schemeClr val="bg1"/>
                </a:solidFill>
              </a:rPr>
              <a:pPr/>
              <a:t>3</a:t>
            </a:fld>
            <a:endParaRPr lang="en-US" dirty="0">
              <a:solidFill>
                <a:schemeClr val="bg1"/>
              </a:solidFill>
            </a:endParaRPr>
          </a:p>
        </p:txBody>
      </p:sp>
      <p:sp>
        <p:nvSpPr>
          <p:cNvPr id="7" name="TextBox 6"/>
          <p:cNvSpPr txBox="1"/>
          <p:nvPr/>
        </p:nvSpPr>
        <p:spPr>
          <a:xfrm>
            <a:off x="0" y="774551"/>
            <a:ext cx="4668819" cy="2308324"/>
          </a:xfrm>
          <a:prstGeom prst="rect">
            <a:avLst/>
          </a:prstGeom>
          <a:noFill/>
        </p:spPr>
        <p:txBody>
          <a:bodyPr wrap="square" rtlCol="0">
            <a:spAutoFit/>
          </a:bodyPr>
          <a:lstStyle/>
          <a:p>
            <a:pPr marL="285750" lvl="0" indent="-285750">
              <a:buFont typeface="Wingdings" panose="05000000000000000000" pitchFamily="2" charset="2"/>
              <a:buChar char="§"/>
            </a:pPr>
            <a:r>
              <a:rPr lang="en-GB" b="1" dirty="0">
                <a:solidFill>
                  <a:schemeClr val="bg1"/>
                </a:solidFill>
                <a:latin typeface="Times New Roman" panose="02020603050405020304" pitchFamily="18" charset="0"/>
                <a:cs typeface="Times New Roman" panose="02020603050405020304" pitchFamily="18" charset="0"/>
              </a:rPr>
              <a:t>Skilled multitaskers</a:t>
            </a:r>
            <a:r>
              <a:rPr lang="en-GB" dirty="0">
                <a:solidFill>
                  <a:schemeClr val="bg1"/>
                </a:solidFill>
                <a:latin typeface="Times New Roman" panose="02020603050405020304" pitchFamily="18" charset="0"/>
                <a:cs typeface="Times New Roman" panose="02020603050405020304" pitchFamily="18" charset="0"/>
              </a:rPr>
              <a:t> – The ability of switching languages makes a more substantial chances for a person to be a multitasker. Their distraction is limited and provides them ability to lock in on a singular task. </a:t>
            </a:r>
            <a:endParaRPr lang="en-IN" dirty="0">
              <a:solidFill>
                <a:schemeClr val="bg1"/>
              </a:solidFill>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endParaRPr lang="en-IN" dirty="0">
              <a:solidFill>
                <a:schemeClr val="bg1"/>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IN"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401614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50000"/>
          </a:schemeClr>
        </a:solidFill>
        <a:effectLst/>
      </p:bgPr>
    </p:bg>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BF8E5F50-765C-4E10-BDC9-D60E0F30DA42}"/>
              </a:ext>
            </a:extLst>
          </p:cNvPr>
          <p:cNvPicPr>
            <a:picLocks noGrp="1" noChangeAspect="1"/>
          </p:cNvPicPr>
          <p:nvPr>
            <p:ph type="pic" sz="quarter" idx="12"/>
          </p:nvPr>
        </p:nvPicPr>
        <p:blipFill>
          <a:blip r:embed="rId3">
            <a:extLst>
              <a:ext uri="{28A0092B-C50C-407E-A947-70E740481C1C}">
                <a14:useLocalDpi xmlns:a14="http://schemas.microsoft.com/office/drawing/2010/main" val="0"/>
              </a:ext>
            </a:extLst>
          </a:blip>
          <a:stretch>
            <a:fillRect/>
          </a:stretch>
        </p:blipFill>
        <p:spPr>
          <a:xfrm>
            <a:off x="0" y="0"/>
            <a:ext cx="6921500" cy="6858000"/>
          </a:xfrm>
          <a:noFill/>
        </p:spPr>
      </p:pic>
      <p:sp>
        <p:nvSpPr>
          <p:cNvPr id="3" name="Title 2">
            <a:extLst>
              <a:ext uri="{FF2B5EF4-FFF2-40B4-BE49-F238E27FC236}">
                <a16:creationId xmlns:a16="http://schemas.microsoft.com/office/drawing/2014/main" id="{38BDD746-B6F1-42AB-B326-5F23BADD0E18}"/>
              </a:ext>
            </a:extLst>
          </p:cNvPr>
          <p:cNvSpPr>
            <a:spLocks noGrp="1"/>
          </p:cNvSpPr>
          <p:nvPr>
            <p:ph type="title"/>
          </p:nvPr>
        </p:nvSpPr>
        <p:spPr>
          <a:xfrm>
            <a:off x="686299" y="2916675"/>
            <a:ext cx="6235201" cy="1024650"/>
          </a:xfrm>
        </p:spPr>
        <p:txBody>
          <a:bodyPr>
            <a:normAutofit fontScale="90000"/>
          </a:bodyPr>
          <a:lstStyle/>
          <a:p>
            <a:r>
              <a:rPr lang="en-US" b="1" dirty="0">
                <a:latin typeface="Times New Roman" panose="02020603050405020304" pitchFamily="18" charset="0"/>
                <a:cs typeface="Times New Roman" panose="02020603050405020304" pitchFamily="18" charset="0"/>
              </a:rPr>
              <a:t>Importance for Hospitality Professional </a:t>
            </a:r>
          </a:p>
        </p:txBody>
      </p:sp>
      <p:sp>
        <p:nvSpPr>
          <p:cNvPr id="4" name="Content Placeholder 3">
            <a:extLst>
              <a:ext uri="{FF2B5EF4-FFF2-40B4-BE49-F238E27FC236}">
                <a16:creationId xmlns:a16="http://schemas.microsoft.com/office/drawing/2014/main" id="{A8F593A1-14CB-485A-91B5-98EFC9409E94}"/>
              </a:ext>
            </a:extLst>
          </p:cNvPr>
          <p:cNvSpPr>
            <a:spLocks noGrp="1"/>
          </p:cNvSpPr>
          <p:nvPr>
            <p:ph idx="1"/>
          </p:nvPr>
        </p:nvSpPr>
        <p:spPr/>
        <p:txBody>
          <a:bodyPr>
            <a:normAutofit fontScale="92500" lnSpcReduction="10000"/>
          </a:bodyPr>
          <a:lstStyle/>
          <a:p>
            <a:pPr marL="0" indent="0">
              <a:lnSpc>
                <a:spcPct val="150000"/>
              </a:lnSpc>
              <a:buNone/>
            </a:pPr>
            <a:r>
              <a:rPr lang="en-GB" dirty="0">
                <a:latin typeface="Times New Roman" panose="02020603050405020304" pitchFamily="18" charset="0"/>
                <a:cs typeface="Times New Roman" panose="02020603050405020304" pitchFamily="18" charset="0"/>
              </a:rPr>
              <a:t>For the professionals who are working in a hospitality industry, the skill of multilingualism is much crucial as it bridges the cultural gap (</a:t>
            </a:r>
            <a:r>
              <a:rPr lang="az-Cyrl-AZ" dirty="0">
                <a:latin typeface="Times New Roman" panose="02020603050405020304" pitchFamily="18" charset="0"/>
                <a:cs typeface="Times New Roman" panose="02020603050405020304" pitchFamily="18" charset="0"/>
              </a:rPr>
              <a:t>Войнаровська</a:t>
            </a:r>
            <a:r>
              <a:rPr lang="en-IN" dirty="0">
                <a:latin typeface="Times New Roman" panose="02020603050405020304" pitchFamily="18" charset="0"/>
                <a:cs typeface="Times New Roman" panose="02020603050405020304" pitchFamily="18" charset="0"/>
              </a:rPr>
              <a:t> and </a:t>
            </a:r>
            <a:r>
              <a:rPr lang="az-Cyrl-AZ" dirty="0">
                <a:latin typeface="Times New Roman" panose="02020603050405020304" pitchFamily="18" charset="0"/>
                <a:cs typeface="Times New Roman" panose="02020603050405020304" pitchFamily="18" charset="0"/>
              </a:rPr>
              <a:t>Самохвал, 2019</a:t>
            </a:r>
            <a:r>
              <a:rPr lang="en-IN" dirty="0">
                <a:latin typeface="Times New Roman" panose="02020603050405020304" pitchFamily="18" charset="0"/>
                <a:cs typeface="Times New Roman" panose="02020603050405020304" pitchFamily="18" charset="0"/>
              </a:rPr>
              <a:t>)</a:t>
            </a:r>
            <a:r>
              <a:rPr lang="en-GB" dirty="0">
                <a:latin typeface="Times New Roman" panose="02020603050405020304" pitchFamily="18" charset="0"/>
                <a:cs typeface="Times New Roman" panose="02020603050405020304" pitchFamily="18" charset="0"/>
              </a:rPr>
              <a:t>. Being mindful and knowledge of foreign customs as well as etiquette can go a long way to bridging the cultural gap. All the discussed benefits of this  skill summarise that it opens ways of growth and development for the hospitality industry professionals. </a:t>
            </a:r>
            <a:endParaRPr lang="en-IN"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F871031C-A97B-4C9B-85AC-4A54576871FF}"/>
              </a:ext>
            </a:extLst>
          </p:cNvPr>
          <p:cNvSpPr>
            <a:spLocks noGrp="1"/>
          </p:cNvSpPr>
          <p:nvPr>
            <p:ph type="sldNum" sz="quarter" idx="11"/>
          </p:nvPr>
        </p:nvSpPr>
        <p:spPr/>
        <p:txBody>
          <a:bodyPr/>
          <a:lstStyle/>
          <a:p>
            <a:fld id="{7E0E41E9-E887-49CF-A358-8367F0C34840}" type="slidenum">
              <a:rPr lang="en-US" smtClean="0"/>
              <a:pPr/>
              <a:t>4</a:t>
            </a:fld>
            <a:endParaRPr lang="en-US" dirty="0"/>
          </a:p>
        </p:txBody>
      </p:sp>
    </p:spTree>
    <p:extLst>
      <p:ext uri="{BB962C8B-B14F-4D97-AF65-F5344CB8AC3E}">
        <p14:creationId xmlns:p14="http://schemas.microsoft.com/office/powerpoint/2010/main" val="29248704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a:extLst>
              <a:ext uri="{FF2B5EF4-FFF2-40B4-BE49-F238E27FC236}">
                <a16:creationId xmlns:a16="http://schemas.microsoft.com/office/drawing/2014/main" id="{07AA94A6-C47B-4445-82B5-21A6F5612317}"/>
              </a:ext>
            </a:extLst>
          </p:cNvPr>
          <p:cNvPicPr>
            <a:picLocks noGrp="1" noChangeAspect="1"/>
          </p:cNvPicPr>
          <p:nvPr>
            <p:ph type="pic" sz="quarter" idx="12"/>
          </p:nvPr>
        </p:nvPicPr>
        <p:blipFill>
          <a:blip r:embed="rId3">
            <a:extLst>
              <a:ext uri="{28A0092B-C50C-407E-A947-70E740481C1C}">
                <a14:useLocalDpi xmlns:a14="http://schemas.microsoft.com/office/drawing/2010/main" val="0"/>
              </a:ext>
            </a:extLst>
          </a:blip>
          <a:stretch>
            <a:fillRect/>
          </a:stretch>
        </p:blipFill>
        <p:spPr>
          <a:xfrm>
            <a:off x="4584700" y="228600"/>
            <a:ext cx="7607300" cy="6310312"/>
          </a:xfrm>
        </p:spPr>
      </p:pic>
      <p:sp>
        <p:nvSpPr>
          <p:cNvPr id="3" name="Title 2">
            <a:extLst>
              <a:ext uri="{FF2B5EF4-FFF2-40B4-BE49-F238E27FC236}">
                <a16:creationId xmlns:a16="http://schemas.microsoft.com/office/drawing/2014/main" id="{FB8A7944-02E8-40A5-8E42-70ADF12AD39C}"/>
              </a:ext>
            </a:extLst>
          </p:cNvPr>
          <p:cNvSpPr>
            <a:spLocks noGrp="1"/>
          </p:cNvSpPr>
          <p:nvPr>
            <p:ph type="title"/>
          </p:nvPr>
        </p:nvSpPr>
        <p:spPr>
          <a:xfrm>
            <a:off x="863600" y="600075"/>
            <a:ext cx="4930600" cy="5542837"/>
          </a:xfrm>
        </p:spPr>
        <p:txBody>
          <a:bodyPr>
            <a:normAutofit fontScale="90000"/>
          </a:bodyPr>
          <a:lstStyle/>
          <a:p>
            <a:pPr algn="just">
              <a:lnSpc>
                <a:spcPct val="150000"/>
              </a:lnSpc>
            </a:pPr>
            <a:r>
              <a:rPr lang="en-GB" sz="1800" dirty="0">
                <a:latin typeface="Times New Roman" panose="02020603050405020304" pitchFamily="18" charset="0"/>
                <a:cs typeface="Times New Roman" panose="02020603050405020304" pitchFamily="18" charset="0"/>
              </a:rPr>
              <a:t>To learn the language other than the native language for the business and hospitality professionals, English is the most beneficial option. It is used in all the countries and the number of English language speakers is unmatched as compare to other languages. English is natively  spoken in the European countries and it is not as complex as other languages to learn (</a:t>
            </a:r>
            <a:r>
              <a:rPr lang="en-US" sz="1800" dirty="0">
                <a:latin typeface="Times New Roman" panose="02020603050405020304" pitchFamily="18" charset="0"/>
                <a:cs typeface="Times New Roman" panose="02020603050405020304" pitchFamily="18" charset="0"/>
              </a:rPr>
              <a:t>Rao, 2019)</a:t>
            </a:r>
            <a:r>
              <a:rPr lang="en-GB" sz="1800" dirty="0">
                <a:latin typeface="Times New Roman" panose="02020603050405020304" pitchFamily="18" charset="0"/>
                <a:cs typeface="Times New Roman" panose="02020603050405020304" pitchFamily="18" charset="0"/>
              </a:rPr>
              <a:t>. For the hotel staff, learning English in both verbal and written manner is significant as through that they can be able to communicate about the business entertaining and talking with the guests on telephone. Learning English is highly beneficial for the hospitality professionals as it will help them to communicate with majority of the staff despite of their country or background. </a:t>
            </a:r>
            <a:br>
              <a:rPr lang="en-IN" sz="1800" dirty="0">
                <a:latin typeface="Times New Roman" panose="02020603050405020304" pitchFamily="18" charset="0"/>
                <a:cs typeface="Times New Roman" panose="02020603050405020304" pitchFamily="18" charset="0"/>
              </a:rPr>
            </a:br>
            <a:endParaRPr lang="en-US" sz="1800"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FE77D55B-F2C1-466B-8827-93712DB8A44C}"/>
              </a:ext>
            </a:extLst>
          </p:cNvPr>
          <p:cNvSpPr>
            <a:spLocks noGrp="1"/>
          </p:cNvSpPr>
          <p:nvPr>
            <p:ph type="sldNum" sz="quarter" idx="11"/>
          </p:nvPr>
        </p:nvSpPr>
        <p:spPr/>
        <p:txBody>
          <a:bodyPr/>
          <a:lstStyle/>
          <a:p>
            <a:fld id="{7E0E41E9-E887-49CF-A358-8367F0C34840}" type="slidenum">
              <a:rPr lang="en-US" smtClean="0"/>
              <a:pPr/>
              <a:t>5</a:t>
            </a:fld>
            <a:endParaRPr lang="en-US" dirty="0"/>
          </a:p>
        </p:txBody>
      </p:sp>
    </p:spTree>
    <p:extLst>
      <p:ext uri="{BB962C8B-B14F-4D97-AF65-F5344CB8AC3E}">
        <p14:creationId xmlns:p14="http://schemas.microsoft.com/office/powerpoint/2010/main" val="35057352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15">
            <a:extLst>
              <a:ext uri="{FF2B5EF4-FFF2-40B4-BE49-F238E27FC236}">
                <a16:creationId xmlns:a16="http://schemas.microsoft.com/office/drawing/2014/main" id="{827B6B25-9EAA-4164-A29A-4752FFA4A2EE}"/>
              </a:ext>
            </a:extLst>
          </p:cNvPr>
          <p:cNvPicPr>
            <a:picLocks noGrp="1" noChangeAspect="1"/>
          </p:cNvPicPr>
          <p:nvPr>
            <p:ph type="pic" sz="quarter" idx="12"/>
          </p:nvPr>
        </p:nvPicPr>
        <p:blipFill>
          <a:blip r:embed="rId3">
            <a:extLst>
              <a:ext uri="{28A0092B-C50C-407E-A947-70E740481C1C}">
                <a14:useLocalDpi xmlns:a14="http://schemas.microsoft.com/office/drawing/2010/main" val="0"/>
              </a:ext>
            </a:extLst>
          </a:blip>
          <a:stretch>
            <a:fillRect/>
          </a:stretch>
        </p:blipFill>
        <p:spPr>
          <a:xfrm flipH="1">
            <a:off x="6096000" y="171450"/>
            <a:ext cx="6096000" cy="6686549"/>
          </a:xfrm>
          <a:noFill/>
        </p:spPr>
      </p:pic>
      <p:sp>
        <p:nvSpPr>
          <p:cNvPr id="3" name="Title 2">
            <a:extLst>
              <a:ext uri="{FF2B5EF4-FFF2-40B4-BE49-F238E27FC236}">
                <a16:creationId xmlns:a16="http://schemas.microsoft.com/office/drawing/2014/main" id="{4C4232F8-22BF-48D1-9B34-AE6DA5485FF4}"/>
              </a:ext>
            </a:extLst>
          </p:cNvPr>
          <p:cNvSpPr>
            <a:spLocks noGrp="1"/>
          </p:cNvSpPr>
          <p:nvPr>
            <p:ph type="title"/>
          </p:nvPr>
        </p:nvSpPr>
        <p:spPr>
          <a:xfrm>
            <a:off x="133350" y="171450"/>
            <a:ext cx="5667375" cy="800100"/>
          </a:xfrm>
        </p:spPr>
        <p:txBody>
          <a:bodyPr/>
          <a:lstStyle/>
          <a:p>
            <a:r>
              <a:rPr lang="en-US" dirty="0"/>
              <a:t>Continue</a:t>
            </a:r>
          </a:p>
        </p:txBody>
      </p:sp>
      <p:sp>
        <p:nvSpPr>
          <p:cNvPr id="4" name="Content Placeholder 3">
            <a:extLst>
              <a:ext uri="{FF2B5EF4-FFF2-40B4-BE49-F238E27FC236}">
                <a16:creationId xmlns:a16="http://schemas.microsoft.com/office/drawing/2014/main" id="{72CA00D1-C6EA-4A62-B562-E6E12CE47477}"/>
              </a:ext>
            </a:extLst>
          </p:cNvPr>
          <p:cNvSpPr>
            <a:spLocks noGrp="1"/>
          </p:cNvSpPr>
          <p:nvPr>
            <p:ph idx="1"/>
          </p:nvPr>
        </p:nvSpPr>
        <p:spPr>
          <a:xfrm>
            <a:off x="1391346" y="1385888"/>
            <a:ext cx="3442907" cy="4429125"/>
          </a:xfrm>
        </p:spPr>
        <p:txBody>
          <a:bodyPr>
            <a:normAutofit lnSpcReduction="10000"/>
          </a:bodyPr>
          <a:lstStyle/>
          <a:p>
            <a:pPr marL="0" indent="0">
              <a:lnSpc>
                <a:spcPct val="150000"/>
              </a:lnSpc>
              <a:buNone/>
            </a:pPr>
            <a:r>
              <a:rPr lang="en-GB" dirty="0">
                <a:latin typeface="Times New Roman" panose="02020603050405020304" pitchFamily="18" charset="0"/>
                <a:cs typeface="Times New Roman" panose="02020603050405020304" pitchFamily="18" charset="0"/>
              </a:rPr>
              <a:t>For the hotel business, the staff must behave in a polite manner with the guest which enhance the value of their spoken words. To be polite in English, the staff always remember to say thank you and please. Impolite nature of the customers makes the huge difference and for the guests it is the most noticeable thing specifically in a hotel setting. </a:t>
            </a:r>
            <a:endParaRPr lang="en-IN"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579D0867-DA2A-4D4C-9D45-1960E46CCA4D}"/>
              </a:ext>
            </a:extLst>
          </p:cNvPr>
          <p:cNvSpPr>
            <a:spLocks noGrp="1"/>
          </p:cNvSpPr>
          <p:nvPr>
            <p:ph type="sldNum" sz="quarter" idx="11"/>
          </p:nvPr>
        </p:nvSpPr>
        <p:spPr/>
        <p:txBody>
          <a:bodyPr/>
          <a:lstStyle/>
          <a:p>
            <a:fld id="{7E0E41E9-E887-49CF-A358-8367F0C34840}" type="slidenum">
              <a:rPr lang="en-US" smtClean="0">
                <a:solidFill>
                  <a:schemeClr val="bg1"/>
                </a:solidFill>
              </a:rPr>
              <a:pPr/>
              <a:t>6</a:t>
            </a:fld>
            <a:endParaRPr lang="en-US" dirty="0">
              <a:solidFill>
                <a:schemeClr val="bg1"/>
              </a:solidFill>
            </a:endParaRPr>
          </a:p>
        </p:txBody>
      </p:sp>
    </p:spTree>
    <p:extLst>
      <p:ext uri="{BB962C8B-B14F-4D97-AF65-F5344CB8AC3E}">
        <p14:creationId xmlns:p14="http://schemas.microsoft.com/office/powerpoint/2010/main" val="16918982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151224" y="2890125"/>
            <a:ext cx="6235201" cy="792000"/>
          </a:xfrm>
        </p:spPr>
        <p:txBody>
          <a:bodyPr/>
          <a:lstStyle/>
          <a:p>
            <a:r>
              <a:rPr lang="en-IN" dirty="0">
                <a:latin typeface="Times New Roman" panose="02020603050405020304" pitchFamily="18" charset="0"/>
                <a:cs typeface="Times New Roman" panose="02020603050405020304" pitchFamily="18" charset="0"/>
              </a:rPr>
              <a:t>References </a:t>
            </a:r>
          </a:p>
        </p:txBody>
      </p:sp>
      <p:sp>
        <p:nvSpPr>
          <p:cNvPr id="4" name="Content Placeholder 3"/>
          <p:cNvSpPr>
            <a:spLocks noGrp="1"/>
          </p:cNvSpPr>
          <p:nvPr>
            <p:ph idx="1"/>
          </p:nvPr>
        </p:nvSpPr>
        <p:spPr>
          <a:xfrm>
            <a:off x="548384" y="1730903"/>
            <a:ext cx="3952179" cy="3110443"/>
          </a:xfrm>
        </p:spPr>
        <p:txBody>
          <a:bodyPr>
            <a:noAutofit/>
          </a:bodyPr>
          <a:lstStyle/>
          <a:p>
            <a:r>
              <a:rPr lang="az-Cyrl-AZ" sz="1600" dirty="0">
                <a:latin typeface="Times New Roman" panose="02020603050405020304" pitchFamily="18" charset="0"/>
                <a:cs typeface="Times New Roman" panose="02020603050405020304" pitchFamily="18" charset="0"/>
              </a:rPr>
              <a:t>Войнаровська, Н. </a:t>
            </a:r>
            <a:r>
              <a:rPr lang="en-IN" sz="1600" dirty="0">
                <a:latin typeface="Times New Roman" panose="02020603050405020304" pitchFamily="18" charset="0"/>
                <a:cs typeface="Times New Roman" panose="02020603050405020304" pitchFamily="18" charset="0"/>
              </a:rPr>
              <a:t>and </a:t>
            </a:r>
            <a:r>
              <a:rPr lang="az-Cyrl-AZ" sz="1600" dirty="0">
                <a:latin typeface="Times New Roman" panose="02020603050405020304" pitchFamily="18" charset="0"/>
                <a:cs typeface="Times New Roman" panose="02020603050405020304" pitchFamily="18" charset="0"/>
              </a:rPr>
              <a:t>Самохвал, О., 2019. </a:t>
            </a:r>
            <a:r>
              <a:rPr lang="en-IN" sz="1600" dirty="0">
                <a:latin typeface="Times New Roman" panose="02020603050405020304" pitchFamily="18" charset="0"/>
                <a:cs typeface="Times New Roman" panose="02020603050405020304" pitchFamily="18" charset="0"/>
              </a:rPr>
              <a:t>PECULIARITIES OF TOURISM AND HOSPITALITY PROFESSIONALS'FOREIGN BILINGUAL EDUCATION (TEACHING GERMAN AFTER ENGLISH). </a:t>
            </a:r>
            <a:r>
              <a:rPr lang="az-Cyrl-AZ" sz="1600" i="1" dirty="0">
                <a:latin typeface="Times New Roman" panose="02020603050405020304" pitchFamily="18" charset="0"/>
                <a:cs typeface="Times New Roman" panose="02020603050405020304" pitchFamily="18" charset="0"/>
              </a:rPr>
              <a:t>Педагогічна освіта: теорія і практика</a:t>
            </a:r>
            <a:r>
              <a:rPr lang="az-Cyrl-AZ" sz="1600" dirty="0">
                <a:latin typeface="Times New Roman" panose="02020603050405020304" pitchFamily="18" charset="0"/>
                <a:cs typeface="Times New Roman" panose="02020603050405020304" pitchFamily="18" charset="0"/>
              </a:rPr>
              <a:t>, </a:t>
            </a:r>
            <a:r>
              <a:rPr lang="az-Cyrl-AZ" sz="1600" i="1" dirty="0">
                <a:latin typeface="Times New Roman" panose="02020603050405020304" pitchFamily="18" charset="0"/>
                <a:cs typeface="Times New Roman" panose="02020603050405020304" pitchFamily="18" charset="0"/>
              </a:rPr>
              <a:t>2</a:t>
            </a:r>
            <a:r>
              <a:rPr lang="az-Cyrl-AZ" sz="1600" dirty="0">
                <a:latin typeface="Times New Roman" panose="02020603050405020304" pitchFamily="18" charset="0"/>
                <a:cs typeface="Times New Roman" panose="02020603050405020304" pitchFamily="18" charset="0"/>
              </a:rPr>
              <a:t>(26), </a:t>
            </a:r>
            <a:r>
              <a:rPr lang="en-IN" sz="1600" dirty="0">
                <a:latin typeface="Times New Roman" panose="02020603050405020304" pitchFamily="18" charset="0"/>
                <a:cs typeface="Times New Roman" panose="02020603050405020304" pitchFamily="18" charset="0"/>
              </a:rPr>
              <a:t>pp.310-314.</a:t>
            </a:r>
          </a:p>
          <a:p>
            <a:r>
              <a:rPr lang="en-US" sz="1600" dirty="0">
                <a:latin typeface="Times New Roman" panose="02020603050405020304" pitchFamily="18" charset="0"/>
                <a:cs typeface="Times New Roman" panose="02020603050405020304" pitchFamily="18" charset="0"/>
              </a:rPr>
              <a:t>Rao, P.S., 2019. The role of English as a global language. </a:t>
            </a:r>
            <a:r>
              <a:rPr lang="en-US" sz="1600" i="1" dirty="0">
                <a:latin typeface="Times New Roman" panose="02020603050405020304" pitchFamily="18" charset="0"/>
                <a:cs typeface="Times New Roman" panose="02020603050405020304" pitchFamily="18" charset="0"/>
              </a:rPr>
              <a:t>Research Journal of English</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4</a:t>
            </a:r>
            <a:r>
              <a:rPr lang="en-US" sz="1600" dirty="0">
                <a:latin typeface="Times New Roman" panose="02020603050405020304" pitchFamily="18" charset="0"/>
                <a:cs typeface="Times New Roman" panose="02020603050405020304" pitchFamily="18" charset="0"/>
              </a:rPr>
              <a:t>(1), pp.65-79.</a:t>
            </a:r>
          </a:p>
          <a:p>
            <a:r>
              <a:rPr lang="en-US" sz="1600" dirty="0" err="1">
                <a:latin typeface="Times New Roman" panose="02020603050405020304" pitchFamily="18" charset="0"/>
                <a:cs typeface="Times New Roman" panose="02020603050405020304" pitchFamily="18" charset="0"/>
              </a:rPr>
              <a:t>Yulduz</a:t>
            </a:r>
            <a:r>
              <a:rPr lang="en-US" sz="1600" dirty="0">
                <a:latin typeface="Times New Roman" panose="02020603050405020304" pitchFamily="18" charset="0"/>
                <a:cs typeface="Times New Roman" panose="02020603050405020304" pitchFamily="18" charset="0"/>
              </a:rPr>
              <a:t>, S., </a:t>
            </a:r>
            <a:r>
              <a:rPr lang="en-US" sz="1600" dirty="0" err="1">
                <a:latin typeface="Times New Roman" panose="02020603050405020304" pitchFamily="18" charset="0"/>
                <a:cs typeface="Times New Roman" panose="02020603050405020304" pitchFamily="18" charset="0"/>
              </a:rPr>
              <a:t>Sardor</a:t>
            </a:r>
            <a:r>
              <a:rPr lang="en-US" sz="1600" dirty="0">
                <a:latin typeface="Times New Roman" panose="02020603050405020304" pitchFamily="18" charset="0"/>
                <a:cs typeface="Times New Roman" panose="02020603050405020304" pitchFamily="18" charset="0"/>
              </a:rPr>
              <a:t>, S. and </a:t>
            </a:r>
            <a:r>
              <a:rPr lang="en-US" sz="1600" dirty="0" err="1">
                <a:latin typeface="Times New Roman" panose="02020603050405020304" pitchFamily="18" charset="0"/>
                <a:cs typeface="Times New Roman" panose="02020603050405020304" pitchFamily="18" charset="0"/>
              </a:rPr>
              <a:t>Maftuna</a:t>
            </a:r>
            <a:r>
              <a:rPr lang="en-US" sz="1600" dirty="0">
                <a:latin typeface="Times New Roman" panose="02020603050405020304" pitchFamily="18" charset="0"/>
                <a:cs typeface="Times New Roman" panose="02020603050405020304" pitchFamily="18" charset="0"/>
              </a:rPr>
              <a:t>, A., 2021. The Psychological and Cognitive Benefits of Multilingualism. </a:t>
            </a:r>
            <a:r>
              <a:rPr lang="en-US" sz="1600" i="1" dirty="0">
                <a:latin typeface="Times New Roman" panose="02020603050405020304" pitchFamily="18" charset="0"/>
                <a:cs typeface="Times New Roman" panose="02020603050405020304" pitchFamily="18" charset="0"/>
              </a:rPr>
              <a:t>Annals of the Romanian Society for Cell Biology</a:t>
            </a:r>
            <a:r>
              <a:rPr lang="en-US" sz="1600" dirty="0">
                <a:latin typeface="Times New Roman" panose="02020603050405020304" pitchFamily="18" charset="0"/>
                <a:cs typeface="Times New Roman" panose="02020603050405020304" pitchFamily="18" charset="0"/>
              </a:rPr>
              <a:t>, pp.591-596.</a:t>
            </a:r>
            <a:endParaRPr lang="en-IN" sz="1600" dirty="0">
              <a:latin typeface="Times New Roman" panose="02020603050405020304" pitchFamily="18" charset="0"/>
              <a:cs typeface="Times New Roman" panose="02020603050405020304" pitchFamily="18" charset="0"/>
            </a:endParaRPr>
          </a:p>
        </p:txBody>
      </p:sp>
      <p:sp>
        <p:nvSpPr>
          <p:cNvPr id="5" name="Slide Number Placeholder 4"/>
          <p:cNvSpPr>
            <a:spLocks noGrp="1"/>
          </p:cNvSpPr>
          <p:nvPr>
            <p:ph type="sldNum" sz="quarter" idx="11"/>
          </p:nvPr>
        </p:nvSpPr>
        <p:spPr/>
        <p:txBody>
          <a:bodyPr/>
          <a:lstStyle/>
          <a:p>
            <a:fld id="{7E0E41E9-E887-49CF-A358-8367F0C34840}" type="slidenum">
              <a:rPr lang="en-US" smtClean="0"/>
              <a:pPr/>
              <a:t>7</a:t>
            </a:fld>
            <a:endParaRPr lang="en-US" dirty="0"/>
          </a:p>
        </p:txBody>
      </p:sp>
    </p:spTree>
    <p:extLst>
      <p:ext uri="{BB962C8B-B14F-4D97-AF65-F5344CB8AC3E}">
        <p14:creationId xmlns:p14="http://schemas.microsoft.com/office/powerpoint/2010/main" val="11721676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7" name="Picture Placeholder 6" descr="Man talking at a meeting">
            <a:extLst>
              <a:ext uri="{FF2B5EF4-FFF2-40B4-BE49-F238E27FC236}">
                <a16:creationId xmlns:a16="http://schemas.microsoft.com/office/drawing/2014/main" id="{BFC993BA-4372-4EFC-9679-4110390AB7DB}"/>
              </a:ext>
            </a:extLst>
          </p:cNvPr>
          <p:cNvPicPr>
            <a:picLocks noGrp="1" noChangeAspect="1"/>
          </p:cNvPicPr>
          <p:nvPr>
            <p:ph type="pic" sz="quarter" idx="12"/>
          </p:nvPr>
        </p:nvPicPr>
        <p:blipFill rotWithShape="1">
          <a:blip r:embed="rId3" cstate="screen">
            <a:extLst>
              <a:ext uri="{28A0092B-C50C-407E-A947-70E740481C1C}">
                <a14:useLocalDpi xmlns:a14="http://schemas.microsoft.com/office/drawing/2010/main"/>
              </a:ext>
            </a:extLst>
          </a:blip>
          <a:srcRect/>
          <a:stretch/>
        </p:blipFill>
        <p:spPr>
          <a:xfrm>
            <a:off x="0" y="0"/>
            <a:ext cx="6096000" cy="6858000"/>
          </a:xfrm>
          <a:noFill/>
        </p:spPr>
      </p:pic>
      <p:sp>
        <p:nvSpPr>
          <p:cNvPr id="3" name="Title 2">
            <a:extLst>
              <a:ext uri="{FF2B5EF4-FFF2-40B4-BE49-F238E27FC236}">
                <a16:creationId xmlns:a16="http://schemas.microsoft.com/office/drawing/2014/main" id="{14D9E47F-41E0-4FE3-891C-B53FBC82D7F3}"/>
              </a:ext>
            </a:extLst>
          </p:cNvPr>
          <p:cNvSpPr>
            <a:spLocks noGrp="1"/>
          </p:cNvSpPr>
          <p:nvPr>
            <p:ph type="title"/>
          </p:nvPr>
        </p:nvSpPr>
        <p:spPr>
          <a:xfrm>
            <a:off x="3394574" y="3033000"/>
            <a:ext cx="6235201" cy="792000"/>
          </a:xfrm>
        </p:spPr>
        <p:txBody>
          <a:bodyPr>
            <a:noAutofit/>
          </a:bodyPr>
          <a:lstStyle/>
          <a:p>
            <a:r>
              <a:rPr lang="en-US" sz="4800" b="1" dirty="0">
                <a:latin typeface="Times New Roman" panose="02020603050405020304" pitchFamily="18" charset="0"/>
                <a:cs typeface="Times New Roman" panose="02020603050405020304" pitchFamily="18" charset="0"/>
              </a:rPr>
              <a:t>Thank You</a:t>
            </a:r>
          </a:p>
        </p:txBody>
      </p:sp>
      <p:sp>
        <p:nvSpPr>
          <p:cNvPr id="2" name="Slide Number Placeholder 1">
            <a:extLst>
              <a:ext uri="{FF2B5EF4-FFF2-40B4-BE49-F238E27FC236}">
                <a16:creationId xmlns:a16="http://schemas.microsoft.com/office/drawing/2014/main" id="{DD833931-FC96-4D4A-90F2-F25B03FE8DE5}"/>
              </a:ext>
            </a:extLst>
          </p:cNvPr>
          <p:cNvSpPr>
            <a:spLocks noGrp="1"/>
          </p:cNvSpPr>
          <p:nvPr>
            <p:ph type="sldNum" sz="quarter" idx="11"/>
          </p:nvPr>
        </p:nvSpPr>
        <p:spPr/>
        <p:txBody>
          <a:bodyPr/>
          <a:lstStyle/>
          <a:p>
            <a:fld id="{7E0E41E9-E887-49CF-A358-8367F0C34840}" type="slidenum">
              <a:rPr lang="en-US" smtClean="0"/>
              <a:pPr/>
              <a:t>8</a:t>
            </a:fld>
            <a:endParaRPr lang="en-US" dirty="0"/>
          </a:p>
        </p:txBody>
      </p:sp>
    </p:spTree>
    <p:extLst>
      <p:ext uri="{BB962C8B-B14F-4D97-AF65-F5344CB8AC3E}">
        <p14:creationId xmlns:p14="http://schemas.microsoft.com/office/powerpoint/2010/main" val="1843437846"/>
      </p:ext>
    </p:extLst>
  </p:cSld>
  <p:clrMapOvr>
    <a:masterClrMapping/>
  </p:clrMapOvr>
</p:sld>
</file>

<file path=ppt/theme/theme1.xml><?xml version="1.0" encoding="utf-8"?>
<a:theme xmlns:a="http://schemas.openxmlformats.org/drawingml/2006/main" name="Office Theme">
  <a:themeElements>
    <a:clrScheme name="MS-Theme-Bubble">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MS-Theme-Bubble">
      <a:majorFont>
        <a:latin typeface="Calibri Light"/>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lorful Conference Presentation_Win32_SB v2" id="{6296A1A3-4545-4186-A11E-C7596C310FCC}" vid="{2333D8A0-1005-471E-A680-7FF710F2D79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2606CA9-73CA-4217-BA3D-1864E6BFEEB4}">
  <ds:schemaRefs>
    <ds:schemaRef ds:uri="16c05727-aa75-4e4a-9b5f-8a80a1165891"/>
    <ds:schemaRef ds:uri="http://purl.org/dc/dcmitype/"/>
    <ds:schemaRef ds:uri="http://schemas.microsoft.com/office/infopath/2007/PartnerControls"/>
    <ds:schemaRef ds:uri="71af3243-3dd4-4a8d-8c0d-dd76da1f02a5"/>
    <ds:schemaRef ds:uri="http://www.w3.org/XML/1998/namespace"/>
    <ds:schemaRef ds:uri="http://schemas.openxmlformats.org/package/2006/metadata/core-properties"/>
    <ds:schemaRef ds:uri="http://schemas.microsoft.com/office/2006/documentManagement/types"/>
    <ds:schemaRef ds:uri="http://schemas.microsoft.com/office/2006/metadata/properties"/>
    <ds:schemaRef ds:uri="http://purl.org/dc/terms/"/>
    <ds:schemaRef ds:uri="http://purl.org/dc/elements/1.1/"/>
  </ds:schemaRefs>
</ds:datastoreItem>
</file>

<file path=customXml/itemProps2.xml><?xml version="1.0" encoding="utf-8"?>
<ds:datastoreItem xmlns:ds="http://schemas.openxmlformats.org/officeDocument/2006/customXml" ds:itemID="{9FE7B02C-5194-4175-B6C3-18AE8350DC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C58A64B-81C3-4EC2-A044-1AD401A10DA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Colorful conference presentation</Template>
  <TotalTime>0</TotalTime>
  <Words>629</Words>
  <Application>Microsoft Office PowerPoint</Application>
  <PresentationFormat>Widescreen</PresentationFormat>
  <Paragraphs>33</Paragraphs>
  <Slides>8</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Calibri Light</vt:lpstr>
      <vt:lpstr>Times New Roman</vt:lpstr>
      <vt:lpstr>Wingdings</vt:lpstr>
      <vt:lpstr>Office Theme</vt:lpstr>
      <vt:lpstr>Module Name : Foreign Languages and Cultural Awareness (BMIH5003) Student Name : Aurel-Constantin Lature Student Number : 2208733 Lecturer Name : Heidi Posser Recording-20231027_221847.webm</vt:lpstr>
      <vt:lpstr>Multilingualism </vt:lpstr>
      <vt:lpstr>PowerPoint Presentation</vt:lpstr>
      <vt:lpstr>Importance for Hospitality Professional </vt:lpstr>
      <vt:lpstr>To learn the language other than the native language for the business and hospitality professionals, English is the most beneficial option. It is used in all the countries and the number of English language speakers is unmatched as compare to other languages. English is natively  spoken in the European countries and it is not as complex as other languages to learn (Rao, 2019). For the hotel staff, learning English in both verbal and written manner is significant as through that they can be able to communicate about the business entertaining and talking with the guests on telephone. Learning English is highly beneficial for the hospitality professionals as it will help them to communicate with majority of the staff despite of their country or background.  </vt:lpstr>
      <vt:lpstr>Continue</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2023-10-23T09:43:37Z</dcterms:created>
  <dcterms:modified xsi:type="dcterms:W3CDTF">2023-10-27T19:21:41Z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