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5C746-E198-90B6-B20A-424DE4C0A5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070ACE-F941-E920-0FA2-41FC680134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39603B-5E10-38E1-20CF-1841253D8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9FDC9-64B2-BAF7-1C09-3AD5817E6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A9BF94-1C9F-664C-B88C-7C25962DE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299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6C516-E39B-004E-9364-8C9CAD6F3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70738-E405-9ABF-C52F-1A4FEB6BF2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7BE8E3-D4EE-7499-FC51-D1A7D8CAD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CD089-DC31-D5BB-B934-821A4C1E9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D0097-E3A4-D900-CC98-6BB8EE4A0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266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0F1C3-70E5-F204-8820-A7309E191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086163-000E-B408-EA24-5E953AFD98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92933-971C-F73C-7432-CFB908120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9E764-2D43-0310-E757-22ECB2FF7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19FE1-247A-4F8A-A6A4-9A0F04BA8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93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11C20-CF53-92C9-A7D1-CCD77E50D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A5F74-0221-FC3B-6711-36FD2ACCE1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20565F-DFFB-C845-3CCB-D0B487838E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CD0E45-963F-27C7-9333-06B57769A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786383-5C58-9542-6083-7F89F9446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FED64-A76E-AF12-3FBA-BD613A166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061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74CC1-9FED-0F75-DBFA-93E16F040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C5B2C6-6B94-199E-9A44-EB356D6B0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3D334-6EB7-3A47-18FB-88E7737708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83204C-C161-B371-FC85-F1B7A23663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CB117B-94E6-8EFF-3A96-3E2F41E382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41EBB8-4BB0-BB9E-1426-8FF5B48D0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61B02A-A21A-5253-B6C4-69C6E08A9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E4E910-75AD-2076-21DE-D9DA99D7E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19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C6AC1-72EB-A766-362A-C3A8BFC6B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B33294-6348-FDFE-17AA-3FE720F4F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271AD0-6DA0-8B19-CF0B-C7B4F82FE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B20026-EBA1-F1A7-2086-B6B8715FD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19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1162FF-E634-5B8F-1D0E-8B33CBD0C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F818C9-5D5B-EED4-5977-1EB8C85DB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26BE54-5162-9DAE-5E5F-E36F13967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096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0F185-EF4A-2E2D-175E-2E17E5C76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85142-A09D-AEB2-0D76-099FBB07C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AACD1F-ABAB-B280-D138-86ADCAF61E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6010AE-2809-4F90-5DDB-AF337D3A9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4F3B61-698B-6741-11CD-5E29ECA92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618B88-E4EC-70C0-83C2-00661C48B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75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E5413-78BB-FD69-2005-932BE0746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A026A4-D9FE-2F33-9B60-1BC67740AD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C8DBD3-2724-C471-7C8F-192593FE02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914AD0-F22A-94F2-0E82-2E964F52E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8CEE6E-993A-10CB-6821-3696C4113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CABC3E-239B-471A-01CC-17508D572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454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1D7A3-BFF0-59C5-A1C1-DF714CB1E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81228-8986-4AB7-A8FB-6C8F75379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E86D1-F0F0-AAEF-E068-8DAD7D452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AE77E4-4A36-C869-06EB-8A6D44231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20A657-1C7F-F5C3-23AB-987D1E444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100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E26B4B-56C9-3E4C-47DF-1445B89B31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398D18-8A0A-A01D-275B-B896FDC7D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DB2FF-12A2-153C-3444-EAAB894B8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71EEB3-9FC2-3536-3BEC-E3FA1C9E0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C773B-0B31-7020-D7AF-72B5F2784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507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FC8230-8B7F-8FDA-DF98-33E504D3A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BD0AA5-54A7-0B14-E4E7-94C82FF91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DEC5E-0535-9C40-8F20-D8B5EBC0D7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4ABB81-C1BF-4604-8F94-F197F602BF89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F844C-74F4-0B4A-CFBD-97E817FC57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67DD7-89D6-B443-8773-178A34BAF7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7F8654-54D4-44B1-B99E-2652A35215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15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0FA1F-856B-198E-84AF-E1B6718F79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5278" y="1850872"/>
            <a:ext cx="2834641" cy="599441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FCA2EB-FC45-A602-BA1F-A3FE4D4B58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Recording (2)">
            <a:hlinkClick r:id="" action="ppaction://media"/>
            <a:extLst>
              <a:ext uri="{FF2B5EF4-FFF2-40B4-BE49-F238E27FC236}">
                <a16:creationId xmlns:a16="http://schemas.microsoft.com/office/drawing/2014/main" id="{85CFB341-531D-CF04-FC51-63838688AF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799" y="3306762"/>
            <a:ext cx="1173797" cy="1173797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BC450EE-37C1-9392-2A63-C4CA76B43BDB}"/>
              </a:ext>
            </a:extLst>
          </p:cNvPr>
          <p:cNvCxnSpPr/>
          <p:nvPr/>
        </p:nvCxnSpPr>
        <p:spPr>
          <a:xfrm flipV="1">
            <a:off x="5415280" y="2255520"/>
            <a:ext cx="0" cy="606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42D3F75-CEF4-4F95-E862-D7B55BE18195}"/>
              </a:ext>
            </a:extLst>
          </p:cNvPr>
          <p:cNvCxnSpPr/>
          <p:nvPr/>
        </p:nvCxnSpPr>
        <p:spPr>
          <a:xfrm>
            <a:off x="5638800" y="2824797"/>
            <a:ext cx="325120" cy="599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950F4EA0-BF35-74BF-08AD-A7555431A87A}"/>
              </a:ext>
            </a:extLst>
          </p:cNvPr>
          <p:cNvSpPr txBox="1"/>
          <p:nvPr/>
        </p:nvSpPr>
        <p:spPr>
          <a:xfrm>
            <a:off x="4871719" y="2210595"/>
            <a:ext cx="2834641" cy="373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PLAY ME!</a:t>
            </a:r>
          </a:p>
        </p:txBody>
      </p:sp>
    </p:spTree>
    <p:extLst>
      <p:ext uri="{BB962C8B-B14F-4D97-AF65-F5344CB8AC3E}">
        <p14:creationId xmlns:p14="http://schemas.microsoft.com/office/powerpoint/2010/main" val="1777867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</Words>
  <Application>Microsoft Office PowerPoint</Application>
  <PresentationFormat>Widescreen</PresentationFormat>
  <Paragraphs>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</dc:title>
  <dc:creator>Cristina Luca (1914670)</dc:creator>
  <cp:lastModifiedBy>Cristina Luca (1914670)</cp:lastModifiedBy>
  <cp:revision>1</cp:revision>
  <dcterms:created xsi:type="dcterms:W3CDTF">2023-02-17T21:40:18Z</dcterms:created>
  <dcterms:modified xsi:type="dcterms:W3CDTF">2023-02-17T21:57:08Z</dcterms:modified>
</cp:coreProperties>
</file>