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9399C6-F5A7-4E56-A4C2-203FD00B13A5}" v="292" dt="2022-11-24T22:33:43.8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65" autoAdjust="0"/>
    <p:restoredTop sz="94660"/>
  </p:normalViewPr>
  <p:slideViewPr>
    <p:cSldViewPr snapToGrid="0">
      <p:cViewPr>
        <p:scale>
          <a:sx n="78" d="100"/>
          <a:sy n="78" d="100"/>
        </p:scale>
        <p:origin x="392" y="-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lina siddique" userId="6577bd4ed2c41a09" providerId="LiveId" clId="{039399C6-F5A7-4E56-A4C2-203FD00B13A5}"/>
    <pc:docChg chg="undo custSel modSld">
      <pc:chgData name="selina siddique" userId="6577bd4ed2c41a09" providerId="LiveId" clId="{039399C6-F5A7-4E56-A4C2-203FD00B13A5}" dt="2022-11-24T22:34:37.007" v="922" actId="9405"/>
      <pc:docMkLst>
        <pc:docMk/>
      </pc:docMkLst>
      <pc:sldChg chg="addSp delSp modSp mod">
        <pc:chgData name="selina siddique" userId="6577bd4ed2c41a09" providerId="LiveId" clId="{039399C6-F5A7-4E56-A4C2-203FD00B13A5}" dt="2022-11-24T22:34:37.007" v="922" actId="9405"/>
        <pc:sldMkLst>
          <pc:docMk/>
          <pc:sldMk cId="788425431" sldId="257"/>
        </pc:sldMkLst>
        <pc:spChg chg="add">
          <ac:chgData name="selina siddique" userId="6577bd4ed2c41a09" providerId="LiveId" clId="{039399C6-F5A7-4E56-A4C2-203FD00B13A5}" dt="2022-11-24T20:20:45.979" v="3" actId="11529"/>
          <ac:spMkLst>
            <pc:docMk/>
            <pc:sldMk cId="788425431" sldId="257"/>
            <ac:spMk id="3" creationId="{E8E1DE8E-5CE5-6BCF-A6E5-9E56630D26FC}"/>
          </ac:spMkLst>
        </pc:spChg>
        <pc:spChg chg="add del mod">
          <ac:chgData name="selina siddique" userId="6577bd4ed2c41a09" providerId="LiveId" clId="{039399C6-F5A7-4E56-A4C2-203FD00B13A5}" dt="2022-11-24T20:25:08.294" v="41" actId="478"/>
          <ac:spMkLst>
            <pc:docMk/>
            <pc:sldMk cId="788425431" sldId="257"/>
            <ac:spMk id="5" creationId="{C03F5C5A-D0E3-1ADB-F13E-B0EC81D40C83}"/>
          </ac:spMkLst>
        </pc:spChg>
        <pc:spChg chg="add del mod">
          <ac:chgData name="selina siddique" userId="6577bd4ed2c41a09" providerId="LiveId" clId="{039399C6-F5A7-4E56-A4C2-203FD00B13A5}" dt="2022-11-24T22:21:14.125" v="809" actId="478"/>
          <ac:spMkLst>
            <pc:docMk/>
            <pc:sldMk cId="788425431" sldId="257"/>
            <ac:spMk id="371" creationId="{CE6DE15C-3D22-2E02-480B-29A44BA2106E}"/>
          </ac:spMkLst>
        </pc:spChg>
        <pc:graphicFrameChg chg="add del modGraphic">
          <ac:chgData name="selina siddique" userId="6577bd4ed2c41a09" providerId="LiveId" clId="{039399C6-F5A7-4E56-A4C2-203FD00B13A5}" dt="2022-11-24T20:20:25.726" v="2" actId="478"/>
          <ac:graphicFrameMkLst>
            <pc:docMk/>
            <pc:sldMk cId="788425431" sldId="257"/>
            <ac:graphicFrameMk id="2" creationId="{73C434DF-B411-DB0B-0354-007A4414749A}"/>
          </ac:graphicFrameMkLst>
        </pc:graphicFrameChg>
        <pc:picChg chg="add del mod">
          <ac:chgData name="selina siddique" userId="6577bd4ed2c41a09" providerId="LiveId" clId="{039399C6-F5A7-4E56-A4C2-203FD00B13A5}" dt="2022-11-24T20:26:14.496" v="46" actId="478"/>
          <ac:picMkLst>
            <pc:docMk/>
            <pc:sldMk cId="788425431" sldId="257"/>
            <ac:picMk id="6" creationId="{2FFD1C1B-7335-F1B7-E29C-18C0C77B0E65}"/>
          </ac:picMkLst>
        </pc:picChg>
        <pc:picChg chg="mod">
          <ac:chgData name="selina siddique" userId="6577bd4ed2c41a09" providerId="LiveId" clId="{039399C6-F5A7-4E56-A4C2-203FD00B13A5}" dt="2022-11-24T22:23:36.362" v="814" actId="14100"/>
          <ac:picMkLst>
            <pc:docMk/>
            <pc:sldMk cId="788425431" sldId="257"/>
            <ac:picMk id="10" creationId="{042835BD-88AE-EF21-9BDB-86D7CFB53AC7}"/>
          </ac:picMkLst>
        </pc:picChg>
        <pc:inkChg chg="add del">
          <ac:chgData name="selina siddique" userId="6577bd4ed2c41a09" providerId="LiveId" clId="{039399C6-F5A7-4E56-A4C2-203FD00B13A5}" dt="2022-11-24T20:35:24.351" v="53" actId="9405"/>
          <ac:inkMkLst>
            <pc:docMk/>
            <pc:sldMk cId="788425431" sldId="257"/>
            <ac:inkMk id="2" creationId="{5E16730D-BE20-287F-F002-A1ED441BD890}"/>
          </ac:inkMkLst>
        </pc:inkChg>
        <pc:inkChg chg="add del">
          <ac:chgData name="selina siddique" userId="6577bd4ed2c41a09" providerId="LiveId" clId="{039399C6-F5A7-4E56-A4C2-203FD00B13A5}" dt="2022-11-24T22:25:09.679" v="824"/>
          <ac:inkMkLst>
            <pc:docMk/>
            <pc:sldMk cId="788425431" sldId="257"/>
            <ac:inkMk id="2" creationId="{A1DF0ABC-84C7-CAF1-C781-5DDD41946042}"/>
          </ac:inkMkLst>
        </pc:inkChg>
        <pc:inkChg chg="add del">
          <ac:chgData name="selina siddique" userId="6577bd4ed2c41a09" providerId="LiveId" clId="{039399C6-F5A7-4E56-A4C2-203FD00B13A5}" dt="2022-11-24T20:39:46.116" v="55" actId="9405"/>
          <ac:inkMkLst>
            <pc:docMk/>
            <pc:sldMk cId="788425431" sldId="257"/>
            <ac:inkMk id="5" creationId="{5A5111C3-D225-E826-EB18-F97FB5B5723A}"/>
          </ac:inkMkLst>
        </pc:inkChg>
        <pc:inkChg chg="add del">
          <ac:chgData name="selina siddique" userId="6577bd4ed2c41a09" providerId="LiveId" clId="{039399C6-F5A7-4E56-A4C2-203FD00B13A5}" dt="2022-11-24T22:25:09.679" v="823"/>
          <ac:inkMkLst>
            <pc:docMk/>
            <pc:sldMk cId="788425431" sldId="257"/>
            <ac:inkMk id="5" creationId="{F62CBD17-223B-B3C3-5C3F-CE0A49480C72}"/>
          </ac:inkMkLst>
        </pc:inkChg>
        <pc:inkChg chg="add del">
          <ac:chgData name="selina siddique" userId="6577bd4ed2c41a09" providerId="LiveId" clId="{039399C6-F5A7-4E56-A4C2-203FD00B13A5}" dt="2022-11-24T20:45:45.163" v="61" actId="9405"/>
          <ac:inkMkLst>
            <pc:docMk/>
            <pc:sldMk cId="788425431" sldId="257"/>
            <ac:inkMk id="6" creationId="{0A4575F4-2E62-B76F-8AF6-5DB7E4A9F3F7}"/>
          </ac:inkMkLst>
        </pc:inkChg>
        <pc:inkChg chg="add del">
          <ac:chgData name="selina siddique" userId="6577bd4ed2c41a09" providerId="LiveId" clId="{039399C6-F5A7-4E56-A4C2-203FD00B13A5}" dt="2022-11-24T22:24:23.903" v="818" actId="9405"/>
          <ac:inkMkLst>
            <pc:docMk/>
            <pc:sldMk cId="788425431" sldId="257"/>
            <ac:inkMk id="6" creationId="{F9B7F7E3-9C07-92F5-C0A3-6B3730073ED0}"/>
          </ac:inkMkLst>
        </pc:inkChg>
        <pc:inkChg chg="add del">
          <ac:chgData name="selina siddique" userId="6577bd4ed2c41a09" providerId="LiveId" clId="{039399C6-F5A7-4E56-A4C2-203FD00B13A5}" dt="2022-11-24T22:24:38.714" v="820" actId="9405"/>
          <ac:inkMkLst>
            <pc:docMk/>
            <pc:sldMk cId="788425431" sldId="257"/>
            <ac:inkMk id="7" creationId="{3F5317CD-0315-3E0F-1324-CF7E0BB22271}"/>
          </ac:inkMkLst>
        </pc:inkChg>
        <pc:inkChg chg="add del mod">
          <ac:chgData name="selina siddique" userId="6577bd4ed2c41a09" providerId="LiveId" clId="{039399C6-F5A7-4E56-A4C2-203FD00B13A5}" dt="2022-11-24T20:25:11.562" v="42" actId="478"/>
          <ac:inkMkLst>
            <pc:docMk/>
            <pc:sldMk cId="788425431" sldId="257"/>
            <ac:inkMk id="7" creationId="{586C1AA4-074C-5E86-42D7-4BBBA0677DBA}"/>
          </ac:inkMkLst>
        </pc:inkChg>
        <pc:inkChg chg="add del">
          <ac:chgData name="selina siddique" userId="6577bd4ed2c41a09" providerId="LiveId" clId="{039399C6-F5A7-4E56-A4C2-203FD00B13A5}" dt="2022-11-24T20:45:44.249" v="60" actId="9405"/>
          <ac:inkMkLst>
            <pc:docMk/>
            <pc:sldMk cId="788425431" sldId="257"/>
            <ac:inkMk id="7" creationId="{E17E76A7-83E5-48C9-E025-FFE4FAE5CEDC}"/>
          </ac:inkMkLst>
        </pc:inkChg>
        <pc:inkChg chg="add del">
          <ac:chgData name="selina siddique" userId="6577bd4ed2c41a09" providerId="LiveId" clId="{039399C6-F5A7-4E56-A4C2-203FD00B13A5}" dt="2022-11-24T20:23:43.884" v="22" actId="9405"/>
          <ac:inkMkLst>
            <pc:docMk/>
            <pc:sldMk cId="788425431" sldId="257"/>
            <ac:inkMk id="9" creationId="{0CE0BEBE-DF00-2567-B7E9-AF0768109E42}"/>
          </ac:inkMkLst>
        </pc:inkChg>
        <pc:inkChg chg="add del">
          <ac:chgData name="selina siddique" userId="6577bd4ed2c41a09" providerId="LiveId" clId="{039399C6-F5A7-4E56-A4C2-203FD00B13A5}" dt="2022-11-24T20:45:42.047" v="59" actId="9405"/>
          <ac:inkMkLst>
            <pc:docMk/>
            <pc:sldMk cId="788425431" sldId="257"/>
            <ac:inkMk id="9" creationId="{804EBC3F-75CF-BD6D-991E-E5C27F56653A}"/>
          </ac:inkMkLst>
        </pc:inkChg>
        <pc:inkChg chg="add del">
          <ac:chgData name="selina siddique" userId="6577bd4ed2c41a09" providerId="LiveId" clId="{039399C6-F5A7-4E56-A4C2-203FD00B13A5}" dt="2022-11-24T22:25:09.679" v="825"/>
          <ac:inkMkLst>
            <pc:docMk/>
            <pc:sldMk cId="788425431" sldId="257"/>
            <ac:inkMk id="9" creationId="{EBB0F373-961D-8D40-A7CA-D34445D73C0B}"/>
          </ac:inkMkLst>
        </pc:inkChg>
        <pc:inkChg chg="add del">
          <ac:chgData name="selina siddique" userId="6577bd4ed2c41a09" providerId="LiveId" clId="{039399C6-F5A7-4E56-A4C2-203FD00B13A5}" dt="2022-11-24T20:46:13.906" v="63" actId="9405"/>
          <ac:inkMkLst>
            <pc:docMk/>
            <pc:sldMk cId="788425431" sldId="257"/>
            <ac:inkMk id="11" creationId="{18438BB2-74A5-880E-E3B2-AD86F991F964}"/>
          </ac:inkMkLst>
        </pc:inkChg>
        <pc:inkChg chg="add del">
          <ac:chgData name="selina siddique" userId="6577bd4ed2c41a09" providerId="LiveId" clId="{039399C6-F5A7-4E56-A4C2-203FD00B13A5}" dt="2022-11-24T22:27:36.508" v="846"/>
          <ac:inkMkLst>
            <pc:docMk/>
            <pc:sldMk cId="788425431" sldId="257"/>
            <ac:inkMk id="11" creationId="{5D0A3B3E-DA3E-8C42-86BF-0415DD557F69}"/>
          </ac:inkMkLst>
        </pc:inkChg>
        <pc:inkChg chg="add del">
          <ac:chgData name="selina siddique" userId="6577bd4ed2c41a09" providerId="LiveId" clId="{039399C6-F5A7-4E56-A4C2-203FD00B13A5}" dt="2022-11-24T20:23:42.460" v="21" actId="9405"/>
          <ac:inkMkLst>
            <pc:docMk/>
            <pc:sldMk cId="788425431" sldId="257"/>
            <ac:inkMk id="11" creationId="{65F9D22A-802C-85D2-1182-28FC770AD5BB}"/>
          </ac:inkMkLst>
        </pc:inkChg>
        <pc:inkChg chg="add del">
          <ac:chgData name="selina siddique" userId="6577bd4ed2c41a09" providerId="LiveId" clId="{039399C6-F5A7-4E56-A4C2-203FD00B13A5}" dt="2022-11-24T20:50:21.074" v="75" actId="9405"/>
          <ac:inkMkLst>
            <pc:docMk/>
            <pc:sldMk cId="788425431" sldId="257"/>
            <ac:inkMk id="12" creationId="{7242C7F8-81F0-D217-EA3C-1D72976F616B}"/>
          </ac:inkMkLst>
        </pc:inkChg>
        <pc:inkChg chg="add del">
          <ac:chgData name="selina siddique" userId="6577bd4ed2c41a09" providerId="LiveId" clId="{039399C6-F5A7-4E56-A4C2-203FD00B13A5}" dt="2022-11-24T20:25:14.377" v="43" actId="478"/>
          <ac:inkMkLst>
            <pc:docMk/>
            <pc:sldMk cId="788425431" sldId="257"/>
            <ac:inkMk id="12" creationId="{E108879D-AB00-0561-C251-96CCE6D85DC9}"/>
          </ac:inkMkLst>
        </pc:inkChg>
        <pc:inkChg chg="add del">
          <ac:chgData name="selina siddique" userId="6577bd4ed2c41a09" providerId="LiveId" clId="{039399C6-F5A7-4E56-A4C2-203FD00B13A5}" dt="2022-11-24T22:27:36.508" v="843"/>
          <ac:inkMkLst>
            <pc:docMk/>
            <pc:sldMk cId="788425431" sldId="257"/>
            <ac:inkMk id="12" creationId="{FF40152A-7280-ACF3-4166-07370A70F23E}"/>
          </ac:inkMkLst>
        </pc:inkChg>
        <pc:inkChg chg="add del">
          <ac:chgData name="selina siddique" userId="6577bd4ed2c41a09" providerId="LiveId" clId="{039399C6-F5A7-4E56-A4C2-203FD00B13A5}" dt="2022-11-24T22:27:36.508" v="849"/>
          <ac:inkMkLst>
            <pc:docMk/>
            <pc:sldMk cId="788425431" sldId="257"/>
            <ac:inkMk id="13" creationId="{1BDF9F7A-AA5F-8DFA-93B0-612075B44D22}"/>
          </ac:inkMkLst>
        </pc:inkChg>
        <pc:inkChg chg="add del">
          <ac:chgData name="selina siddique" userId="6577bd4ed2c41a09" providerId="LiveId" clId="{039399C6-F5A7-4E56-A4C2-203FD00B13A5}" dt="2022-11-24T20:25:16.875" v="44" actId="478"/>
          <ac:inkMkLst>
            <pc:docMk/>
            <pc:sldMk cId="788425431" sldId="257"/>
            <ac:inkMk id="13" creationId="{6E2D2924-2137-4789-F2B5-9DF696E4F0B6}"/>
          </ac:inkMkLst>
        </pc:inkChg>
        <pc:inkChg chg="add del">
          <ac:chgData name="selina siddique" userId="6577bd4ed2c41a09" providerId="LiveId" clId="{039399C6-F5A7-4E56-A4C2-203FD00B13A5}" dt="2022-11-24T20:50:20.948" v="74" actId="9405"/>
          <ac:inkMkLst>
            <pc:docMk/>
            <pc:sldMk cId="788425431" sldId="257"/>
            <ac:inkMk id="13" creationId="{7F8A2766-1B6A-3448-557E-2FC42E8BA246}"/>
          </ac:inkMkLst>
        </pc:inkChg>
        <pc:inkChg chg="add del">
          <ac:chgData name="selina siddique" userId="6577bd4ed2c41a09" providerId="LiveId" clId="{039399C6-F5A7-4E56-A4C2-203FD00B13A5}" dt="2022-11-24T20:50:20.791" v="73" actId="9405"/>
          <ac:inkMkLst>
            <pc:docMk/>
            <pc:sldMk cId="788425431" sldId="257"/>
            <ac:inkMk id="14" creationId="{21B76E04-744D-CAF3-B614-F238FF3846D4}"/>
          </ac:inkMkLst>
        </pc:inkChg>
        <pc:inkChg chg="add del">
          <ac:chgData name="selina siddique" userId="6577bd4ed2c41a09" providerId="LiveId" clId="{039399C6-F5A7-4E56-A4C2-203FD00B13A5}" dt="2022-11-24T22:27:36.508" v="848"/>
          <ac:inkMkLst>
            <pc:docMk/>
            <pc:sldMk cId="788425431" sldId="257"/>
            <ac:inkMk id="14" creationId="{88615BBD-2563-BD60-EF27-260670387EEF}"/>
          </ac:inkMkLst>
        </pc:inkChg>
        <pc:inkChg chg="add del">
          <ac:chgData name="selina siddique" userId="6577bd4ed2c41a09" providerId="LiveId" clId="{039399C6-F5A7-4E56-A4C2-203FD00B13A5}" dt="2022-11-24T20:23:55.381" v="28" actId="9405"/>
          <ac:inkMkLst>
            <pc:docMk/>
            <pc:sldMk cId="788425431" sldId="257"/>
            <ac:inkMk id="14" creationId="{C0B7524E-B43E-1BED-9562-2C368E2541DE}"/>
          </ac:inkMkLst>
        </pc:inkChg>
        <pc:inkChg chg="add del">
          <ac:chgData name="selina siddique" userId="6577bd4ed2c41a09" providerId="LiveId" clId="{039399C6-F5A7-4E56-A4C2-203FD00B13A5}" dt="2022-11-24T20:23:53.841" v="27" actId="9405"/>
          <ac:inkMkLst>
            <pc:docMk/>
            <pc:sldMk cId="788425431" sldId="257"/>
            <ac:inkMk id="15" creationId="{08FF2435-7B0B-4060-80D1-3F5BDB532266}"/>
          </ac:inkMkLst>
        </pc:inkChg>
        <pc:inkChg chg="add">
          <ac:chgData name="selina siddique" userId="6577bd4ed2c41a09" providerId="LiveId" clId="{039399C6-F5A7-4E56-A4C2-203FD00B13A5}" dt="2022-11-24T22:25:55.634" v="830" actId="9405"/>
          <ac:inkMkLst>
            <pc:docMk/>
            <pc:sldMk cId="788425431" sldId="257"/>
            <ac:inkMk id="15" creationId="{17225363-D64A-B59E-5984-C594CED9BD61}"/>
          </ac:inkMkLst>
        </pc:inkChg>
        <pc:inkChg chg="add del">
          <ac:chgData name="selina siddique" userId="6577bd4ed2c41a09" providerId="LiveId" clId="{039399C6-F5A7-4E56-A4C2-203FD00B13A5}" dt="2022-11-24T20:50:20.619" v="72" actId="9405"/>
          <ac:inkMkLst>
            <pc:docMk/>
            <pc:sldMk cId="788425431" sldId="257"/>
            <ac:inkMk id="15" creationId="{30D1B937-FD2C-90EC-137F-9557128EC4B4}"/>
          </ac:inkMkLst>
        </pc:inkChg>
        <pc:inkChg chg="add del">
          <ac:chgData name="selina siddique" userId="6577bd4ed2c41a09" providerId="LiveId" clId="{039399C6-F5A7-4E56-A4C2-203FD00B13A5}" dt="2022-11-24T20:24:01.862" v="34" actId="9405"/>
          <ac:inkMkLst>
            <pc:docMk/>
            <pc:sldMk cId="788425431" sldId="257"/>
            <ac:inkMk id="16" creationId="{8D72C8E9-9FF9-351E-84D5-79F8E27B4053}"/>
          </ac:inkMkLst>
        </pc:inkChg>
        <pc:inkChg chg="add del">
          <ac:chgData name="selina siddique" userId="6577bd4ed2c41a09" providerId="LiveId" clId="{039399C6-F5A7-4E56-A4C2-203FD00B13A5}" dt="2022-11-24T22:26:25.195" v="832" actId="9405"/>
          <ac:inkMkLst>
            <pc:docMk/>
            <pc:sldMk cId="788425431" sldId="257"/>
            <ac:inkMk id="16" creationId="{A029CFFF-304C-590B-C204-6D0B8AEAFA6E}"/>
          </ac:inkMkLst>
        </pc:inkChg>
        <pc:inkChg chg="add del">
          <ac:chgData name="selina siddique" userId="6577bd4ed2c41a09" providerId="LiveId" clId="{039399C6-F5A7-4E56-A4C2-203FD00B13A5}" dt="2022-11-24T20:50:20.116" v="71" actId="9405"/>
          <ac:inkMkLst>
            <pc:docMk/>
            <pc:sldMk cId="788425431" sldId="257"/>
            <ac:inkMk id="16" creationId="{DB4AFD18-ED74-7630-CC12-B447D65313FF}"/>
          </ac:inkMkLst>
        </pc:inkChg>
        <pc:inkChg chg="add del">
          <ac:chgData name="selina siddique" userId="6577bd4ed2c41a09" providerId="LiveId" clId="{039399C6-F5A7-4E56-A4C2-203FD00B13A5}" dt="2022-11-24T20:50:18.719" v="70" actId="9405"/>
          <ac:inkMkLst>
            <pc:docMk/>
            <pc:sldMk cId="788425431" sldId="257"/>
            <ac:inkMk id="17" creationId="{3A3C0B21-F519-CEEA-F29B-0510D6E44FCA}"/>
          </ac:inkMkLst>
        </pc:inkChg>
        <pc:inkChg chg="add">
          <ac:chgData name="selina siddique" userId="6577bd4ed2c41a09" providerId="LiveId" clId="{039399C6-F5A7-4E56-A4C2-203FD00B13A5}" dt="2022-11-24T22:26:40.076" v="833" actId="9405"/>
          <ac:inkMkLst>
            <pc:docMk/>
            <pc:sldMk cId="788425431" sldId="257"/>
            <ac:inkMk id="17" creationId="{62336184-B63A-E0DA-5934-8821554083DE}"/>
          </ac:inkMkLst>
        </pc:inkChg>
        <pc:inkChg chg="add del">
          <ac:chgData name="selina siddique" userId="6577bd4ed2c41a09" providerId="LiveId" clId="{039399C6-F5A7-4E56-A4C2-203FD00B13A5}" dt="2022-11-24T20:24:00.968" v="33" actId="9405"/>
          <ac:inkMkLst>
            <pc:docMk/>
            <pc:sldMk cId="788425431" sldId="257"/>
            <ac:inkMk id="17" creationId="{CCAB80BA-02F2-D930-E0AF-51D0D2CE8C6F}"/>
          </ac:inkMkLst>
        </pc:inkChg>
        <pc:inkChg chg="add del">
          <ac:chgData name="selina siddique" userId="6577bd4ed2c41a09" providerId="LiveId" clId="{039399C6-F5A7-4E56-A4C2-203FD00B13A5}" dt="2022-11-24T20:50:48.296" v="77" actId="9405"/>
          <ac:inkMkLst>
            <pc:docMk/>
            <pc:sldMk cId="788425431" sldId="257"/>
            <ac:inkMk id="18" creationId="{8D1D9314-6DFE-8F9B-81DE-A730FD0B527A}"/>
          </ac:inkMkLst>
        </pc:inkChg>
        <pc:inkChg chg="add">
          <ac:chgData name="selina siddique" userId="6577bd4ed2c41a09" providerId="LiveId" clId="{039399C6-F5A7-4E56-A4C2-203FD00B13A5}" dt="2022-11-24T22:26:41.127" v="834" actId="9405"/>
          <ac:inkMkLst>
            <pc:docMk/>
            <pc:sldMk cId="788425431" sldId="257"/>
            <ac:inkMk id="18" creationId="{9287826D-27CC-E723-9FCE-66475D2FD274}"/>
          </ac:inkMkLst>
        </pc:inkChg>
        <pc:inkChg chg="add del">
          <ac:chgData name="selina siddique" userId="6577bd4ed2c41a09" providerId="LiveId" clId="{039399C6-F5A7-4E56-A4C2-203FD00B13A5}" dt="2022-11-24T20:24:00.028" v="32" actId="9405"/>
          <ac:inkMkLst>
            <pc:docMk/>
            <pc:sldMk cId="788425431" sldId="257"/>
            <ac:inkMk id="18" creationId="{9291AED2-09DE-D309-3B0A-EE3F39BC1E3C}"/>
          </ac:inkMkLst>
        </pc:inkChg>
        <pc:inkChg chg="add">
          <ac:chgData name="selina siddique" userId="6577bd4ed2c41a09" providerId="LiveId" clId="{039399C6-F5A7-4E56-A4C2-203FD00B13A5}" dt="2022-11-24T22:26:46.837" v="835" actId="9405"/>
          <ac:inkMkLst>
            <pc:docMk/>
            <pc:sldMk cId="788425431" sldId="257"/>
            <ac:inkMk id="19" creationId="{7BF84C32-DC78-D15F-AE70-205ABAA16887}"/>
          </ac:inkMkLst>
        </pc:inkChg>
        <pc:inkChg chg="add del">
          <ac:chgData name="selina siddique" userId="6577bd4ed2c41a09" providerId="LiveId" clId="{039399C6-F5A7-4E56-A4C2-203FD00B13A5}" dt="2022-11-24T21:06:46.349" v="117" actId="9405"/>
          <ac:inkMkLst>
            <pc:docMk/>
            <pc:sldMk cId="788425431" sldId="257"/>
            <ac:inkMk id="19" creationId="{B8316F89-EA68-9CAB-E070-C65DF895BB0D}"/>
          </ac:inkMkLst>
        </pc:inkChg>
        <pc:inkChg chg="add del">
          <ac:chgData name="selina siddique" userId="6577bd4ed2c41a09" providerId="LiveId" clId="{039399C6-F5A7-4E56-A4C2-203FD00B13A5}" dt="2022-11-24T21:06:45.649" v="116" actId="9405"/>
          <ac:inkMkLst>
            <pc:docMk/>
            <pc:sldMk cId="788425431" sldId="257"/>
            <ac:inkMk id="20" creationId="{31AA4513-E3E6-35FF-A9C5-5B04E175862F}"/>
          </ac:inkMkLst>
        </pc:inkChg>
        <pc:inkChg chg="add">
          <ac:chgData name="selina siddique" userId="6577bd4ed2c41a09" providerId="LiveId" clId="{039399C6-F5A7-4E56-A4C2-203FD00B13A5}" dt="2022-11-24T22:26:57.380" v="836" actId="9405"/>
          <ac:inkMkLst>
            <pc:docMk/>
            <pc:sldMk cId="788425431" sldId="257"/>
            <ac:inkMk id="20" creationId="{8F5E6AB6-F2B4-9A4C-8B6E-ACDB144D07D4}"/>
          </ac:inkMkLst>
        </pc:inkChg>
        <pc:inkChg chg="add del">
          <ac:chgData name="selina siddique" userId="6577bd4ed2c41a09" providerId="LiveId" clId="{039399C6-F5A7-4E56-A4C2-203FD00B13A5}" dt="2022-11-24T22:27:13.982" v="840" actId="9405"/>
          <ac:inkMkLst>
            <pc:docMk/>
            <pc:sldMk cId="788425431" sldId="257"/>
            <ac:inkMk id="21" creationId="{9D0EFCD7-B4EF-C19D-C764-896751E4FB1D}"/>
          </ac:inkMkLst>
        </pc:inkChg>
        <pc:inkChg chg="add del">
          <ac:chgData name="selina siddique" userId="6577bd4ed2c41a09" providerId="LiveId" clId="{039399C6-F5A7-4E56-A4C2-203FD00B13A5}" dt="2022-11-24T21:06:44.974" v="115" actId="9405"/>
          <ac:inkMkLst>
            <pc:docMk/>
            <pc:sldMk cId="788425431" sldId="257"/>
            <ac:inkMk id="21" creationId="{AC03AF1C-598B-6806-A677-F95EE9B7438E}"/>
          </ac:inkMkLst>
        </pc:inkChg>
        <pc:inkChg chg="add del">
          <ac:chgData name="selina siddique" userId="6577bd4ed2c41a09" providerId="LiveId" clId="{039399C6-F5A7-4E56-A4C2-203FD00B13A5}" dt="2022-11-24T22:27:13.685" v="839" actId="9405"/>
          <ac:inkMkLst>
            <pc:docMk/>
            <pc:sldMk cId="788425431" sldId="257"/>
            <ac:inkMk id="22" creationId="{CB09D8A2-965C-1DEF-E557-02D78AC1D53B}"/>
          </ac:inkMkLst>
        </pc:inkChg>
        <pc:inkChg chg="add del">
          <ac:chgData name="selina siddique" userId="6577bd4ed2c41a09" providerId="LiveId" clId="{039399C6-F5A7-4E56-A4C2-203FD00B13A5}" dt="2022-11-24T21:06:44.472" v="114" actId="9405"/>
          <ac:inkMkLst>
            <pc:docMk/>
            <pc:sldMk cId="788425431" sldId="257"/>
            <ac:inkMk id="22" creationId="{E2C53E00-7BFB-7ED4-E588-417272004C82}"/>
          </ac:inkMkLst>
        </pc:inkChg>
        <pc:inkChg chg="add del">
          <ac:chgData name="selina siddique" userId="6577bd4ed2c41a09" providerId="LiveId" clId="{039399C6-F5A7-4E56-A4C2-203FD00B13A5}" dt="2022-11-24T20:51:42.545" v="83" actId="9405"/>
          <ac:inkMkLst>
            <pc:docMk/>
            <pc:sldMk cId="788425431" sldId="257"/>
            <ac:inkMk id="23" creationId="{2936EB31-5659-8933-A29D-5B88A97BADF1}"/>
          </ac:inkMkLst>
        </pc:inkChg>
        <pc:inkChg chg="add del">
          <ac:chgData name="selina siddique" userId="6577bd4ed2c41a09" providerId="LiveId" clId="{039399C6-F5A7-4E56-A4C2-203FD00B13A5}" dt="2022-11-24T22:29:50.802" v="871"/>
          <ac:inkMkLst>
            <pc:docMk/>
            <pc:sldMk cId="788425431" sldId="257"/>
            <ac:inkMk id="23" creationId="{87AA3394-DA53-5F9C-568F-6DA8F0FFEA7F}"/>
          </ac:inkMkLst>
        </pc:inkChg>
        <pc:inkChg chg="add del">
          <ac:chgData name="selina siddique" userId="6577bd4ed2c41a09" providerId="LiveId" clId="{039399C6-F5A7-4E56-A4C2-203FD00B13A5}" dt="2022-11-24T21:06:43.938" v="113" actId="9405"/>
          <ac:inkMkLst>
            <pc:docMk/>
            <pc:sldMk cId="788425431" sldId="257"/>
            <ac:inkMk id="24" creationId="{BCABD8A8-689F-D38F-9E21-D365A427B220}"/>
          </ac:inkMkLst>
        </pc:inkChg>
        <pc:inkChg chg="add">
          <ac:chgData name="selina siddique" userId="6577bd4ed2c41a09" providerId="LiveId" clId="{039399C6-F5A7-4E56-A4C2-203FD00B13A5}" dt="2022-11-24T22:27:41.445" v="851" actId="9405"/>
          <ac:inkMkLst>
            <pc:docMk/>
            <pc:sldMk cId="788425431" sldId="257"/>
            <ac:inkMk id="24" creationId="{CC0DD00B-832A-69FA-A6B5-EE4E4A1DA4FC}"/>
          </ac:inkMkLst>
        </pc:inkChg>
        <pc:inkChg chg="add">
          <ac:chgData name="selina siddique" userId="6577bd4ed2c41a09" providerId="LiveId" clId="{039399C6-F5A7-4E56-A4C2-203FD00B13A5}" dt="2022-11-24T22:27:52.109" v="852" actId="9405"/>
          <ac:inkMkLst>
            <pc:docMk/>
            <pc:sldMk cId="788425431" sldId="257"/>
            <ac:inkMk id="25" creationId="{7EC0E9CE-EFEB-E0E7-7AF3-6761A7844581}"/>
          </ac:inkMkLst>
        </pc:inkChg>
        <pc:inkChg chg="add del">
          <ac:chgData name="selina siddique" userId="6577bd4ed2c41a09" providerId="LiveId" clId="{039399C6-F5A7-4E56-A4C2-203FD00B13A5}" dt="2022-11-24T21:06:43.719" v="112" actId="9405"/>
          <ac:inkMkLst>
            <pc:docMk/>
            <pc:sldMk cId="788425431" sldId="257"/>
            <ac:inkMk id="25" creationId="{C125F167-83A9-12B3-29D7-E9D25421D50A}"/>
          </ac:inkMkLst>
        </pc:inkChg>
        <pc:inkChg chg="add">
          <ac:chgData name="selina siddique" userId="6577bd4ed2c41a09" providerId="LiveId" clId="{039399C6-F5A7-4E56-A4C2-203FD00B13A5}" dt="2022-11-24T22:28:04.628" v="853" actId="9405"/>
          <ac:inkMkLst>
            <pc:docMk/>
            <pc:sldMk cId="788425431" sldId="257"/>
            <ac:inkMk id="26" creationId="{02E99A76-660E-04B3-79C7-7F6FAD6991A8}"/>
          </ac:inkMkLst>
        </pc:inkChg>
        <pc:inkChg chg="add del">
          <ac:chgData name="selina siddique" userId="6577bd4ed2c41a09" providerId="LiveId" clId="{039399C6-F5A7-4E56-A4C2-203FD00B13A5}" dt="2022-11-24T21:06:43.421" v="111" actId="9405"/>
          <ac:inkMkLst>
            <pc:docMk/>
            <pc:sldMk cId="788425431" sldId="257"/>
            <ac:inkMk id="26" creationId="{BEFFA3DE-C080-4655-C16D-0905A227AA43}"/>
          </ac:inkMkLst>
        </pc:inkChg>
        <pc:inkChg chg="add del">
          <ac:chgData name="selina siddique" userId="6577bd4ed2c41a09" providerId="LiveId" clId="{039399C6-F5A7-4E56-A4C2-203FD00B13A5}" dt="2022-11-24T21:06:42.918" v="110" actId="9405"/>
          <ac:inkMkLst>
            <pc:docMk/>
            <pc:sldMk cId="788425431" sldId="257"/>
            <ac:inkMk id="27" creationId="{68FAF4BD-7551-1A40-7492-2D42644829BE}"/>
          </ac:inkMkLst>
        </pc:inkChg>
        <pc:inkChg chg="add">
          <ac:chgData name="selina siddique" userId="6577bd4ed2c41a09" providerId="LiveId" clId="{039399C6-F5A7-4E56-A4C2-203FD00B13A5}" dt="2022-11-24T22:28:10.560" v="854" actId="9405"/>
          <ac:inkMkLst>
            <pc:docMk/>
            <pc:sldMk cId="788425431" sldId="257"/>
            <ac:inkMk id="27" creationId="{7721149C-B0AE-1CF6-1052-975021448D50}"/>
          </ac:inkMkLst>
        </pc:inkChg>
        <pc:inkChg chg="add del">
          <ac:chgData name="selina siddique" userId="6577bd4ed2c41a09" providerId="LiveId" clId="{039399C6-F5A7-4E56-A4C2-203FD00B13A5}" dt="2022-11-24T22:29:00.470" v="860" actId="9405"/>
          <ac:inkMkLst>
            <pc:docMk/>
            <pc:sldMk cId="788425431" sldId="257"/>
            <ac:inkMk id="28" creationId="{09073C0B-064E-573D-778C-2835C1EE8707}"/>
          </ac:inkMkLst>
        </pc:inkChg>
        <pc:inkChg chg="add del">
          <ac:chgData name="selina siddique" userId="6577bd4ed2c41a09" providerId="LiveId" clId="{039399C6-F5A7-4E56-A4C2-203FD00B13A5}" dt="2022-11-24T21:06:42.495" v="109" actId="9405"/>
          <ac:inkMkLst>
            <pc:docMk/>
            <pc:sldMk cId="788425431" sldId="257"/>
            <ac:inkMk id="28" creationId="{AC47EE79-9960-C2A4-3941-78C93DC2BBC8}"/>
          </ac:inkMkLst>
        </pc:inkChg>
        <pc:inkChg chg="add del">
          <ac:chgData name="selina siddique" userId="6577bd4ed2c41a09" providerId="LiveId" clId="{039399C6-F5A7-4E56-A4C2-203FD00B13A5}" dt="2022-11-24T22:28:59.402" v="859" actId="9405"/>
          <ac:inkMkLst>
            <pc:docMk/>
            <pc:sldMk cId="788425431" sldId="257"/>
            <ac:inkMk id="29" creationId="{5AAF528E-EF58-9398-B085-C1A9B10C03EC}"/>
          </ac:inkMkLst>
        </pc:inkChg>
        <pc:inkChg chg="add del">
          <ac:chgData name="selina siddique" userId="6577bd4ed2c41a09" providerId="LiveId" clId="{039399C6-F5A7-4E56-A4C2-203FD00B13A5}" dt="2022-11-24T21:06:41.977" v="108" actId="9405"/>
          <ac:inkMkLst>
            <pc:docMk/>
            <pc:sldMk cId="788425431" sldId="257"/>
            <ac:inkMk id="29" creationId="{87A53BFF-ADAB-EB11-9969-2EBC772936C9}"/>
          </ac:inkMkLst>
        </pc:inkChg>
        <pc:inkChg chg="add del">
          <ac:chgData name="selina siddique" userId="6577bd4ed2c41a09" providerId="LiveId" clId="{039399C6-F5A7-4E56-A4C2-203FD00B13A5}" dt="2022-11-24T22:28:58.176" v="858" actId="9405"/>
          <ac:inkMkLst>
            <pc:docMk/>
            <pc:sldMk cId="788425431" sldId="257"/>
            <ac:inkMk id="30" creationId="{2CC98904-F206-CB2F-6C7A-9F7E8BCE13F7}"/>
          </ac:inkMkLst>
        </pc:inkChg>
        <pc:inkChg chg="add del">
          <ac:chgData name="selina siddique" userId="6577bd4ed2c41a09" providerId="LiveId" clId="{039399C6-F5A7-4E56-A4C2-203FD00B13A5}" dt="2022-11-24T21:06:41.396" v="107" actId="9405"/>
          <ac:inkMkLst>
            <pc:docMk/>
            <pc:sldMk cId="788425431" sldId="257"/>
            <ac:inkMk id="30" creationId="{80122943-48C9-E10D-42CC-7423B74A224E}"/>
          </ac:inkMkLst>
        </pc:inkChg>
        <pc:inkChg chg="add del">
          <ac:chgData name="selina siddique" userId="6577bd4ed2c41a09" providerId="LiveId" clId="{039399C6-F5A7-4E56-A4C2-203FD00B13A5}" dt="2022-11-24T22:29:16.958" v="862" actId="9405"/>
          <ac:inkMkLst>
            <pc:docMk/>
            <pc:sldMk cId="788425431" sldId="257"/>
            <ac:inkMk id="31" creationId="{529ED7C0-E6D3-E2EB-E9BE-7F18DF4532FF}"/>
          </ac:inkMkLst>
        </pc:inkChg>
        <pc:inkChg chg="add del">
          <ac:chgData name="selina siddique" userId="6577bd4ed2c41a09" providerId="LiveId" clId="{039399C6-F5A7-4E56-A4C2-203FD00B13A5}" dt="2022-11-24T21:05:11.650" v="98" actId="9405"/>
          <ac:inkMkLst>
            <pc:docMk/>
            <pc:sldMk cId="788425431" sldId="257"/>
            <ac:inkMk id="31" creationId="{898258ED-216C-65E6-307A-FB9E23D465D0}"/>
          </ac:inkMkLst>
        </pc:inkChg>
        <pc:inkChg chg="add">
          <ac:chgData name="selina siddique" userId="6577bd4ed2c41a09" providerId="LiveId" clId="{039399C6-F5A7-4E56-A4C2-203FD00B13A5}" dt="2022-11-24T22:29:24.726" v="863" actId="9405"/>
          <ac:inkMkLst>
            <pc:docMk/>
            <pc:sldMk cId="788425431" sldId="257"/>
            <ac:inkMk id="32" creationId="{92CB430C-4433-09C9-2EC6-50F272A2B5E6}"/>
          </ac:inkMkLst>
        </pc:inkChg>
        <pc:inkChg chg="add del">
          <ac:chgData name="selina siddique" userId="6577bd4ed2c41a09" providerId="LiveId" clId="{039399C6-F5A7-4E56-A4C2-203FD00B13A5}" dt="2022-11-24T21:05:11.430" v="97" actId="9405"/>
          <ac:inkMkLst>
            <pc:docMk/>
            <pc:sldMk cId="788425431" sldId="257"/>
            <ac:inkMk id="32" creationId="{D01E6A1E-D95D-7A15-5FB3-38D3AAF398FC}"/>
          </ac:inkMkLst>
        </pc:inkChg>
        <pc:inkChg chg="add del">
          <ac:chgData name="selina siddique" userId="6577bd4ed2c41a09" providerId="LiveId" clId="{039399C6-F5A7-4E56-A4C2-203FD00B13A5}" dt="2022-11-24T21:05:09.491" v="96" actId="9405"/>
          <ac:inkMkLst>
            <pc:docMk/>
            <pc:sldMk cId="788425431" sldId="257"/>
            <ac:inkMk id="33" creationId="{53037840-E84F-35F0-0F8A-FFBD3BFF37B6}"/>
          </ac:inkMkLst>
        </pc:inkChg>
        <pc:inkChg chg="add">
          <ac:chgData name="selina siddique" userId="6577bd4ed2c41a09" providerId="LiveId" clId="{039399C6-F5A7-4E56-A4C2-203FD00B13A5}" dt="2022-11-24T22:29:27.958" v="864" actId="9405"/>
          <ac:inkMkLst>
            <pc:docMk/>
            <pc:sldMk cId="788425431" sldId="257"/>
            <ac:inkMk id="33" creationId="{7C3FE2D4-3011-E1D8-35F4-7CEED8CABEB5}"/>
          </ac:inkMkLst>
        </pc:inkChg>
        <pc:inkChg chg="add">
          <ac:chgData name="selina siddique" userId="6577bd4ed2c41a09" providerId="LiveId" clId="{039399C6-F5A7-4E56-A4C2-203FD00B13A5}" dt="2022-11-24T22:29:29.354" v="865" actId="9405"/>
          <ac:inkMkLst>
            <pc:docMk/>
            <pc:sldMk cId="788425431" sldId="257"/>
            <ac:inkMk id="34" creationId="{09482BF6-4943-2896-8D3D-3C65D1A69DE9}"/>
          </ac:inkMkLst>
        </pc:inkChg>
        <pc:inkChg chg="add del">
          <ac:chgData name="selina siddique" userId="6577bd4ed2c41a09" providerId="LiveId" clId="{039399C6-F5A7-4E56-A4C2-203FD00B13A5}" dt="2022-11-24T21:05:07.637" v="95" actId="9405"/>
          <ac:inkMkLst>
            <pc:docMk/>
            <pc:sldMk cId="788425431" sldId="257"/>
            <ac:inkMk id="34" creationId="{8835E317-9EBD-AABE-6300-1A0A2FCE39A5}"/>
          </ac:inkMkLst>
        </pc:inkChg>
        <pc:inkChg chg="add del">
          <ac:chgData name="selina siddique" userId="6577bd4ed2c41a09" providerId="LiveId" clId="{039399C6-F5A7-4E56-A4C2-203FD00B13A5}" dt="2022-11-24T21:05:58.653" v="102" actId="9405"/>
          <ac:inkMkLst>
            <pc:docMk/>
            <pc:sldMk cId="788425431" sldId="257"/>
            <ac:inkMk id="35" creationId="{AD7C6F77-CDA1-81DF-0E02-C17E657D4DDA}"/>
          </ac:inkMkLst>
        </pc:inkChg>
        <pc:inkChg chg="add">
          <ac:chgData name="selina siddique" userId="6577bd4ed2c41a09" providerId="LiveId" clId="{039399C6-F5A7-4E56-A4C2-203FD00B13A5}" dt="2022-11-24T22:29:34.233" v="866" actId="9405"/>
          <ac:inkMkLst>
            <pc:docMk/>
            <pc:sldMk cId="788425431" sldId="257"/>
            <ac:inkMk id="35" creationId="{B9A5E2DE-0E0D-624A-CC42-9547CF100951}"/>
          </ac:inkMkLst>
        </pc:inkChg>
        <pc:inkChg chg="add del">
          <ac:chgData name="selina siddique" userId="6577bd4ed2c41a09" providerId="LiveId" clId="{039399C6-F5A7-4E56-A4C2-203FD00B13A5}" dt="2022-11-24T21:05:56.070" v="101" actId="9405"/>
          <ac:inkMkLst>
            <pc:docMk/>
            <pc:sldMk cId="788425431" sldId="257"/>
            <ac:inkMk id="36" creationId="{B3C5F569-6E9D-6C9E-BF44-06317418B153}"/>
          </ac:inkMkLst>
        </pc:inkChg>
        <pc:inkChg chg="add del">
          <ac:chgData name="selina siddique" userId="6577bd4ed2c41a09" providerId="LiveId" clId="{039399C6-F5A7-4E56-A4C2-203FD00B13A5}" dt="2022-11-24T22:29:46.710" v="868"/>
          <ac:inkMkLst>
            <pc:docMk/>
            <pc:sldMk cId="788425431" sldId="257"/>
            <ac:inkMk id="36" creationId="{DFAC999D-1B37-ABCC-2E93-5F515CABA2A3}"/>
          </ac:inkMkLst>
        </pc:inkChg>
        <pc:inkChg chg="add del">
          <ac:chgData name="selina siddique" userId="6577bd4ed2c41a09" providerId="LiveId" clId="{039399C6-F5A7-4E56-A4C2-203FD00B13A5}" dt="2022-11-24T21:06:40.508" v="106" actId="9405"/>
          <ac:inkMkLst>
            <pc:docMk/>
            <pc:sldMk cId="788425431" sldId="257"/>
            <ac:inkMk id="37" creationId="{2A01B9F5-94F6-017D-CD2A-70EE9D9933C7}"/>
          </ac:inkMkLst>
        </pc:inkChg>
        <pc:inkChg chg="add del">
          <ac:chgData name="selina siddique" userId="6577bd4ed2c41a09" providerId="LiveId" clId="{039399C6-F5A7-4E56-A4C2-203FD00B13A5}" dt="2022-11-24T22:30:53.121" v="882"/>
          <ac:inkMkLst>
            <pc:docMk/>
            <pc:sldMk cId="788425431" sldId="257"/>
            <ac:inkMk id="37" creationId="{FABA9E4C-1E24-2CDB-EA9E-EA99DCA77296}"/>
          </ac:inkMkLst>
        </pc:inkChg>
        <pc:inkChg chg="add">
          <ac:chgData name="selina siddique" userId="6577bd4ed2c41a09" providerId="LiveId" clId="{039399C6-F5A7-4E56-A4C2-203FD00B13A5}" dt="2022-11-24T22:30:36.984" v="880" actId="9405"/>
          <ac:inkMkLst>
            <pc:docMk/>
            <pc:sldMk cId="788425431" sldId="257"/>
            <ac:inkMk id="38" creationId="{8262C558-2291-679E-E585-38104D1EB9E1}"/>
          </ac:inkMkLst>
        </pc:inkChg>
        <pc:inkChg chg="add del">
          <ac:chgData name="selina siddique" userId="6577bd4ed2c41a09" providerId="LiveId" clId="{039399C6-F5A7-4E56-A4C2-203FD00B13A5}" dt="2022-11-24T21:06:40.304" v="105" actId="9405"/>
          <ac:inkMkLst>
            <pc:docMk/>
            <pc:sldMk cId="788425431" sldId="257"/>
            <ac:inkMk id="38" creationId="{CB0B3F45-3828-AF7F-A364-FD953B8D884F}"/>
          </ac:inkMkLst>
        </pc:inkChg>
        <pc:inkChg chg="add del">
          <ac:chgData name="selina siddique" userId="6577bd4ed2c41a09" providerId="LiveId" clId="{039399C6-F5A7-4E56-A4C2-203FD00B13A5}" dt="2022-11-24T22:17:33.618" v="775"/>
          <ac:inkMkLst>
            <pc:docMk/>
            <pc:sldMk cId="788425431" sldId="257"/>
            <ac:inkMk id="39" creationId="{0150A324-5FF7-34B3-5F50-BD7CB13C18FC}"/>
          </ac:inkMkLst>
        </pc:inkChg>
        <pc:inkChg chg="add">
          <ac:chgData name="selina siddique" userId="6577bd4ed2c41a09" providerId="LiveId" clId="{039399C6-F5A7-4E56-A4C2-203FD00B13A5}" dt="2022-11-24T22:30:42.007" v="881" actId="9405"/>
          <ac:inkMkLst>
            <pc:docMk/>
            <pc:sldMk cId="788425431" sldId="257"/>
            <ac:inkMk id="39" creationId="{24905364-D913-BF29-219F-8D3DD347DB58}"/>
          </ac:inkMkLst>
        </pc:inkChg>
        <pc:inkChg chg="add">
          <ac:chgData name="selina siddique" userId="6577bd4ed2c41a09" providerId="LiveId" clId="{039399C6-F5A7-4E56-A4C2-203FD00B13A5}" dt="2022-11-24T22:31:06.087" v="883" actId="9405"/>
          <ac:inkMkLst>
            <pc:docMk/>
            <pc:sldMk cId="788425431" sldId="257"/>
            <ac:inkMk id="40" creationId="{59CCEAFE-2F65-644B-B551-F7C3BD001899}"/>
          </ac:inkMkLst>
        </pc:inkChg>
        <pc:inkChg chg="add del">
          <ac:chgData name="selina siddique" userId="6577bd4ed2c41a09" providerId="LiveId" clId="{039399C6-F5A7-4E56-A4C2-203FD00B13A5}" dt="2022-11-24T21:19:31.905" v="171"/>
          <ac:inkMkLst>
            <pc:docMk/>
            <pc:sldMk cId="788425431" sldId="257"/>
            <ac:inkMk id="40" creationId="{D679B125-D0F0-EAEF-3FD0-BE692626C66B}"/>
          </ac:inkMkLst>
        </pc:inkChg>
        <pc:inkChg chg="add">
          <ac:chgData name="selina siddique" userId="6577bd4ed2c41a09" providerId="LiveId" clId="{039399C6-F5A7-4E56-A4C2-203FD00B13A5}" dt="2022-11-24T22:31:08.770" v="884" actId="9405"/>
          <ac:inkMkLst>
            <pc:docMk/>
            <pc:sldMk cId="788425431" sldId="257"/>
            <ac:inkMk id="41" creationId="{9AEE245A-A256-A9ED-551C-9B87AC5547F0}"/>
          </ac:inkMkLst>
        </pc:inkChg>
        <pc:inkChg chg="add del">
          <ac:chgData name="selina siddique" userId="6577bd4ed2c41a09" providerId="LiveId" clId="{039399C6-F5A7-4E56-A4C2-203FD00B13A5}" dt="2022-11-24T21:19:31.905" v="172"/>
          <ac:inkMkLst>
            <pc:docMk/>
            <pc:sldMk cId="788425431" sldId="257"/>
            <ac:inkMk id="41" creationId="{FE1AA4CE-F76F-2B48-CEE8-BE6C3389AA03}"/>
          </ac:inkMkLst>
        </pc:inkChg>
        <pc:inkChg chg="add">
          <ac:chgData name="selina siddique" userId="6577bd4ed2c41a09" providerId="LiveId" clId="{039399C6-F5A7-4E56-A4C2-203FD00B13A5}" dt="2022-11-24T21:08:09.141" v="121" actId="9405"/>
          <ac:inkMkLst>
            <pc:docMk/>
            <pc:sldMk cId="788425431" sldId="257"/>
            <ac:inkMk id="42" creationId="{A6828342-A918-2ED1-407D-7330C43BCADC}"/>
          </ac:inkMkLst>
        </pc:inkChg>
        <pc:inkChg chg="add">
          <ac:chgData name="selina siddique" userId="6577bd4ed2c41a09" providerId="LiveId" clId="{039399C6-F5A7-4E56-A4C2-203FD00B13A5}" dt="2022-11-24T21:08:12.166" v="122" actId="9405"/>
          <ac:inkMkLst>
            <pc:docMk/>
            <pc:sldMk cId="788425431" sldId="257"/>
            <ac:inkMk id="43" creationId="{AF6C8DE6-A52F-8086-A339-EA4689350288}"/>
          </ac:inkMkLst>
        </pc:inkChg>
        <pc:inkChg chg="add">
          <ac:chgData name="selina siddique" userId="6577bd4ed2c41a09" providerId="LiveId" clId="{039399C6-F5A7-4E56-A4C2-203FD00B13A5}" dt="2022-11-24T21:08:15.226" v="123" actId="9405"/>
          <ac:inkMkLst>
            <pc:docMk/>
            <pc:sldMk cId="788425431" sldId="257"/>
            <ac:inkMk id="44" creationId="{9574FE2D-781A-E046-D33C-10D2C1F376D7}"/>
          </ac:inkMkLst>
        </pc:inkChg>
        <pc:inkChg chg="add del">
          <ac:chgData name="selina siddique" userId="6577bd4ed2c41a09" providerId="LiveId" clId="{039399C6-F5A7-4E56-A4C2-203FD00B13A5}" dt="2022-11-24T22:33:43.855" v="913"/>
          <ac:inkMkLst>
            <pc:docMk/>
            <pc:sldMk cId="788425431" sldId="257"/>
            <ac:inkMk id="45" creationId="{784CDC1A-814D-BDED-C4BD-6734868E87C3}"/>
          </ac:inkMkLst>
        </pc:inkChg>
        <pc:inkChg chg="add del">
          <ac:chgData name="selina siddique" userId="6577bd4ed2c41a09" providerId="LiveId" clId="{039399C6-F5A7-4E56-A4C2-203FD00B13A5}" dt="2022-11-24T22:17:39.885" v="783"/>
          <ac:inkMkLst>
            <pc:docMk/>
            <pc:sldMk cId="788425431" sldId="257"/>
            <ac:inkMk id="45" creationId="{8AA1ED8D-17CA-D753-C00C-6BA6A5CDBAED}"/>
          </ac:inkMkLst>
        </pc:inkChg>
        <pc:inkChg chg="add">
          <ac:chgData name="selina siddique" userId="6577bd4ed2c41a09" providerId="LiveId" clId="{039399C6-F5A7-4E56-A4C2-203FD00B13A5}" dt="2022-11-24T21:08:35.448" v="125" actId="9405"/>
          <ac:inkMkLst>
            <pc:docMk/>
            <pc:sldMk cId="788425431" sldId="257"/>
            <ac:inkMk id="46" creationId="{B3AFE606-1E91-18F6-EC5F-5469AF3FBC3B}"/>
          </ac:inkMkLst>
        </pc:inkChg>
        <pc:inkChg chg="add">
          <ac:chgData name="selina siddique" userId="6577bd4ed2c41a09" providerId="LiveId" clId="{039399C6-F5A7-4E56-A4C2-203FD00B13A5}" dt="2022-11-24T21:08:45.096" v="126" actId="9405"/>
          <ac:inkMkLst>
            <pc:docMk/>
            <pc:sldMk cId="788425431" sldId="257"/>
            <ac:inkMk id="47" creationId="{EA11C7BB-A8EB-1FF7-4A02-B7BBFF282513}"/>
          </ac:inkMkLst>
        </pc:inkChg>
        <pc:inkChg chg="add">
          <ac:chgData name="selina siddique" userId="6577bd4ed2c41a09" providerId="LiveId" clId="{039399C6-F5A7-4E56-A4C2-203FD00B13A5}" dt="2022-11-24T21:08:51.116" v="127" actId="9405"/>
          <ac:inkMkLst>
            <pc:docMk/>
            <pc:sldMk cId="788425431" sldId="257"/>
            <ac:inkMk id="48" creationId="{A74273F9-07CD-896F-D28D-6C0E02E4BD44}"/>
          </ac:inkMkLst>
        </pc:inkChg>
        <pc:inkChg chg="add del">
          <ac:chgData name="selina siddique" userId="6577bd4ed2c41a09" providerId="LiveId" clId="{039399C6-F5A7-4E56-A4C2-203FD00B13A5}" dt="2022-11-24T22:33:43.855" v="901"/>
          <ac:inkMkLst>
            <pc:docMk/>
            <pc:sldMk cId="788425431" sldId="257"/>
            <ac:inkMk id="49" creationId="{00A33427-4F8E-A303-3BA3-9C7E93FA0D22}"/>
          </ac:inkMkLst>
        </pc:inkChg>
        <pc:inkChg chg="add del">
          <ac:chgData name="selina siddique" userId="6577bd4ed2c41a09" providerId="LiveId" clId="{039399C6-F5A7-4E56-A4C2-203FD00B13A5}" dt="2022-11-24T22:17:39.885" v="777"/>
          <ac:inkMkLst>
            <pc:docMk/>
            <pc:sldMk cId="788425431" sldId="257"/>
            <ac:inkMk id="49" creationId="{872EC0A5-36C3-F7D6-0A28-80D185CCDFC8}"/>
          </ac:inkMkLst>
        </pc:inkChg>
        <pc:inkChg chg="add del">
          <ac:chgData name="selina siddique" userId="6577bd4ed2c41a09" providerId="LiveId" clId="{039399C6-F5A7-4E56-A4C2-203FD00B13A5}" dt="2022-11-24T22:17:39.885" v="781"/>
          <ac:inkMkLst>
            <pc:docMk/>
            <pc:sldMk cId="788425431" sldId="257"/>
            <ac:inkMk id="50" creationId="{045BE2DA-ED49-3C78-2DE9-9FD201829456}"/>
          </ac:inkMkLst>
        </pc:inkChg>
        <pc:inkChg chg="add del">
          <ac:chgData name="selina siddique" userId="6577bd4ed2c41a09" providerId="LiveId" clId="{039399C6-F5A7-4E56-A4C2-203FD00B13A5}" dt="2022-11-24T22:33:43.855" v="912"/>
          <ac:inkMkLst>
            <pc:docMk/>
            <pc:sldMk cId="788425431" sldId="257"/>
            <ac:inkMk id="50" creationId="{BFE1E848-41BA-BFCD-9141-466DCC098B7D}"/>
          </ac:inkMkLst>
        </pc:inkChg>
        <pc:inkChg chg="add">
          <ac:chgData name="selina siddique" userId="6577bd4ed2c41a09" providerId="LiveId" clId="{039399C6-F5A7-4E56-A4C2-203FD00B13A5}" dt="2022-11-24T21:09:02.838" v="130" actId="9405"/>
          <ac:inkMkLst>
            <pc:docMk/>
            <pc:sldMk cId="788425431" sldId="257"/>
            <ac:inkMk id="51" creationId="{70B35B42-6BDA-7345-0403-C2346C736025}"/>
          </ac:inkMkLst>
        </pc:inkChg>
        <pc:inkChg chg="add">
          <ac:chgData name="selina siddique" userId="6577bd4ed2c41a09" providerId="LiveId" clId="{039399C6-F5A7-4E56-A4C2-203FD00B13A5}" dt="2022-11-24T21:09:08.230" v="131" actId="9405"/>
          <ac:inkMkLst>
            <pc:docMk/>
            <pc:sldMk cId="788425431" sldId="257"/>
            <ac:inkMk id="52" creationId="{63037F2C-90EE-AA39-B126-AD8CE63051ED}"/>
          </ac:inkMkLst>
        </pc:inkChg>
        <pc:inkChg chg="add del">
          <ac:chgData name="selina siddique" userId="6577bd4ed2c41a09" providerId="LiveId" clId="{039399C6-F5A7-4E56-A4C2-203FD00B13A5}" dt="2022-11-24T22:32:37.346" v="892"/>
          <ac:inkMkLst>
            <pc:docMk/>
            <pc:sldMk cId="788425431" sldId="257"/>
            <ac:inkMk id="53" creationId="{4EE5FC25-FA8C-2EFB-E33F-15493AEC27AB}"/>
          </ac:inkMkLst>
        </pc:inkChg>
        <pc:inkChg chg="add del">
          <ac:chgData name="selina siddique" userId="6577bd4ed2c41a09" providerId="LiveId" clId="{039399C6-F5A7-4E56-A4C2-203FD00B13A5}" dt="2022-11-24T21:09:45.970" v="137" actId="9405"/>
          <ac:inkMkLst>
            <pc:docMk/>
            <pc:sldMk cId="788425431" sldId="257"/>
            <ac:inkMk id="53" creationId="{B997A8CD-D9FD-7D85-A388-D91EFCF1BE39}"/>
          </ac:inkMkLst>
        </pc:inkChg>
        <pc:inkChg chg="add del">
          <ac:chgData name="selina siddique" userId="6577bd4ed2c41a09" providerId="LiveId" clId="{039399C6-F5A7-4E56-A4C2-203FD00B13A5}" dt="2022-11-24T22:32:37.346" v="894"/>
          <ac:inkMkLst>
            <pc:docMk/>
            <pc:sldMk cId="788425431" sldId="257"/>
            <ac:inkMk id="54" creationId="{05C20F48-AFFE-C365-89EB-31D766EA3769}"/>
          </ac:inkMkLst>
        </pc:inkChg>
        <pc:inkChg chg="add del">
          <ac:chgData name="selina siddique" userId="6577bd4ed2c41a09" providerId="LiveId" clId="{039399C6-F5A7-4E56-A4C2-203FD00B13A5}" dt="2022-11-24T21:09:45.751" v="136" actId="9405"/>
          <ac:inkMkLst>
            <pc:docMk/>
            <pc:sldMk cId="788425431" sldId="257"/>
            <ac:inkMk id="54" creationId="{E0CD3F26-A565-F5F6-CE6A-61CAB57C348E}"/>
          </ac:inkMkLst>
        </pc:inkChg>
        <pc:inkChg chg="add del">
          <ac:chgData name="selina siddique" userId="6577bd4ed2c41a09" providerId="LiveId" clId="{039399C6-F5A7-4E56-A4C2-203FD00B13A5}" dt="2022-11-24T21:09:44.857" v="135" actId="9405"/>
          <ac:inkMkLst>
            <pc:docMk/>
            <pc:sldMk cId="788425431" sldId="257"/>
            <ac:inkMk id="55" creationId="{63D5FC03-E680-9CE8-174D-4AD5ADA6D31A}"/>
          </ac:inkMkLst>
        </pc:inkChg>
        <pc:inkChg chg="add del">
          <ac:chgData name="selina siddique" userId="6577bd4ed2c41a09" providerId="LiveId" clId="{039399C6-F5A7-4E56-A4C2-203FD00B13A5}" dt="2022-11-24T22:32:37.346" v="893"/>
          <ac:inkMkLst>
            <pc:docMk/>
            <pc:sldMk cId="788425431" sldId="257"/>
            <ac:inkMk id="55" creationId="{95B8A211-AB2C-3B10-45D6-34DB01879F9B}"/>
          </ac:inkMkLst>
        </pc:inkChg>
        <pc:inkChg chg="add del">
          <ac:chgData name="selina siddique" userId="6577bd4ed2c41a09" providerId="LiveId" clId="{039399C6-F5A7-4E56-A4C2-203FD00B13A5}" dt="2022-11-24T21:11:25.834" v="139" actId="9405"/>
          <ac:inkMkLst>
            <pc:docMk/>
            <pc:sldMk cId="788425431" sldId="257"/>
            <ac:inkMk id="56" creationId="{28A6F18A-EA82-9032-C147-C77FC8B407B7}"/>
          </ac:inkMkLst>
        </pc:inkChg>
        <pc:inkChg chg="add del">
          <ac:chgData name="selina siddique" userId="6577bd4ed2c41a09" providerId="LiveId" clId="{039399C6-F5A7-4E56-A4C2-203FD00B13A5}" dt="2022-11-24T22:33:43.855" v="904"/>
          <ac:inkMkLst>
            <pc:docMk/>
            <pc:sldMk cId="788425431" sldId="257"/>
            <ac:inkMk id="56" creationId="{5EDD38A8-18C5-6EBA-6C89-2CE4B29ECBEA}"/>
          </ac:inkMkLst>
        </pc:inkChg>
        <pc:inkChg chg="add del">
          <ac:chgData name="selina siddique" userId="6577bd4ed2c41a09" providerId="LiveId" clId="{039399C6-F5A7-4E56-A4C2-203FD00B13A5}" dt="2022-11-24T21:19:35.231" v="173"/>
          <ac:inkMkLst>
            <pc:docMk/>
            <pc:sldMk cId="788425431" sldId="257"/>
            <ac:inkMk id="57" creationId="{0E23F567-FB7A-0E1E-F1A3-39B712976029}"/>
          </ac:inkMkLst>
        </pc:inkChg>
        <pc:inkChg chg="add del">
          <ac:chgData name="selina siddique" userId="6577bd4ed2c41a09" providerId="LiveId" clId="{039399C6-F5A7-4E56-A4C2-203FD00B13A5}" dt="2022-11-24T22:33:43.855" v="903"/>
          <ac:inkMkLst>
            <pc:docMk/>
            <pc:sldMk cId="788425431" sldId="257"/>
            <ac:inkMk id="57" creationId="{9CFA0DC3-A295-CBB9-0094-52ECECD57C7C}"/>
          </ac:inkMkLst>
        </pc:inkChg>
        <pc:inkChg chg="add">
          <ac:chgData name="selina siddique" userId="6577bd4ed2c41a09" providerId="LiveId" clId="{039399C6-F5A7-4E56-A4C2-203FD00B13A5}" dt="2022-11-24T21:11:45.193" v="141" actId="9405"/>
          <ac:inkMkLst>
            <pc:docMk/>
            <pc:sldMk cId="788425431" sldId="257"/>
            <ac:inkMk id="58" creationId="{19C37C39-5135-8939-F7A2-A79B83253711}"/>
          </ac:inkMkLst>
        </pc:inkChg>
        <pc:inkChg chg="add">
          <ac:chgData name="selina siddique" userId="6577bd4ed2c41a09" providerId="LiveId" clId="{039399C6-F5A7-4E56-A4C2-203FD00B13A5}" dt="2022-11-24T21:11:48.644" v="142" actId="9405"/>
          <ac:inkMkLst>
            <pc:docMk/>
            <pc:sldMk cId="788425431" sldId="257"/>
            <ac:inkMk id="59" creationId="{34E57CC2-7626-1D01-FEC9-E4376D2A8809}"/>
          </ac:inkMkLst>
        </pc:inkChg>
        <pc:inkChg chg="add">
          <ac:chgData name="selina siddique" userId="6577bd4ed2c41a09" providerId="LiveId" clId="{039399C6-F5A7-4E56-A4C2-203FD00B13A5}" dt="2022-11-24T21:11:53.068" v="143" actId="9405"/>
          <ac:inkMkLst>
            <pc:docMk/>
            <pc:sldMk cId="788425431" sldId="257"/>
            <ac:inkMk id="60" creationId="{6062F791-6AE5-CF95-D529-06B86A071359}"/>
          </ac:inkMkLst>
        </pc:inkChg>
        <pc:inkChg chg="add">
          <ac:chgData name="selina siddique" userId="6577bd4ed2c41a09" providerId="LiveId" clId="{039399C6-F5A7-4E56-A4C2-203FD00B13A5}" dt="2022-11-24T21:11:56.661" v="144" actId="9405"/>
          <ac:inkMkLst>
            <pc:docMk/>
            <pc:sldMk cId="788425431" sldId="257"/>
            <ac:inkMk id="61" creationId="{56A643FA-3A9F-96E3-FBC7-64C178AF93A5}"/>
          </ac:inkMkLst>
        </pc:inkChg>
        <pc:inkChg chg="add">
          <ac:chgData name="selina siddique" userId="6577bd4ed2c41a09" providerId="LiveId" clId="{039399C6-F5A7-4E56-A4C2-203FD00B13A5}" dt="2022-11-24T21:12:02.104" v="145" actId="9405"/>
          <ac:inkMkLst>
            <pc:docMk/>
            <pc:sldMk cId="788425431" sldId="257"/>
            <ac:inkMk id="62" creationId="{90CB16CE-97B8-2CB3-5643-3C003EB1B6EC}"/>
          </ac:inkMkLst>
        </pc:inkChg>
        <pc:inkChg chg="add">
          <ac:chgData name="selina siddique" userId="6577bd4ed2c41a09" providerId="LiveId" clId="{039399C6-F5A7-4E56-A4C2-203FD00B13A5}" dt="2022-11-24T21:12:06.199" v="146" actId="9405"/>
          <ac:inkMkLst>
            <pc:docMk/>
            <pc:sldMk cId="788425431" sldId="257"/>
            <ac:inkMk id="63" creationId="{1011F2F1-6F36-8CA8-9C7A-B0526840D1D0}"/>
          </ac:inkMkLst>
        </pc:inkChg>
        <pc:inkChg chg="add del">
          <ac:chgData name="selina siddique" userId="6577bd4ed2c41a09" providerId="LiveId" clId="{039399C6-F5A7-4E56-A4C2-203FD00B13A5}" dt="2022-11-24T21:19:35.231" v="177"/>
          <ac:inkMkLst>
            <pc:docMk/>
            <pc:sldMk cId="788425431" sldId="257"/>
            <ac:inkMk id="64" creationId="{1082CA5F-2556-1827-F994-E469E7FEC6D4}"/>
          </ac:inkMkLst>
        </pc:inkChg>
        <pc:inkChg chg="add del">
          <ac:chgData name="selina siddique" userId="6577bd4ed2c41a09" providerId="LiveId" clId="{039399C6-F5A7-4E56-A4C2-203FD00B13A5}" dt="2022-11-24T22:33:43.855" v="909"/>
          <ac:inkMkLst>
            <pc:docMk/>
            <pc:sldMk cId="788425431" sldId="257"/>
            <ac:inkMk id="64" creationId="{FA1DCE82-4775-2118-F8E6-87468D511D5C}"/>
          </ac:inkMkLst>
        </pc:inkChg>
        <pc:inkChg chg="add del">
          <ac:chgData name="selina siddique" userId="6577bd4ed2c41a09" providerId="LiveId" clId="{039399C6-F5A7-4E56-A4C2-203FD00B13A5}" dt="2022-11-24T21:19:40.444" v="179"/>
          <ac:inkMkLst>
            <pc:docMk/>
            <pc:sldMk cId="788425431" sldId="257"/>
            <ac:inkMk id="65" creationId="{EE0825D7-F227-7E43-25BA-B2B376383C9F}"/>
          </ac:inkMkLst>
        </pc:inkChg>
        <pc:inkChg chg="add">
          <ac:chgData name="selina siddique" userId="6577bd4ed2c41a09" providerId="LiveId" clId="{039399C6-F5A7-4E56-A4C2-203FD00B13A5}" dt="2022-11-24T21:12:25.529" v="149" actId="9405"/>
          <ac:inkMkLst>
            <pc:docMk/>
            <pc:sldMk cId="788425431" sldId="257"/>
            <ac:inkMk id="66" creationId="{5D06312B-49E0-57A4-BD25-72B454E2F8AF}"/>
          </ac:inkMkLst>
        </pc:inkChg>
        <pc:inkChg chg="add">
          <ac:chgData name="selina siddique" userId="6577bd4ed2c41a09" providerId="LiveId" clId="{039399C6-F5A7-4E56-A4C2-203FD00B13A5}" dt="2022-11-24T21:12:29.782" v="150" actId="9405"/>
          <ac:inkMkLst>
            <pc:docMk/>
            <pc:sldMk cId="788425431" sldId="257"/>
            <ac:inkMk id="67" creationId="{9208BDD7-9754-8232-D32E-263F471F0356}"/>
          </ac:inkMkLst>
        </pc:inkChg>
        <pc:inkChg chg="add">
          <ac:chgData name="selina siddique" userId="6577bd4ed2c41a09" providerId="LiveId" clId="{039399C6-F5A7-4E56-A4C2-203FD00B13A5}" dt="2022-11-24T21:12:33.876" v="151" actId="9405"/>
          <ac:inkMkLst>
            <pc:docMk/>
            <pc:sldMk cId="788425431" sldId="257"/>
            <ac:inkMk id="68" creationId="{E61F62BF-3F05-1025-3EF8-BECD880425B8}"/>
          </ac:inkMkLst>
        </pc:inkChg>
        <pc:inkChg chg="add">
          <ac:chgData name="selina siddique" userId="6577bd4ed2c41a09" providerId="LiveId" clId="{039399C6-F5A7-4E56-A4C2-203FD00B13A5}" dt="2022-11-24T21:12:42.161" v="152" actId="9405"/>
          <ac:inkMkLst>
            <pc:docMk/>
            <pc:sldMk cId="788425431" sldId="257"/>
            <ac:inkMk id="69" creationId="{97FE3204-56BC-50C2-1C2D-F5183E64E0E7}"/>
          </ac:inkMkLst>
        </pc:inkChg>
        <pc:inkChg chg="add">
          <ac:chgData name="selina siddique" userId="6577bd4ed2c41a09" providerId="LiveId" clId="{039399C6-F5A7-4E56-A4C2-203FD00B13A5}" dt="2022-11-24T21:12:45.911" v="153" actId="9405"/>
          <ac:inkMkLst>
            <pc:docMk/>
            <pc:sldMk cId="788425431" sldId="257"/>
            <ac:inkMk id="70" creationId="{750C595B-6E3E-40FD-987E-5C40AC86A981}"/>
          </ac:inkMkLst>
        </pc:inkChg>
        <pc:inkChg chg="add">
          <ac:chgData name="selina siddique" userId="6577bd4ed2c41a09" providerId="LiveId" clId="{039399C6-F5A7-4E56-A4C2-203FD00B13A5}" dt="2022-11-24T21:12:51.868" v="154" actId="9405"/>
          <ac:inkMkLst>
            <pc:docMk/>
            <pc:sldMk cId="788425431" sldId="257"/>
            <ac:inkMk id="71" creationId="{AD57215F-741D-56B4-8F56-5A8A1DE3D40C}"/>
          </ac:inkMkLst>
        </pc:inkChg>
        <pc:inkChg chg="add del">
          <ac:chgData name="selina siddique" userId="6577bd4ed2c41a09" providerId="LiveId" clId="{039399C6-F5A7-4E56-A4C2-203FD00B13A5}" dt="2022-11-24T21:53:44.385" v="413"/>
          <ac:inkMkLst>
            <pc:docMk/>
            <pc:sldMk cId="788425431" sldId="257"/>
            <ac:inkMk id="72" creationId="{67D8A7C5-1A47-5F92-8B4C-97DD1E2DDCEC}"/>
          </ac:inkMkLst>
        </pc:inkChg>
        <pc:inkChg chg="add del">
          <ac:chgData name="selina siddique" userId="6577bd4ed2c41a09" providerId="LiveId" clId="{039399C6-F5A7-4E56-A4C2-203FD00B13A5}" dt="2022-11-24T22:33:43.855" v="910"/>
          <ac:inkMkLst>
            <pc:docMk/>
            <pc:sldMk cId="788425431" sldId="257"/>
            <ac:inkMk id="72" creationId="{690F3133-68AD-8E37-7166-FD33256C8FFB}"/>
          </ac:inkMkLst>
        </pc:inkChg>
        <pc:inkChg chg="add del">
          <ac:chgData name="selina siddique" userId="6577bd4ed2c41a09" providerId="LiveId" clId="{039399C6-F5A7-4E56-A4C2-203FD00B13A5}" dt="2022-11-24T22:33:43.855" v="902"/>
          <ac:inkMkLst>
            <pc:docMk/>
            <pc:sldMk cId="788425431" sldId="257"/>
            <ac:inkMk id="73" creationId="{3126DB41-D66C-DE46-DE32-B97237C0B804}"/>
          </ac:inkMkLst>
        </pc:inkChg>
        <pc:inkChg chg="add del">
          <ac:chgData name="selina siddique" userId="6577bd4ed2c41a09" providerId="LiveId" clId="{039399C6-F5A7-4E56-A4C2-203FD00B13A5}" dt="2022-11-24T21:19:31.905" v="167"/>
          <ac:inkMkLst>
            <pc:docMk/>
            <pc:sldMk cId="788425431" sldId="257"/>
            <ac:inkMk id="73" creationId="{E36CD98F-179A-A5D1-338C-97142791D3F2}"/>
          </ac:inkMkLst>
        </pc:inkChg>
        <pc:inkChg chg="add del">
          <ac:chgData name="selina siddique" userId="6577bd4ed2c41a09" providerId="LiveId" clId="{039399C6-F5A7-4E56-A4C2-203FD00B13A5}" dt="2022-11-24T22:33:43.855" v="908"/>
          <ac:inkMkLst>
            <pc:docMk/>
            <pc:sldMk cId="788425431" sldId="257"/>
            <ac:inkMk id="74" creationId="{2D368E2C-6753-65AC-8D10-523551E23C77}"/>
          </ac:inkMkLst>
        </pc:inkChg>
        <pc:inkChg chg="add del">
          <ac:chgData name="selina siddique" userId="6577bd4ed2c41a09" providerId="LiveId" clId="{039399C6-F5A7-4E56-A4C2-203FD00B13A5}" dt="2022-11-24T21:19:31.905" v="169"/>
          <ac:inkMkLst>
            <pc:docMk/>
            <pc:sldMk cId="788425431" sldId="257"/>
            <ac:inkMk id="74" creationId="{77FDADD2-6C85-DC13-DAEE-52B56FDB1247}"/>
          </ac:inkMkLst>
        </pc:inkChg>
        <pc:inkChg chg="add">
          <ac:chgData name="selina siddique" userId="6577bd4ed2c41a09" providerId="LiveId" clId="{039399C6-F5A7-4E56-A4C2-203FD00B13A5}" dt="2022-11-24T21:18:23.858" v="158" actId="9405"/>
          <ac:inkMkLst>
            <pc:docMk/>
            <pc:sldMk cId="788425431" sldId="257"/>
            <ac:inkMk id="75" creationId="{6CD7C141-0AB3-08C2-D159-0D84757A22A7}"/>
          </ac:inkMkLst>
        </pc:inkChg>
        <pc:inkChg chg="add">
          <ac:chgData name="selina siddique" userId="6577bd4ed2c41a09" providerId="LiveId" clId="{039399C6-F5A7-4E56-A4C2-203FD00B13A5}" dt="2022-11-24T21:18:28.299" v="159" actId="9405"/>
          <ac:inkMkLst>
            <pc:docMk/>
            <pc:sldMk cId="788425431" sldId="257"/>
            <ac:inkMk id="76" creationId="{6858523C-1CBE-2A13-CD8D-B56FB9A8D912}"/>
          </ac:inkMkLst>
        </pc:inkChg>
        <pc:inkChg chg="add del">
          <ac:chgData name="selina siddique" userId="6577bd4ed2c41a09" providerId="LiveId" clId="{039399C6-F5A7-4E56-A4C2-203FD00B13A5}" dt="2022-11-24T21:19:31.905" v="170"/>
          <ac:inkMkLst>
            <pc:docMk/>
            <pc:sldMk cId="788425431" sldId="257"/>
            <ac:inkMk id="77" creationId="{116FCAC1-4FB3-7C9D-9583-D94FE2E60714}"/>
          </ac:inkMkLst>
        </pc:inkChg>
        <pc:inkChg chg="add">
          <ac:chgData name="selina siddique" userId="6577bd4ed2c41a09" providerId="LiveId" clId="{039399C6-F5A7-4E56-A4C2-203FD00B13A5}" dt="2022-11-24T22:33:57.813" v="916" actId="9405"/>
          <ac:inkMkLst>
            <pc:docMk/>
            <pc:sldMk cId="788425431" sldId="257"/>
            <ac:inkMk id="77" creationId="{1B6B4BD4-B12C-E985-E861-4C5EB783B722}"/>
          </ac:inkMkLst>
        </pc:inkChg>
        <pc:inkChg chg="add">
          <ac:chgData name="selina siddique" userId="6577bd4ed2c41a09" providerId="LiveId" clId="{039399C6-F5A7-4E56-A4C2-203FD00B13A5}" dt="2022-11-24T22:34:15.383" v="917" actId="9405"/>
          <ac:inkMkLst>
            <pc:docMk/>
            <pc:sldMk cId="788425431" sldId="257"/>
            <ac:inkMk id="78" creationId="{013D1E8B-D990-16CF-E997-79D5DEFAC019}"/>
          </ac:inkMkLst>
        </pc:inkChg>
        <pc:inkChg chg="add del">
          <ac:chgData name="selina siddique" userId="6577bd4ed2c41a09" providerId="LiveId" clId="{039399C6-F5A7-4E56-A4C2-203FD00B13A5}" dt="2022-11-24T21:19:31.905" v="168"/>
          <ac:inkMkLst>
            <pc:docMk/>
            <pc:sldMk cId="788425431" sldId="257"/>
            <ac:inkMk id="78" creationId="{79972A20-5E4A-51CF-B623-4134D0FABAFC}"/>
          </ac:inkMkLst>
        </pc:inkChg>
        <pc:inkChg chg="add">
          <ac:chgData name="selina siddique" userId="6577bd4ed2c41a09" providerId="LiveId" clId="{039399C6-F5A7-4E56-A4C2-203FD00B13A5}" dt="2022-11-24T22:34:20.741" v="918" actId="9405"/>
          <ac:inkMkLst>
            <pc:docMk/>
            <pc:sldMk cId="788425431" sldId="257"/>
            <ac:inkMk id="79" creationId="{2C11C65B-F777-4E19-59F8-FF05031A370B}"/>
          </ac:inkMkLst>
        </pc:inkChg>
        <pc:inkChg chg="add del">
          <ac:chgData name="selina siddique" userId="6577bd4ed2c41a09" providerId="LiveId" clId="{039399C6-F5A7-4E56-A4C2-203FD00B13A5}" dt="2022-11-24T21:19:35.231" v="175"/>
          <ac:inkMkLst>
            <pc:docMk/>
            <pc:sldMk cId="788425431" sldId="257"/>
            <ac:inkMk id="79" creationId="{90782963-FA06-88E2-5908-D5666F66CEA3}"/>
          </ac:inkMkLst>
        </pc:inkChg>
        <pc:inkChg chg="add">
          <ac:chgData name="selina siddique" userId="6577bd4ed2c41a09" providerId="LiveId" clId="{039399C6-F5A7-4E56-A4C2-203FD00B13A5}" dt="2022-11-24T22:34:24.158" v="919" actId="9405"/>
          <ac:inkMkLst>
            <pc:docMk/>
            <pc:sldMk cId="788425431" sldId="257"/>
            <ac:inkMk id="80" creationId="{94A95A67-BA92-40BB-7EF7-6CC1A3272A47}"/>
          </ac:inkMkLst>
        </pc:inkChg>
        <pc:inkChg chg="add del">
          <ac:chgData name="selina siddique" userId="6577bd4ed2c41a09" providerId="LiveId" clId="{039399C6-F5A7-4E56-A4C2-203FD00B13A5}" dt="2022-11-24T21:19:01.919" v="164" actId="9405"/>
          <ac:inkMkLst>
            <pc:docMk/>
            <pc:sldMk cId="788425431" sldId="257"/>
            <ac:inkMk id="80" creationId="{CB2BDB3B-B520-77EC-A190-2A69EFD9E82A}"/>
          </ac:inkMkLst>
        </pc:inkChg>
        <pc:inkChg chg="add del">
          <ac:chgData name="selina siddique" userId="6577bd4ed2c41a09" providerId="LiveId" clId="{039399C6-F5A7-4E56-A4C2-203FD00B13A5}" dt="2022-11-24T21:19:35.231" v="176"/>
          <ac:inkMkLst>
            <pc:docMk/>
            <pc:sldMk cId="788425431" sldId="257"/>
            <ac:inkMk id="81" creationId="{3C4D3329-5CCE-22EC-5338-E6AA5B879173}"/>
          </ac:inkMkLst>
        </pc:inkChg>
        <pc:inkChg chg="add">
          <ac:chgData name="selina siddique" userId="6577bd4ed2c41a09" providerId="LiveId" clId="{039399C6-F5A7-4E56-A4C2-203FD00B13A5}" dt="2022-11-24T22:34:26.182" v="920" actId="9405"/>
          <ac:inkMkLst>
            <pc:docMk/>
            <pc:sldMk cId="788425431" sldId="257"/>
            <ac:inkMk id="81" creationId="{D836A1B8-4781-AC75-FD18-B4A00AC278EC}"/>
          </ac:inkMkLst>
        </pc:inkChg>
        <pc:inkChg chg="add">
          <ac:chgData name="selina siddique" userId="6577bd4ed2c41a09" providerId="LiveId" clId="{039399C6-F5A7-4E56-A4C2-203FD00B13A5}" dt="2022-11-24T22:34:28.943" v="921" actId="9405"/>
          <ac:inkMkLst>
            <pc:docMk/>
            <pc:sldMk cId="788425431" sldId="257"/>
            <ac:inkMk id="82" creationId="{4016F320-25B9-BA5B-74F4-ED134066DA0C}"/>
          </ac:inkMkLst>
        </pc:inkChg>
        <pc:inkChg chg="add del">
          <ac:chgData name="selina siddique" userId="6577bd4ed2c41a09" providerId="LiveId" clId="{039399C6-F5A7-4E56-A4C2-203FD00B13A5}" dt="2022-11-24T21:19:35.231" v="174"/>
          <ac:inkMkLst>
            <pc:docMk/>
            <pc:sldMk cId="788425431" sldId="257"/>
            <ac:inkMk id="82" creationId="{B0D4A3BF-7F26-4C16-4E2D-878FAE2B365A}"/>
          </ac:inkMkLst>
        </pc:inkChg>
        <pc:inkChg chg="add">
          <ac:chgData name="selina siddique" userId="6577bd4ed2c41a09" providerId="LiveId" clId="{039399C6-F5A7-4E56-A4C2-203FD00B13A5}" dt="2022-11-24T21:19:57.502" v="180" actId="9405"/>
          <ac:inkMkLst>
            <pc:docMk/>
            <pc:sldMk cId="788425431" sldId="257"/>
            <ac:inkMk id="83" creationId="{B100785F-6866-537C-035F-9C18BE933727}"/>
          </ac:inkMkLst>
        </pc:inkChg>
        <pc:inkChg chg="add">
          <ac:chgData name="selina siddique" userId="6577bd4ed2c41a09" providerId="LiveId" clId="{039399C6-F5A7-4E56-A4C2-203FD00B13A5}" dt="2022-11-24T21:20:08.370" v="181" actId="9405"/>
          <ac:inkMkLst>
            <pc:docMk/>
            <pc:sldMk cId="788425431" sldId="257"/>
            <ac:inkMk id="84" creationId="{E2055CD3-FF07-D383-BA51-B80FD5C3655F}"/>
          </ac:inkMkLst>
        </pc:inkChg>
        <pc:inkChg chg="add del">
          <ac:chgData name="selina siddique" userId="6577bd4ed2c41a09" providerId="LiveId" clId="{039399C6-F5A7-4E56-A4C2-203FD00B13A5}" dt="2022-11-24T22:17:39.885" v="780"/>
          <ac:inkMkLst>
            <pc:docMk/>
            <pc:sldMk cId="788425431" sldId="257"/>
            <ac:inkMk id="85" creationId="{A542F47D-8AA6-B746-9378-DB551A2B6DFB}"/>
          </ac:inkMkLst>
        </pc:inkChg>
        <pc:inkChg chg="add">
          <ac:chgData name="selina siddique" userId="6577bd4ed2c41a09" providerId="LiveId" clId="{039399C6-F5A7-4E56-A4C2-203FD00B13A5}" dt="2022-11-24T22:34:37.007" v="922" actId="9405"/>
          <ac:inkMkLst>
            <pc:docMk/>
            <pc:sldMk cId="788425431" sldId="257"/>
            <ac:inkMk id="85" creationId="{B62018EE-E501-C37E-0071-A9BB8EEF6593}"/>
          </ac:inkMkLst>
        </pc:inkChg>
        <pc:inkChg chg="add">
          <ac:chgData name="selina siddique" userId="6577bd4ed2c41a09" providerId="LiveId" clId="{039399C6-F5A7-4E56-A4C2-203FD00B13A5}" dt="2022-11-24T21:20:25.368" v="183" actId="9405"/>
          <ac:inkMkLst>
            <pc:docMk/>
            <pc:sldMk cId="788425431" sldId="257"/>
            <ac:inkMk id="86" creationId="{2EBEFF11-E108-A153-C9F3-A2FD160CE106}"/>
          </ac:inkMkLst>
        </pc:inkChg>
        <pc:inkChg chg="add">
          <ac:chgData name="selina siddique" userId="6577bd4ed2c41a09" providerId="LiveId" clId="{039399C6-F5A7-4E56-A4C2-203FD00B13A5}" dt="2022-11-24T21:20:35.252" v="184" actId="9405"/>
          <ac:inkMkLst>
            <pc:docMk/>
            <pc:sldMk cId="788425431" sldId="257"/>
            <ac:inkMk id="87" creationId="{8B0D2BDA-780B-117B-00D4-E221261B69C8}"/>
          </ac:inkMkLst>
        </pc:inkChg>
        <pc:inkChg chg="add">
          <ac:chgData name="selina siddique" userId="6577bd4ed2c41a09" providerId="LiveId" clId="{039399C6-F5A7-4E56-A4C2-203FD00B13A5}" dt="2022-11-24T21:20:39.407" v="185" actId="9405"/>
          <ac:inkMkLst>
            <pc:docMk/>
            <pc:sldMk cId="788425431" sldId="257"/>
            <ac:inkMk id="88" creationId="{7244753D-9DA2-C7CB-7E4A-5114BDFB84C2}"/>
          </ac:inkMkLst>
        </pc:inkChg>
        <pc:inkChg chg="add">
          <ac:chgData name="selina siddique" userId="6577bd4ed2c41a09" providerId="LiveId" clId="{039399C6-F5A7-4E56-A4C2-203FD00B13A5}" dt="2022-11-24T21:20:41.729" v="186" actId="9405"/>
          <ac:inkMkLst>
            <pc:docMk/>
            <pc:sldMk cId="788425431" sldId="257"/>
            <ac:inkMk id="89" creationId="{DC3BAC54-93BC-3460-9A2C-2ABBB0E4F6CD}"/>
          </ac:inkMkLst>
        </pc:inkChg>
        <pc:inkChg chg="add">
          <ac:chgData name="selina siddique" userId="6577bd4ed2c41a09" providerId="LiveId" clId="{039399C6-F5A7-4E56-A4C2-203FD00B13A5}" dt="2022-11-24T21:20:54.501" v="187" actId="9405"/>
          <ac:inkMkLst>
            <pc:docMk/>
            <pc:sldMk cId="788425431" sldId="257"/>
            <ac:inkMk id="90" creationId="{22D48112-F175-8FDA-DA6C-EF1918C96D87}"/>
          </ac:inkMkLst>
        </pc:inkChg>
        <pc:inkChg chg="add">
          <ac:chgData name="selina siddique" userId="6577bd4ed2c41a09" providerId="LiveId" clId="{039399C6-F5A7-4E56-A4C2-203FD00B13A5}" dt="2022-11-24T21:21:00.697" v="188" actId="9405"/>
          <ac:inkMkLst>
            <pc:docMk/>
            <pc:sldMk cId="788425431" sldId="257"/>
            <ac:inkMk id="91" creationId="{428CDFC1-1D2E-C69E-93F0-6D379B029318}"/>
          </ac:inkMkLst>
        </pc:inkChg>
        <pc:inkChg chg="add del">
          <ac:chgData name="selina siddique" userId="6577bd4ed2c41a09" providerId="LiveId" clId="{039399C6-F5A7-4E56-A4C2-203FD00B13A5}" dt="2022-11-24T21:22:13.352" v="196"/>
          <ac:inkMkLst>
            <pc:docMk/>
            <pc:sldMk cId="788425431" sldId="257"/>
            <ac:inkMk id="92" creationId="{58FBA956-CA89-2799-A191-9EB2605AB178}"/>
          </ac:inkMkLst>
        </pc:inkChg>
        <pc:inkChg chg="add">
          <ac:chgData name="selina siddique" userId="6577bd4ed2c41a09" providerId="LiveId" clId="{039399C6-F5A7-4E56-A4C2-203FD00B13A5}" dt="2022-11-24T21:21:26.069" v="190" actId="9405"/>
          <ac:inkMkLst>
            <pc:docMk/>
            <pc:sldMk cId="788425431" sldId="257"/>
            <ac:inkMk id="93" creationId="{4FA98DB6-E290-C90F-0DE1-7518A8BAE260}"/>
          </ac:inkMkLst>
        </pc:inkChg>
        <pc:inkChg chg="add del">
          <ac:chgData name="selina siddique" userId="6577bd4ed2c41a09" providerId="LiveId" clId="{039399C6-F5A7-4E56-A4C2-203FD00B13A5}" dt="2022-11-24T21:22:13.352" v="198"/>
          <ac:inkMkLst>
            <pc:docMk/>
            <pc:sldMk cId="788425431" sldId="257"/>
            <ac:inkMk id="94" creationId="{A4250801-7E2B-6D32-6AC7-66446ED65389}"/>
          </ac:inkMkLst>
        </pc:inkChg>
        <pc:inkChg chg="add">
          <ac:chgData name="selina siddique" userId="6577bd4ed2c41a09" providerId="LiveId" clId="{039399C6-F5A7-4E56-A4C2-203FD00B13A5}" dt="2022-11-24T21:21:33.841" v="192" actId="9405"/>
          <ac:inkMkLst>
            <pc:docMk/>
            <pc:sldMk cId="788425431" sldId="257"/>
            <ac:inkMk id="95" creationId="{36CD3C20-F1D5-C000-29D3-C8A6BF90F3BB}"/>
          </ac:inkMkLst>
        </pc:inkChg>
        <pc:inkChg chg="add del">
          <ac:chgData name="selina siddique" userId="6577bd4ed2c41a09" providerId="LiveId" clId="{039399C6-F5A7-4E56-A4C2-203FD00B13A5}" dt="2022-11-24T21:22:13.352" v="199"/>
          <ac:inkMkLst>
            <pc:docMk/>
            <pc:sldMk cId="788425431" sldId="257"/>
            <ac:inkMk id="96" creationId="{16DEDEDC-6C1E-3905-EB42-2E26B6906DF4}"/>
          </ac:inkMkLst>
        </pc:inkChg>
        <pc:inkChg chg="add del">
          <ac:chgData name="selina siddique" userId="6577bd4ed2c41a09" providerId="LiveId" clId="{039399C6-F5A7-4E56-A4C2-203FD00B13A5}" dt="2022-11-24T21:22:13.352" v="197"/>
          <ac:inkMkLst>
            <pc:docMk/>
            <pc:sldMk cId="788425431" sldId="257"/>
            <ac:inkMk id="97" creationId="{0F9CFD14-89CF-25E1-D9B5-65F0531A1214}"/>
          </ac:inkMkLst>
        </pc:inkChg>
        <pc:inkChg chg="add del">
          <ac:chgData name="selina siddique" userId="6577bd4ed2c41a09" providerId="LiveId" clId="{039399C6-F5A7-4E56-A4C2-203FD00B13A5}" dt="2022-11-24T21:22:20.164" v="200"/>
          <ac:inkMkLst>
            <pc:docMk/>
            <pc:sldMk cId="788425431" sldId="257"/>
            <ac:inkMk id="98" creationId="{AE9AFC9D-0DEB-7654-8981-61D11AE00F27}"/>
          </ac:inkMkLst>
        </pc:inkChg>
        <pc:inkChg chg="add">
          <ac:chgData name="selina siddique" userId="6577bd4ed2c41a09" providerId="LiveId" clId="{039399C6-F5A7-4E56-A4C2-203FD00B13A5}" dt="2022-11-24T21:22:35.488" v="201" actId="9405"/>
          <ac:inkMkLst>
            <pc:docMk/>
            <pc:sldMk cId="788425431" sldId="257"/>
            <ac:inkMk id="99" creationId="{E287E74D-45AA-48F2-AAF6-054F6C14A103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00" creationId="{2889BEFC-64C6-25EA-62FB-DBE60B2C3EBE}"/>
          </ac:inkMkLst>
        </pc:inkChg>
        <pc:inkChg chg="add">
          <ac:chgData name="selina siddique" userId="6577bd4ed2c41a09" providerId="LiveId" clId="{039399C6-F5A7-4E56-A4C2-203FD00B13A5}" dt="2022-11-24T21:23:13.937" v="203" actId="9405"/>
          <ac:inkMkLst>
            <pc:docMk/>
            <pc:sldMk cId="788425431" sldId="257"/>
            <ac:inkMk id="101" creationId="{8EB1575A-2947-A314-3CE0-15B87F63E9B7}"/>
          </ac:inkMkLst>
        </pc:inkChg>
        <pc:inkChg chg="add">
          <ac:chgData name="selina siddique" userId="6577bd4ed2c41a09" providerId="LiveId" clId="{039399C6-F5A7-4E56-A4C2-203FD00B13A5}" dt="2022-11-24T21:23:22.708" v="204" actId="9405"/>
          <ac:inkMkLst>
            <pc:docMk/>
            <pc:sldMk cId="788425431" sldId="257"/>
            <ac:inkMk id="102" creationId="{F263489A-FC45-996C-3128-FE40E3EB7926}"/>
          </ac:inkMkLst>
        </pc:inkChg>
        <pc:inkChg chg="add">
          <ac:chgData name="selina siddique" userId="6577bd4ed2c41a09" providerId="LiveId" clId="{039399C6-F5A7-4E56-A4C2-203FD00B13A5}" dt="2022-11-24T21:23:32.089" v="205" actId="9405"/>
          <ac:inkMkLst>
            <pc:docMk/>
            <pc:sldMk cId="788425431" sldId="257"/>
            <ac:inkMk id="103" creationId="{DC27DA67-58BD-A2D7-FB00-2BFBABDFC32C}"/>
          </ac:inkMkLst>
        </pc:inkChg>
        <pc:inkChg chg="add">
          <ac:chgData name="selina siddique" userId="6577bd4ed2c41a09" providerId="LiveId" clId="{039399C6-F5A7-4E56-A4C2-203FD00B13A5}" dt="2022-11-24T21:23:38.087" v="206" actId="9405"/>
          <ac:inkMkLst>
            <pc:docMk/>
            <pc:sldMk cId="788425431" sldId="257"/>
            <ac:inkMk id="104" creationId="{894F98F4-50C2-D7D0-CE08-2CD8320A01AB}"/>
          </ac:inkMkLst>
        </pc:inkChg>
        <pc:inkChg chg="add del">
          <ac:chgData name="selina siddique" userId="6577bd4ed2c41a09" providerId="LiveId" clId="{039399C6-F5A7-4E56-A4C2-203FD00B13A5}" dt="2022-11-24T22:13:42.545" v="743"/>
          <ac:inkMkLst>
            <pc:docMk/>
            <pc:sldMk cId="788425431" sldId="257"/>
            <ac:inkMk id="105" creationId="{30E216CE-A3A1-133B-C2D4-9C70B1F2190E}"/>
          </ac:inkMkLst>
        </pc:inkChg>
        <pc:inkChg chg="add del">
          <ac:chgData name="selina siddique" userId="6577bd4ed2c41a09" providerId="LiveId" clId="{039399C6-F5A7-4E56-A4C2-203FD00B13A5}" dt="2022-11-24T22:13:42.545" v="744"/>
          <ac:inkMkLst>
            <pc:docMk/>
            <pc:sldMk cId="788425431" sldId="257"/>
            <ac:inkMk id="106" creationId="{A5B54476-E493-AAA0-8DEE-6AB8A752E40F}"/>
          </ac:inkMkLst>
        </pc:inkChg>
        <pc:inkChg chg="add del">
          <ac:chgData name="selina siddique" userId="6577bd4ed2c41a09" providerId="LiveId" clId="{039399C6-F5A7-4E56-A4C2-203FD00B13A5}" dt="2022-11-24T22:13:42.545" v="742"/>
          <ac:inkMkLst>
            <pc:docMk/>
            <pc:sldMk cId="788425431" sldId="257"/>
            <ac:inkMk id="107" creationId="{88F97ABE-2006-5FA6-DD77-F9DA08B73A12}"/>
          </ac:inkMkLst>
        </pc:inkChg>
        <pc:inkChg chg="add del">
          <ac:chgData name="selina siddique" userId="6577bd4ed2c41a09" providerId="LiveId" clId="{039399C6-F5A7-4E56-A4C2-203FD00B13A5}" dt="2022-11-24T22:13:42.529" v="741"/>
          <ac:inkMkLst>
            <pc:docMk/>
            <pc:sldMk cId="788425431" sldId="257"/>
            <ac:inkMk id="108" creationId="{0B181795-9A17-BBFC-9B26-429B2455CD5A}"/>
          </ac:inkMkLst>
        </pc:inkChg>
        <pc:inkChg chg="add del">
          <ac:chgData name="selina siddique" userId="6577bd4ed2c41a09" providerId="LiveId" clId="{039399C6-F5A7-4E56-A4C2-203FD00B13A5}" dt="2022-11-24T22:30:00.292" v="872"/>
          <ac:inkMkLst>
            <pc:docMk/>
            <pc:sldMk cId="788425431" sldId="257"/>
            <ac:inkMk id="109" creationId="{FAB1B0C3-85EF-E452-342E-8AAE9E437753}"/>
          </ac:inkMkLst>
        </pc:inkChg>
        <pc:inkChg chg="add del">
          <ac:chgData name="selina siddique" userId="6577bd4ed2c41a09" providerId="LiveId" clId="{039399C6-F5A7-4E56-A4C2-203FD00B13A5}" dt="2022-11-24T22:30:00.292" v="874"/>
          <ac:inkMkLst>
            <pc:docMk/>
            <pc:sldMk cId="788425431" sldId="257"/>
            <ac:inkMk id="110" creationId="{3BA636DD-006A-A5A2-D9D5-846827EEB190}"/>
          </ac:inkMkLst>
        </pc:inkChg>
        <pc:inkChg chg="add del">
          <ac:chgData name="selina siddique" userId="6577bd4ed2c41a09" providerId="LiveId" clId="{039399C6-F5A7-4E56-A4C2-203FD00B13A5}" dt="2022-11-24T22:30:00.292" v="875"/>
          <ac:inkMkLst>
            <pc:docMk/>
            <pc:sldMk cId="788425431" sldId="257"/>
            <ac:inkMk id="111" creationId="{06DC3C08-76E6-5AC4-0CED-DE53E8CF7D3D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12" creationId="{5F4A63AD-3820-DEFD-5EC2-3BA62D8FC1F4}"/>
          </ac:inkMkLst>
        </pc:inkChg>
        <pc:inkChg chg="add del">
          <ac:chgData name="selina siddique" userId="6577bd4ed2c41a09" providerId="LiveId" clId="{039399C6-F5A7-4E56-A4C2-203FD00B13A5}" dt="2022-11-24T21:25:20.145" v="218" actId="9405"/>
          <ac:inkMkLst>
            <pc:docMk/>
            <pc:sldMk cId="788425431" sldId="257"/>
            <ac:inkMk id="113" creationId="{363FE1C8-4698-C7A0-63E9-F9A96FA0EC33}"/>
          </ac:inkMkLst>
        </pc:inkChg>
        <pc:inkChg chg="add del">
          <ac:chgData name="selina siddique" userId="6577bd4ed2c41a09" providerId="LiveId" clId="{039399C6-F5A7-4E56-A4C2-203FD00B13A5}" dt="2022-11-24T21:25:18.404" v="217" actId="9405"/>
          <ac:inkMkLst>
            <pc:docMk/>
            <pc:sldMk cId="788425431" sldId="257"/>
            <ac:inkMk id="114" creationId="{959C9A5E-A62A-7EFB-735F-4473A5833FF9}"/>
          </ac:inkMkLst>
        </pc:inkChg>
        <pc:inkChg chg="add">
          <ac:chgData name="selina siddique" userId="6577bd4ed2c41a09" providerId="LiveId" clId="{039399C6-F5A7-4E56-A4C2-203FD00B13A5}" dt="2022-11-24T21:25:28.904" v="219" actId="9405"/>
          <ac:inkMkLst>
            <pc:docMk/>
            <pc:sldMk cId="788425431" sldId="257"/>
            <ac:inkMk id="115" creationId="{F93B0680-74F7-F01A-A2A4-5B6A00E1072C}"/>
          </ac:inkMkLst>
        </pc:inkChg>
        <pc:inkChg chg="add del">
          <ac:chgData name="selina siddique" userId="6577bd4ed2c41a09" providerId="LiveId" clId="{039399C6-F5A7-4E56-A4C2-203FD00B13A5}" dt="2022-11-24T22:07:49.914" v="662"/>
          <ac:inkMkLst>
            <pc:docMk/>
            <pc:sldMk cId="788425431" sldId="257"/>
            <ac:inkMk id="116" creationId="{79A22C5A-BC04-EF9A-25C7-2B984E258C76}"/>
          </ac:inkMkLst>
        </pc:inkChg>
        <pc:inkChg chg="add del">
          <ac:chgData name="selina siddique" userId="6577bd4ed2c41a09" providerId="LiveId" clId="{039399C6-F5A7-4E56-A4C2-203FD00B13A5}" dt="2022-11-24T21:26:00.277" v="222" actId="9405"/>
          <ac:inkMkLst>
            <pc:docMk/>
            <pc:sldMk cId="788425431" sldId="257"/>
            <ac:inkMk id="117" creationId="{8BE90B33-33E6-26F9-43CA-7D9B8F021BAD}"/>
          </ac:inkMkLst>
        </pc:inkChg>
        <pc:inkChg chg="add del">
          <ac:chgData name="selina siddique" userId="6577bd4ed2c41a09" providerId="LiveId" clId="{039399C6-F5A7-4E56-A4C2-203FD00B13A5}" dt="2022-11-24T21:26:13.399" v="224" actId="9405"/>
          <ac:inkMkLst>
            <pc:docMk/>
            <pc:sldMk cId="788425431" sldId="257"/>
            <ac:inkMk id="118" creationId="{216DCA7F-9022-E4C6-C52B-65F30C1ADC67}"/>
          </ac:inkMkLst>
        </pc:inkChg>
        <pc:inkChg chg="add del">
          <ac:chgData name="selina siddique" userId="6577bd4ed2c41a09" providerId="LiveId" clId="{039399C6-F5A7-4E56-A4C2-203FD00B13A5}" dt="2022-11-24T21:56:08.507" v="484"/>
          <ac:inkMkLst>
            <pc:docMk/>
            <pc:sldMk cId="788425431" sldId="257"/>
            <ac:inkMk id="119" creationId="{0CBAE27F-94DF-83F2-1365-0305BA347C4B}"/>
          </ac:inkMkLst>
        </pc:inkChg>
        <pc:inkChg chg="add del">
          <ac:chgData name="selina siddique" userId="6577bd4ed2c41a09" providerId="LiveId" clId="{039399C6-F5A7-4E56-A4C2-203FD00B13A5}" dt="2022-11-24T22:18:00.379" v="789"/>
          <ac:inkMkLst>
            <pc:docMk/>
            <pc:sldMk cId="788425431" sldId="257"/>
            <ac:inkMk id="120" creationId="{0E47D05C-734A-7B1F-DFD0-0782165F1051}"/>
          </ac:inkMkLst>
        </pc:inkChg>
        <pc:inkChg chg="add del">
          <ac:chgData name="selina siddique" userId="6577bd4ed2c41a09" providerId="LiveId" clId="{039399C6-F5A7-4E56-A4C2-203FD00B13A5}" dt="2022-11-24T22:18:00.379" v="790"/>
          <ac:inkMkLst>
            <pc:docMk/>
            <pc:sldMk cId="788425431" sldId="257"/>
            <ac:inkMk id="121" creationId="{DBA43048-B43E-8476-F45A-77E8D4BB2EA6}"/>
          </ac:inkMkLst>
        </pc:inkChg>
        <pc:inkChg chg="add del">
          <ac:chgData name="selina siddique" userId="6577bd4ed2c41a09" providerId="LiveId" clId="{039399C6-F5A7-4E56-A4C2-203FD00B13A5}" dt="2022-11-24T22:06:30.168" v="645"/>
          <ac:inkMkLst>
            <pc:docMk/>
            <pc:sldMk cId="788425431" sldId="257"/>
            <ac:inkMk id="122" creationId="{D6EC05E8-E58C-AA54-8AB4-512ADD7DB3B5}"/>
          </ac:inkMkLst>
        </pc:inkChg>
        <pc:inkChg chg="add del">
          <ac:chgData name="selina siddique" userId="6577bd4ed2c41a09" providerId="LiveId" clId="{039399C6-F5A7-4E56-A4C2-203FD00B13A5}" dt="2022-11-24T22:30:00.292" v="873"/>
          <ac:inkMkLst>
            <pc:docMk/>
            <pc:sldMk cId="788425431" sldId="257"/>
            <ac:inkMk id="123" creationId="{C91C81A6-55C2-C6C5-5FD6-FD56F43C7F21}"/>
          </ac:inkMkLst>
        </pc:inkChg>
        <pc:inkChg chg="add del">
          <ac:chgData name="selina siddique" userId="6577bd4ed2c41a09" providerId="LiveId" clId="{039399C6-F5A7-4E56-A4C2-203FD00B13A5}" dt="2022-11-24T21:33:20.308" v="290" actId="9405"/>
          <ac:inkMkLst>
            <pc:docMk/>
            <pc:sldMk cId="788425431" sldId="257"/>
            <ac:inkMk id="124" creationId="{356FFFED-D205-6A6F-090C-389066D3CCDC}"/>
          </ac:inkMkLst>
        </pc:inkChg>
        <pc:inkChg chg="add del">
          <ac:chgData name="selina siddique" userId="6577bd4ed2c41a09" providerId="LiveId" clId="{039399C6-F5A7-4E56-A4C2-203FD00B13A5}" dt="2022-11-24T21:33:18.453" v="288" actId="9405"/>
          <ac:inkMkLst>
            <pc:docMk/>
            <pc:sldMk cId="788425431" sldId="257"/>
            <ac:inkMk id="125" creationId="{0A505706-59FD-F5B6-BF42-A49693A2D56C}"/>
          </ac:inkMkLst>
        </pc:inkChg>
        <pc:inkChg chg="add del">
          <ac:chgData name="selina siddique" userId="6577bd4ed2c41a09" providerId="LiveId" clId="{039399C6-F5A7-4E56-A4C2-203FD00B13A5}" dt="2022-11-24T21:33:17.966" v="287" actId="9405"/>
          <ac:inkMkLst>
            <pc:docMk/>
            <pc:sldMk cId="788425431" sldId="257"/>
            <ac:inkMk id="126" creationId="{0A4C5508-A6ED-4DBB-C1FB-9AC24C5C092F}"/>
          </ac:inkMkLst>
        </pc:inkChg>
        <pc:inkChg chg="add del">
          <ac:chgData name="selina siddique" userId="6577bd4ed2c41a09" providerId="LiveId" clId="{039399C6-F5A7-4E56-A4C2-203FD00B13A5}" dt="2022-11-24T21:33:17.620" v="286" actId="9405"/>
          <ac:inkMkLst>
            <pc:docMk/>
            <pc:sldMk cId="788425431" sldId="257"/>
            <ac:inkMk id="127" creationId="{DA02733D-BC2C-5D3F-7BAF-FF7435BD1B9F}"/>
          </ac:inkMkLst>
        </pc:inkChg>
        <pc:inkChg chg="add del">
          <ac:chgData name="selina siddique" userId="6577bd4ed2c41a09" providerId="LiveId" clId="{039399C6-F5A7-4E56-A4C2-203FD00B13A5}" dt="2022-11-24T21:33:17.197" v="285" actId="9405"/>
          <ac:inkMkLst>
            <pc:docMk/>
            <pc:sldMk cId="788425431" sldId="257"/>
            <ac:inkMk id="128" creationId="{BB4719D0-28A0-63AF-6EB9-5E1BB6A8979D}"/>
          </ac:inkMkLst>
        </pc:inkChg>
        <pc:inkChg chg="add del">
          <ac:chgData name="selina siddique" userId="6577bd4ed2c41a09" providerId="LiveId" clId="{039399C6-F5A7-4E56-A4C2-203FD00B13A5}" dt="2022-11-24T21:33:16.695" v="284" actId="9405"/>
          <ac:inkMkLst>
            <pc:docMk/>
            <pc:sldMk cId="788425431" sldId="257"/>
            <ac:inkMk id="129" creationId="{CF56ECA0-679C-50C3-550D-A71202869C5B}"/>
          </ac:inkMkLst>
        </pc:inkChg>
        <pc:inkChg chg="add del">
          <ac:chgData name="selina siddique" userId="6577bd4ed2c41a09" providerId="LiveId" clId="{039399C6-F5A7-4E56-A4C2-203FD00B13A5}" dt="2022-11-24T21:33:15.597" v="283" actId="9405"/>
          <ac:inkMkLst>
            <pc:docMk/>
            <pc:sldMk cId="788425431" sldId="257"/>
            <ac:inkMk id="130" creationId="{9596A7A7-279B-AADA-B81E-9F693C8CA2DF}"/>
          </ac:inkMkLst>
        </pc:inkChg>
        <pc:inkChg chg="add del">
          <ac:chgData name="selina siddique" userId="6577bd4ed2c41a09" providerId="LiveId" clId="{039399C6-F5A7-4E56-A4C2-203FD00B13A5}" dt="2022-11-24T21:33:14.578" v="282" actId="9405"/>
          <ac:inkMkLst>
            <pc:docMk/>
            <pc:sldMk cId="788425431" sldId="257"/>
            <ac:inkMk id="131" creationId="{8ADFC474-2F60-A3E5-79F9-12AAE2E7CD02}"/>
          </ac:inkMkLst>
        </pc:inkChg>
        <pc:inkChg chg="add del">
          <ac:chgData name="selina siddique" userId="6577bd4ed2c41a09" providerId="LiveId" clId="{039399C6-F5A7-4E56-A4C2-203FD00B13A5}" dt="2022-11-24T21:33:13.574" v="281" actId="9405"/>
          <ac:inkMkLst>
            <pc:docMk/>
            <pc:sldMk cId="788425431" sldId="257"/>
            <ac:inkMk id="132" creationId="{D12B20D9-21FF-C250-7CCF-3CE0E1E9A593}"/>
          </ac:inkMkLst>
        </pc:inkChg>
        <pc:inkChg chg="add del">
          <ac:chgData name="selina siddique" userId="6577bd4ed2c41a09" providerId="LiveId" clId="{039399C6-F5A7-4E56-A4C2-203FD00B13A5}" dt="2022-11-24T21:33:01.508" v="280" actId="9405"/>
          <ac:inkMkLst>
            <pc:docMk/>
            <pc:sldMk cId="788425431" sldId="257"/>
            <ac:inkMk id="133" creationId="{8C21D743-ED6D-F4F7-79AE-517C499FB159}"/>
          </ac:inkMkLst>
        </pc:inkChg>
        <pc:inkChg chg="add del">
          <ac:chgData name="selina siddique" userId="6577bd4ed2c41a09" providerId="LiveId" clId="{039399C6-F5A7-4E56-A4C2-203FD00B13A5}" dt="2022-11-24T21:28:58.668" v="245" actId="9405"/>
          <ac:inkMkLst>
            <pc:docMk/>
            <pc:sldMk cId="788425431" sldId="257"/>
            <ac:inkMk id="134" creationId="{BB232736-A37D-E3C7-2084-D7A2E651102C}"/>
          </ac:inkMkLst>
        </pc:inkChg>
        <pc:inkChg chg="add del">
          <ac:chgData name="selina siddique" userId="6577bd4ed2c41a09" providerId="LiveId" clId="{039399C6-F5A7-4E56-A4C2-203FD00B13A5}" dt="2022-11-24T21:29:15.050" v="247" actId="9405"/>
          <ac:inkMkLst>
            <pc:docMk/>
            <pc:sldMk cId="788425431" sldId="257"/>
            <ac:inkMk id="135" creationId="{878CFB1F-31DE-78F5-3946-05100651B564}"/>
          </ac:inkMkLst>
        </pc:inkChg>
        <pc:inkChg chg="add del">
          <ac:chgData name="selina siddique" userId="6577bd4ed2c41a09" providerId="LiveId" clId="{039399C6-F5A7-4E56-A4C2-203FD00B13A5}" dt="2022-11-24T21:31:05.345" v="255" actId="9405"/>
          <ac:inkMkLst>
            <pc:docMk/>
            <pc:sldMk cId="788425431" sldId="257"/>
            <ac:inkMk id="136" creationId="{6E5B62B2-D38E-EBF7-DE50-C0B3799C591D}"/>
          </ac:inkMkLst>
        </pc:inkChg>
        <pc:inkChg chg="add del">
          <ac:chgData name="selina siddique" userId="6577bd4ed2c41a09" providerId="LiveId" clId="{039399C6-F5A7-4E56-A4C2-203FD00B13A5}" dt="2022-11-24T21:29:58.177" v="252" actId="9405"/>
          <ac:inkMkLst>
            <pc:docMk/>
            <pc:sldMk cId="788425431" sldId="257"/>
            <ac:inkMk id="137" creationId="{B41677A6-0814-6E57-A7AC-32265AD7DAB9}"/>
          </ac:inkMkLst>
        </pc:inkChg>
        <pc:inkChg chg="add del">
          <ac:chgData name="selina siddique" userId="6577bd4ed2c41a09" providerId="LiveId" clId="{039399C6-F5A7-4E56-A4C2-203FD00B13A5}" dt="2022-11-24T21:29:42.554" v="251" actId="9405"/>
          <ac:inkMkLst>
            <pc:docMk/>
            <pc:sldMk cId="788425431" sldId="257"/>
            <ac:inkMk id="138" creationId="{C73DDA47-48AA-D905-06CD-545B29F42B4B}"/>
          </ac:inkMkLst>
        </pc:inkChg>
        <pc:inkChg chg="add del">
          <ac:chgData name="selina siddique" userId="6577bd4ed2c41a09" providerId="LiveId" clId="{039399C6-F5A7-4E56-A4C2-203FD00B13A5}" dt="2022-11-24T21:30:26.399" v="254" actId="9405"/>
          <ac:inkMkLst>
            <pc:docMk/>
            <pc:sldMk cId="788425431" sldId="257"/>
            <ac:inkMk id="139" creationId="{79B854B6-4473-D3A2-CCDF-85F6F5F8456A}"/>
          </ac:inkMkLst>
        </pc:inkChg>
        <pc:inkChg chg="add del">
          <ac:chgData name="selina siddique" userId="6577bd4ed2c41a09" providerId="LiveId" clId="{039399C6-F5A7-4E56-A4C2-203FD00B13A5}" dt="2022-11-24T21:32:22.158" v="273" actId="9405"/>
          <ac:inkMkLst>
            <pc:docMk/>
            <pc:sldMk cId="788425431" sldId="257"/>
            <ac:inkMk id="140" creationId="{96CB9F97-4360-D153-8136-DA335E5FD0BE}"/>
          </ac:inkMkLst>
        </pc:inkChg>
        <pc:inkChg chg="add del">
          <ac:chgData name="selina siddique" userId="6577bd4ed2c41a09" providerId="LiveId" clId="{039399C6-F5A7-4E56-A4C2-203FD00B13A5}" dt="2022-11-24T21:32:21.422" v="272" actId="9405"/>
          <ac:inkMkLst>
            <pc:docMk/>
            <pc:sldMk cId="788425431" sldId="257"/>
            <ac:inkMk id="141" creationId="{CD03A38C-8403-8244-2646-E5C1E2987DDA}"/>
          </ac:inkMkLst>
        </pc:inkChg>
        <pc:inkChg chg="add del">
          <ac:chgData name="selina siddique" userId="6577bd4ed2c41a09" providerId="LiveId" clId="{039399C6-F5A7-4E56-A4C2-203FD00B13A5}" dt="2022-11-24T21:32:20.559" v="271" actId="9405"/>
          <ac:inkMkLst>
            <pc:docMk/>
            <pc:sldMk cId="788425431" sldId="257"/>
            <ac:inkMk id="142" creationId="{55B8A8DD-3123-049C-9372-C7CC2FB1CB0C}"/>
          </ac:inkMkLst>
        </pc:inkChg>
        <pc:inkChg chg="add del">
          <ac:chgData name="selina siddique" userId="6577bd4ed2c41a09" providerId="LiveId" clId="{039399C6-F5A7-4E56-A4C2-203FD00B13A5}" dt="2022-11-24T21:32:19.933" v="270" actId="9405"/>
          <ac:inkMkLst>
            <pc:docMk/>
            <pc:sldMk cId="788425431" sldId="257"/>
            <ac:inkMk id="143" creationId="{879AC1BB-A169-8FF9-25A0-CEDB6A5C7AC3}"/>
          </ac:inkMkLst>
        </pc:inkChg>
        <pc:inkChg chg="add del">
          <ac:chgData name="selina siddique" userId="6577bd4ed2c41a09" providerId="LiveId" clId="{039399C6-F5A7-4E56-A4C2-203FD00B13A5}" dt="2022-11-24T21:32:19.244" v="269" actId="9405"/>
          <ac:inkMkLst>
            <pc:docMk/>
            <pc:sldMk cId="788425431" sldId="257"/>
            <ac:inkMk id="144" creationId="{03EFB8DD-C1C6-06E1-74A1-CC496F9F4B6C}"/>
          </ac:inkMkLst>
        </pc:inkChg>
        <pc:inkChg chg="add del">
          <ac:chgData name="selina siddique" userId="6577bd4ed2c41a09" providerId="LiveId" clId="{039399C6-F5A7-4E56-A4C2-203FD00B13A5}" dt="2022-11-24T21:32:18.462" v="268" actId="9405"/>
          <ac:inkMkLst>
            <pc:docMk/>
            <pc:sldMk cId="788425431" sldId="257"/>
            <ac:inkMk id="145" creationId="{DBC2CDDE-58DB-46A2-FDF0-7A8E62A19C9D}"/>
          </ac:inkMkLst>
        </pc:inkChg>
        <pc:inkChg chg="add del">
          <ac:chgData name="selina siddique" userId="6577bd4ed2c41a09" providerId="LiveId" clId="{039399C6-F5A7-4E56-A4C2-203FD00B13A5}" dt="2022-11-24T21:32:17.556" v="267" actId="9405"/>
          <ac:inkMkLst>
            <pc:docMk/>
            <pc:sldMk cId="788425431" sldId="257"/>
            <ac:inkMk id="146" creationId="{09BED8E8-8F60-FCE4-5536-3C68F252BE6E}"/>
          </ac:inkMkLst>
        </pc:inkChg>
        <pc:inkChg chg="add del">
          <ac:chgData name="selina siddique" userId="6577bd4ed2c41a09" providerId="LiveId" clId="{039399C6-F5A7-4E56-A4C2-203FD00B13A5}" dt="2022-11-24T21:32:16.694" v="266" actId="9405"/>
          <ac:inkMkLst>
            <pc:docMk/>
            <pc:sldMk cId="788425431" sldId="257"/>
            <ac:inkMk id="147" creationId="{AEF7B140-A8B9-F789-A1E3-288F884E0F06}"/>
          </ac:inkMkLst>
        </pc:inkChg>
        <pc:inkChg chg="add del">
          <ac:chgData name="selina siddique" userId="6577bd4ed2c41a09" providerId="LiveId" clId="{039399C6-F5A7-4E56-A4C2-203FD00B13A5}" dt="2022-11-24T21:32:16.005" v="265" actId="9405"/>
          <ac:inkMkLst>
            <pc:docMk/>
            <pc:sldMk cId="788425431" sldId="257"/>
            <ac:inkMk id="148" creationId="{B7C7DD7C-0E10-4D2C-E6D4-DFEED491785B}"/>
          </ac:inkMkLst>
        </pc:inkChg>
        <pc:inkChg chg="add del">
          <ac:chgData name="selina siddique" userId="6577bd4ed2c41a09" providerId="LiveId" clId="{039399C6-F5A7-4E56-A4C2-203FD00B13A5}" dt="2022-11-24T21:32:59.118" v="279" actId="9405"/>
          <ac:inkMkLst>
            <pc:docMk/>
            <pc:sldMk cId="788425431" sldId="257"/>
            <ac:inkMk id="149" creationId="{DCEBA0A2-1389-6659-1CEB-08EAAC361BC0}"/>
          </ac:inkMkLst>
        </pc:inkChg>
        <pc:inkChg chg="add del">
          <ac:chgData name="selina siddique" userId="6577bd4ed2c41a09" providerId="LiveId" clId="{039399C6-F5A7-4E56-A4C2-203FD00B13A5}" dt="2022-11-24T21:32:58.207" v="278" actId="9405"/>
          <ac:inkMkLst>
            <pc:docMk/>
            <pc:sldMk cId="788425431" sldId="257"/>
            <ac:inkMk id="150" creationId="{27380B21-8538-8C1C-EB54-C7F8A3C0E739}"/>
          </ac:inkMkLst>
        </pc:inkChg>
        <pc:inkChg chg="add del">
          <ac:chgData name="selina siddique" userId="6577bd4ed2c41a09" providerId="LiveId" clId="{039399C6-F5A7-4E56-A4C2-203FD00B13A5}" dt="2022-11-24T21:32:57.533" v="277" actId="9405"/>
          <ac:inkMkLst>
            <pc:docMk/>
            <pc:sldMk cId="788425431" sldId="257"/>
            <ac:inkMk id="151" creationId="{5245464E-D57D-B60B-FA3C-F4D02D321D33}"/>
          </ac:inkMkLst>
        </pc:inkChg>
        <pc:inkChg chg="add del">
          <ac:chgData name="selina siddique" userId="6577bd4ed2c41a09" providerId="LiveId" clId="{039399C6-F5A7-4E56-A4C2-203FD00B13A5}" dt="2022-11-24T22:27:36.508" v="842"/>
          <ac:inkMkLst>
            <pc:docMk/>
            <pc:sldMk cId="788425431" sldId="257"/>
            <ac:inkMk id="152" creationId="{12A888DD-A475-6124-1140-ADD1803D2363}"/>
          </ac:inkMkLst>
        </pc:inkChg>
        <pc:inkChg chg="add del">
          <ac:chgData name="selina siddique" userId="6577bd4ed2c41a09" providerId="LiveId" clId="{039399C6-F5A7-4E56-A4C2-203FD00B13A5}" dt="2022-11-24T22:27:36.508" v="847"/>
          <ac:inkMkLst>
            <pc:docMk/>
            <pc:sldMk cId="788425431" sldId="257"/>
            <ac:inkMk id="153" creationId="{7EDAF872-FC39-298A-D958-2C2691BABBB5}"/>
          </ac:inkMkLst>
        </pc:inkChg>
        <pc:inkChg chg="add">
          <ac:chgData name="selina siddique" userId="6577bd4ed2c41a09" providerId="LiveId" clId="{039399C6-F5A7-4E56-A4C2-203FD00B13A5}" dt="2022-11-24T21:34:17.066" v="293" actId="9405"/>
          <ac:inkMkLst>
            <pc:docMk/>
            <pc:sldMk cId="788425431" sldId="257"/>
            <ac:inkMk id="154" creationId="{A071C1B6-BA3C-D021-3D3B-EBAE39AB9344}"/>
          </ac:inkMkLst>
        </pc:inkChg>
        <pc:inkChg chg="add del">
          <ac:chgData name="selina siddique" userId="6577bd4ed2c41a09" providerId="LiveId" clId="{039399C6-F5A7-4E56-A4C2-203FD00B13A5}" dt="2022-11-24T22:07:49.914" v="657"/>
          <ac:inkMkLst>
            <pc:docMk/>
            <pc:sldMk cId="788425431" sldId="257"/>
            <ac:inkMk id="155" creationId="{26176731-4224-2985-E15E-092965BEF72A}"/>
          </ac:inkMkLst>
        </pc:inkChg>
        <pc:inkChg chg="add del">
          <ac:chgData name="selina siddique" userId="6577bd4ed2c41a09" providerId="LiveId" clId="{039399C6-F5A7-4E56-A4C2-203FD00B13A5}" dt="2022-11-24T22:07:49.914" v="658"/>
          <ac:inkMkLst>
            <pc:docMk/>
            <pc:sldMk cId="788425431" sldId="257"/>
            <ac:inkMk id="156" creationId="{4D5D6299-0E93-0160-B2EB-027E16389E8B}"/>
          </ac:inkMkLst>
        </pc:inkChg>
        <pc:inkChg chg="add del">
          <ac:chgData name="selina siddique" userId="6577bd4ed2c41a09" providerId="LiveId" clId="{039399C6-F5A7-4E56-A4C2-203FD00B13A5}" dt="2022-11-24T22:07:49.914" v="661"/>
          <ac:inkMkLst>
            <pc:docMk/>
            <pc:sldMk cId="788425431" sldId="257"/>
            <ac:inkMk id="157" creationId="{99F8AC17-534E-1A0F-0EC0-0123EAFA73FF}"/>
          </ac:inkMkLst>
        </pc:inkChg>
        <pc:inkChg chg="add del">
          <ac:chgData name="selina siddique" userId="6577bd4ed2c41a09" providerId="LiveId" clId="{039399C6-F5A7-4E56-A4C2-203FD00B13A5}" dt="2022-11-24T22:07:49.914" v="659"/>
          <ac:inkMkLst>
            <pc:docMk/>
            <pc:sldMk cId="788425431" sldId="257"/>
            <ac:inkMk id="158" creationId="{69DC8989-7D66-5040-5755-7FE7E861D1C5}"/>
          </ac:inkMkLst>
        </pc:inkChg>
        <pc:inkChg chg="add del">
          <ac:chgData name="selina siddique" userId="6577bd4ed2c41a09" providerId="LiveId" clId="{039399C6-F5A7-4E56-A4C2-203FD00B13A5}" dt="2022-11-24T22:07:49.914" v="660"/>
          <ac:inkMkLst>
            <pc:docMk/>
            <pc:sldMk cId="788425431" sldId="257"/>
            <ac:inkMk id="159" creationId="{7247176A-6228-8FC7-B697-4E2B3B1B0C89}"/>
          </ac:inkMkLst>
        </pc:inkChg>
        <pc:inkChg chg="add del">
          <ac:chgData name="selina siddique" userId="6577bd4ed2c41a09" providerId="LiveId" clId="{039399C6-F5A7-4E56-A4C2-203FD00B13A5}" dt="2022-11-24T21:56:05.330" v="483"/>
          <ac:inkMkLst>
            <pc:docMk/>
            <pc:sldMk cId="788425431" sldId="257"/>
            <ac:inkMk id="160" creationId="{E153EE87-85C8-CA16-FC4C-FC11F72DA5A9}"/>
          </ac:inkMkLst>
        </pc:inkChg>
        <pc:inkChg chg="add del">
          <ac:chgData name="selina siddique" userId="6577bd4ed2c41a09" providerId="LiveId" clId="{039399C6-F5A7-4E56-A4C2-203FD00B13A5}" dt="2022-11-24T22:07:49.914" v="663"/>
          <ac:inkMkLst>
            <pc:docMk/>
            <pc:sldMk cId="788425431" sldId="257"/>
            <ac:inkMk id="161" creationId="{B950DEA2-4F95-1268-9B91-DE873A631F7E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62" creationId="{19FA8D37-2CA7-967E-74CF-880A2DE3134E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63" creationId="{BD8286BE-2034-DF57-C14A-CE5D1099DD5E}"/>
          </ac:inkMkLst>
        </pc:inkChg>
        <pc:inkChg chg="add del">
          <ac:chgData name="selina siddique" userId="6577bd4ed2c41a09" providerId="LiveId" clId="{039399C6-F5A7-4E56-A4C2-203FD00B13A5}" dt="2022-11-24T21:54:15.097" v="470"/>
          <ac:inkMkLst>
            <pc:docMk/>
            <pc:sldMk cId="788425431" sldId="257"/>
            <ac:inkMk id="164" creationId="{6C1608A6-61E3-635F-5398-06D41F973577}"/>
          </ac:inkMkLst>
        </pc:inkChg>
        <pc:inkChg chg="add">
          <ac:chgData name="selina siddique" userId="6577bd4ed2c41a09" providerId="LiveId" clId="{039399C6-F5A7-4E56-A4C2-203FD00B13A5}" dt="2022-11-24T21:36:35.279" v="304" actId="9405"/>
          <ac:inkMkLst>
            <pc:docMk/>
            <pc:sldMk cId="788425431" sldId="257"/>
            <ac:inkMk id="165" creationId="{04216692-8921-8721-24F2-B8ECB00101E1}"/>
          </ac:inkMkLst>
        </pc:inkChg>
        <pc:inkChg chg="add del">
          <ac:chgData name="selina siddique" userId="6577bd4ed2c41a09" providerId="LiveId" clId="{039399C6-F5A7-4E56-A4C2-203FD00B13A5}" dt="2022-11-24T21:54:15.097" v="470"/>
          <ac:inkMkLst>
            <pc:docMk/>
            <pc:sldMk cId="788425431" sldId="257"/>
            <ac:inkMk id="166" creationId="{128B60F3-11CE-40B8-31DF-376DA76FCFE6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67" creationId="{ACCE7673-BC75-6CF0-F7C0-BA591AE56FFF}"/>
          </ac:inkMkLst>
        </pc:inkChg>
        <pc:inkChg chg="add del">
          <ac:chgData name="selina siddique" userId="6577bd4ed2c41a09" providerId="LiveId" clId="{039399C6-F5A7-4E56-A4C2-203FD00B13A5}" dt="2022-11-24T22:06:21.573" v="644"/>
          <ac:inkMkLst>
            <pc:docMk/>
            <pc:sldMk cId="788425431" sldId="257"/>
            <ac:inkMk id="168" creationId="{7CFAA70F-AEF7-5B70-2D5A-4518AA674885}"/>
          </ac:inkMkLst>
        </pc:inkChg>
        <pc:inkChg chg="add">
          <ac:chgData name="selina siddique" userId="6577bd4ed2c41a09" providerId="LiveId" clId="{039399C6-F5A7-4E56-A4C2-203FD00B13A5}" dt="2022-11-24T21:37:09.791" v="308" actId="9405"/>
          <ac:inkMkLst>
            <pc:docMk/>
            <pc:sldMk cId="788425431" sldId="257"/>
            <ac:inkMk id="169" creationId="{DA55A4B9-C1C5-EFA5-E2BC-739868A2604A}"/>
          </ac:inkMkLst>
        </pc:inkChg>
        <pc:inkChg chg="add del">
          <ac:chgData name="selina siddique" userId="6577bd4ed2c41a09" providerId="LiveId" clId="{039399C6-F5A7-4E56-A4C2-203FD00B13A5}" dt="2022-11-24T21:37:29.200" v="310" actId="9405"/>
          <ac:inkMkLst>
            <pc:docMk/>
            <pc:sldMk cId="788425431" sldId="257"/>
            <ac:inkMk id="170" creationId="{C6EE90B0-C9AE-409C-9228-D98A5C6E2CF0}"/>
          </ac:inkMkLst>
        </pc:inkChg>
        <pc:inkChg chg="add del">
          <ac:chgData name="selina siddique" userId="6577bd4ed2c41a09" providerId="LiveId" clId="{039399C6-F5A7-4E56-A4C2-203FD00B13A5}" dt="2022-11-24T21:37:41.722" v="312" actId="9405"/>
          <ac:inkMkLst>
            <pc:docMk/>
            <pc:sldMk cId="788425431" sldId="257"/>
            <ac:inkMk id="171" creationId="{373383E6-45FE-0BE0-39F5-81B9AB829BEB}"/>
          </ac:inkMkLst>
        </pc:inkChg>
        <pc:inkChg chg="add del">
          <ac:chgData name="selina siddique" userId="6577bd4ed2c41a09" providerId="LiveId" clId="{039399C6-F5A7-4E56-A4C2-203FD00B13A5}" dt="2022-11-24T22:02:51.869" v="600"/>
          <ac:inkMkLst>
            <pc:docMk/>
            <pc:sldMk cId="788425431" sldId="257"/>
            <ac:inkMk id="172" creationId="{1620C633-4966-44B2-0987-753287B74B49}"/>
          </ac:inkMkLst>
        </pc:inkChg>
        <pc:inkChg chg="add del">
          <ac:chgData name="selina siddique" userId="6577bd4ed2c41a09" providerId="LiveId" clId="{039399C6-F5A7-4E56-A4C2-203FD00B13A5}" dt="2022-11-24T21:38:10.340" v="315" actId="9405"/>
          <ac:inkMkLst>
            <pc:docMk/>
            <pc:sldMk cId="788425431" sldId="257"/>
            <ac:inkMk id="173" creationId="{FE2F1F1C-3469-EF5B-424E-14CBB7F42D7C}"/>
          </ac:inkMkLst>
        </pc:inkChg>
        <pc:inkChg chg="add del">
          <ac:chgData name="selina siddique" userId="6577bd4ed2c41a09" providerId="LiveId" clId="{039399C6-F5A7-4E56-A4C2-203FD00B13A5}" dt="2022-11-24T21:38:19.876" v="317" actId="9405"/>
          <ac:inkMkLst>
            <pc:docMk/>
            <pc:sldMk cId="788425431" sldId="257"/>
            <ac:inkMk id="174" creationId="{8C9C1A79-0880-A21C-7C3B-E6C082079186}"/>
          </ac:inkMkLst>
        </pc:inkChg>
        <pc:inkChg chg="add del">
          <ac:chgData name="selina siddique" userId="6577bd4ed2c41a09" providerId="LiveId" clId="{039399C6-F5A7-4E56-A4C2-203FD00B13A5}" dt="2022-11-24T21:38:30.242" v="319" actId="9405"/>
          <ac:inkMkLst>
            <pc:docMk/>
            <pc:sldMk cId="788425431" sldId="257"/>
            <ac:inkMk id="175" creationId="{46F972AE-BB97-F30E-C1A7-A6FA61A27DB8}"/>
          </ac:inkMkLst>
        </pc:inkChg>
        <pc:inkChg chg="add del">
          <ac:chgData name="selina siddique" userId="6577bd4ed2c41a09" providerId="LiveId" clId="{039399C6-F5A7-4E56-A4C2-203FD00B13A5}" dt="2022-11-24T21:39:01.222" v="323" actId="9405"/>
          <ac:inkMkLst>
            <pc:docMk/>
            <pc:sldMk cId="788425431" sldId="257"/>
            <ac:inkMk id="176" creationId="{7AC54C53-5853-B7A1-8FB7-6A8A945DF8CF}"/>
          </ac:inkMkLst>
        </pc:inkChg>
        <pc:inkChg chg="add del">
          <ac:chgData name="selina siddique" userId="6577bd4ed2c41a09" providerId="LiveId" clId="{039399C6-F5A7-4E56-A4C2-203FD00B13A5}" dt="2022-11-24T21:39:00.170" v="322" actId="9405"/>
          <ac:inkMkLst>
            <pc:docMk/>
            <pc:sldMk cId="788425431" sldId="257"/>
            <ac:inkMk id="177" creationId="{C44EB42F-8B40-6F90-B392-795BC90554B0}"/>
          </ac:inkMkLst>
        </pc:inkChg>
        <pc:inkChg chg="add del">
          <ac:chgData name="selina siddique" userId="6577bd4ed2c41a09" providerId="LiveId" clId="{039399C6-F5A7-4E56-A4C2-203FD00B13A5}" dt="2022-11-24T21:39:36.431" v="325" actId="9405"/>
          <ac:inkMkLst>
            <pc:docMk/>
            <pc:sldMk cId="788425431" sldId="257"/>
            <ac:inkMk id="178" creationId="{3E9A54C9-60F5-1FC5-466E-E87252B45937}"/>
          </ac:inkMkLst>
        </pc:inkChg>
        <pc:inkChg chg="add del">
          <ac:chgData name="selina siddique" userId="6577bd4ed2c41a09" providerId="LiveId" clId="{039399C6-F5A7-4E56-A4C2-203FD00B13A5}" dt="2022-11-24T21:56:32.736" v="511"/>
          <ac:inkMkLst>
            <pc:docMk/>
            <pc:sldMk cId="788425431" sldId="257"/>
            <ac:inkMk id="179" creationId="{39BCAEC5-1364-C930-D8B2-25F4670E12FF}"/>
          </ac:inkMkLst>
        </pc:inkChg>
        <pc:inkChg chg="add del">
          <ac:chgData name="selina siddique" userId="6577bd4ed2c41a09" providerId="LiveId" clId="{039399C6-F5A7-4E56-A4C2-203FD00B13A5}" dt="2022-11-24T22:02:51.869" v="608"/>
          <ac:inkMkLst>
            <pc:docMk/>
            <pc:sldMk cId="788425431" sldId="257"/>
            <ac:inkMk id="180" creationId="{FEAAE3CA-11B0-3D4B-59AC-890C8CC7571D}"/>
          </ac:inkMkLst>
        </pc:inkChg>
        <pc:inkChg chg="add del">
          <ac:chgData name="selina siddique" userId="6577bd4ed2c41a09" providerId="LiveId" clId="{039399C6-F5A7-4E56-A4C2-203FD00B13A5}" dt="2022-11-24T22:02:51.869" v="602"/>
          <ac:inkMkLst>
            <pc:docMk/>
            <pc:sldMk cId="788425431" sldId="257"/>
            <ac:inkMk id="181" creationId="{9864F2FE-C026-D73B-5F0B-AE835EC771D2}"/>
          </ac:inkMkLst>
        </pc:inkChg>
        <pc:inkChg chg="add del">
          <ac:chgData name="selina siddique" userId="6577bd4ed2c41a09" providerId="LiveId" clId="{039399C6-F5A7-4E56-A4C2-203FD00B13A5}" dt="2022-11-24T22:10:46.664" v="708"/>
          <ac:inkMkLst>
            <pc:docMk/>
            <pc:sldMk cId="788425431" sldId="257"/>
            <ac:inkMk id="182" creationId="{776BEDA1-A2C3-BF1C-E563-748553BA4C29}"/>
          </ac:inkMkLst>
        </pc:inkChg>
        <pc:inkChg chg="add del">
          <ac:chgData name="selina siddique" userId="6577bd4ed2c41a09" providerId="LiveId" clId="{039399C6-F5A7-4E56-A4C2-203FD00B13A5}" dt="2022-11-24T22:10:46.664" v="715"/>
          <ac:inkMkLst>
            <pc:docMk/>
            <pc:sldMk cId="788425431" sldId="257"/>
            <ac:inkMk id="183" creationId="{F3CD4E40-D3FE-3B5B-4323-9791B785D4F6}"/>
          </ac:inkMkLst>
        </pc:inkChg>
        <pc:inkChg chg="add del">
          <ac:chgData name="selina siddique" userId="6577bd4ed2c41a09" providerId="LiveId" clId="{039399C6-F5A7-4E56-A4C2-203FD00B13A5}" dt="2022-11-24T21:56:32.736" v="509"/>
          <ac:inkMkLst>
            <pc:docMk/>
            <pc:sldMk cId="788425431" sldId="257"/>
            <ac:inkMk id="184" creationId="{F8AFFE8D-B496-D6AE-3E00-B0BCF6518DAA}"/>
          </ac:inkMkLst>
        </pc:inkChg>
        <pc:inkChg chg="add del">
          <ac:chgData name="selina siddique" userId="6577bd4ed2c41a09" providerId="LiveId" clId="{039399C6-F5A7-4E56-A4C2-203FD00B13A5}" dt="2022-11-24T21:56:32.736" v="517"/>
          <ac:inkMkLst>
            <pc:docMk/>
            <pc:sldMk cId="788425431" sldId="257"/>
            <ac:inkMk id="185" creationId="{EE12A9B1-6C9F-D702-BEBA-5F9C906EDC1E}"/>
          </ac:inkMkLst>
        </pc:inkChg>
        <pc:inkChg chg="add del">
          <ac:chgData name="selina siddique" userId="6577bd4ed2c41a09" providerId="LiveId" clId="{039399C6-F5A7-4E56-A4C2-203FD00B13A5}" dt="2022-11-24T22:10:46.664" v="712"/>
          <ac:inkMkLst>
            <pc:docMk/>
            <pc:sldMk cId="788425431" sldId="257"/>
            <ac:inkMk id="186" creationId="{BD86BA0E-2428-A0E2-66BD-50271A11C158}"/>
          </ac:inkMkLst>
        </pc:inkChg>
        <pc:inkChg chg="add del">
          <ac:chgData name="selina siddique" userId="6577bd4ed2c41a09" providerId="LiveId" clId="{039399C6-F5A7-4E56-A4C2-203FD00B13A5}" dt="2022-11-24T22:10:46.664" v="717"/>
          <ac:inkMkLst>
            <pc:docMk/>
            <pc:sldMk cId="788425431" sldId="257"/>
            <ac:inkMk id="187" creationId="{33E7B8F0-A068-AE1E-8807-E45F88132A68}"/>
          </ac:inkMkLst>
        </pc:inkChg>
        <pc:inkChg chg="add del">
          <ac:chgData name="selina siddique" userId="6577bd4ed2c41a09" providerId="LiveId" clId="{039399C6-F5A7-4E56-A4C2-203FD00B13A5}" dt="2022-11-24T21:56:32.736" v="513"/>
          <ac:inkMkLst>
            <pc:docMk/>
            <pc:sldMk cId="788425431" sldId="257"/>
            <ac:inkMk id="188" creationId="{4AA65231-893E-86C0-5050-1D8580DD5379}"/>
          </ac:inkMkLst>
        </pc:inkChg>
        <pc:inkChg chg="add del">
          <ac:chgData name="selina siddique" userId="6577bd4ed2c41a09" providerId="LiveId" clId="{039399C6-F5A7-4E56-A4C2-203FD00B13A5}" dt="2022-11-24T22:02:51.869" v="605"/>
          <ac:inkMkLst>
            <pc:docMk/>
            <pc:sldMk cId="788425431" sldId="257"/>
            <ac:inkMk id="189" creationId="{EE431F3D-C003-B5FC-3BB0-051249A3CB22}"/>
          </ac:inkMkLst>
        </pc:inkChg>
        <pc:inkChg chg="add del">
          <ac:chgData name="selina siddique" userId="6577bd4ed2c41a09" providerId="LiveId" clId="{039399C6-F5A7-4E56-A4C2-203FD00B13A5}" dt="2022-11-24T21:41:46.044" v="338" actId="9405"/>
          <ac:inkMkLst>
            <pc:docMk/>
            <pc:sldMk cId="788425431" sldId="257"/>
            <ac:inkMk id="190" creationId="{758E9393-D16A-E4F2-C384-31AC04DD831B}"/>
          </ac:inkMkLst>
        </pc:inkChg>
        <pc:inkChg chg="add del">
          <ac:chgData name="selina siddique" userId="6577bd4ed2c41a09" providerId="LiveId" clId="{039399C6-F5A7-4E56-A4C2-203FD00B13A5}" dt="2022-11-24T21:56:32.736" v="491"/>
          <ac:inkMkLst>
            <pc:docMk/>
            <pc:sldMk cId="788425431" sldId="257"/>
            <ac:inkMk id="191" creationId="{D8105352-2415-B394-22CB-BAF2112FAEC3}"/>
          </ac:inkMkLst>
        </pc:inkChg>
        <pc:inkChg chg="add del">
          <ac:chgData name="selina siddique" userId="6577bd4ed2c41a09" providerId="LiveId" clId="{039399C6-F5A7-4E56-A4C2-203FD00B13A5}" dt="2022-11-24T21:56:32.736" v="493"/>
          <ac:inkMkLst>
            <pc:docMk/>
            <pc:sldMk cId="788425431" sldId="257"/>
            <ac:inkMk id="192" creationId="{F4B025CF-2DAE-E0ED-AF4E-4D7E20971A0A}"/>
          </ac:inkMkLst>
        </pc:inkChg>
        <pc:inkChg chg="add del">
          <ac:chgData name="selina siddique" userId="6577bd4ed2c41a09" providerId="LiveId" clId="{039399C6-F5A7-4E56-A4C2-203FD00B13A5}" dt="2022-11-24T22:10:46.664" v="697"/>
          <ac:inkMkLst>
            <pc:docMk/>
            <pc:sldMk cId="788425431" sldId="257"/>
            <ac:inkMk id="193" creationId="{87AF9962-B5DA-D75A-C35C-54BC97BCBD38}"/>
          </ac:inkMkLst>
        </pc:inkChg>
        <pc:inkChg chg="add del">
          <ac:chgData name="selina siddique" userId="6577bd4ed2c41a09" providerId="LiveId" clId="{039399C6-F5A7-4E56-A4C2-203FD00B13A5}" dt="2022-11-24T22:02:51.869" v="601"/>
          <ac:inkMkLst>
            <pc:docMk/>
            <pc:sldMk cId="788425431" sldId="257"/>
            <ac:inkMk id="194" creationId="{C8453741-D7F6-3374-DA09-920BE15E0421}"/>
          </ac:inkMkLst>
        </pc:inkChg>
        <pc:inkChg chg="add del">
          <ac:chgData name="selina siddique" userId="6577bd4ed2c41a09" providerId="LiveId" clId="{039399C6-F5A7-4E56-A4C2-203FD00B13A5}" dt="2022-11-24T21:56:32.736" v="501"/>
          <ac:inkMkLst>
            <pc:docMk/>
            <pc:sldMk cId="788425431" sldId="257"/>
            <ac:inkMk id="195" creationId="{DC72923D-E476-76EF-2434-D9F3F52B9477}"/>
          </ac:inkMkLst>
        </pc:inkChg>
        <pc:inkChg chg="add del">
          <ac:chgData name="selina siddique" userId="6577bd4ed2c41a09" providerId="LiveId" clId="{039399C6-F5A7-4E56-A4C2-203FD00B13A5}" dt="2022-11-24T21:56:32.736" v="492"/>
          <ac:inkMkLst>
            <pc:docMk/>
            <pc:sldMk cId="788425431" sldId="257"/>
            <ac:inkMk id="196" creationId="{7862EAAC-A320-302B-43CF-5E249C17012E}"/>
          </ac:inkMkLst>
        </pc:inkChg>
        <pc:inkChg chg="add del">
          <ac:chgData name="selina siddique" userId="6577bd4ed2c41a09" providerId="LiveId" clId="{039399C6-F5A7-4E56-A4C2-203FD00B13A5}" dt="2022-11-24T21:56:32.736" v="512"/>
          <ac:inkMkLst>
            <pc:docMk/>
            <pc:sldMk cId="788425431" sldId="257"/>
            <ac:inkMk id="197" creationId="{C73CB3CF-FA80-CF29-2BB9-ADD44E56FA36}"/>
          </ac:inkMkLst>
        </pc:inkChg>
        <pc:inkChg chg="add del">
          <ac:chgData name="selina siddique" userId="6577bd4ed2c41a09" providerId="LiveId" clId="{039399C6-F5A7-4E56-A4C2-203FD00B13A5}" dt="2022-11-24T21:56:32.736" v="503"/>
          <ac:inkMkLst>
            <pc:docMk/>
            <pc:sldMk cId="788425431" sldId="257"/>
            <ac:inkMk id="198" creationId="{46A72A11-FAE3-0C31-7F6E-7B49D789EFA6}"/>
          </ac:inkMkLst>
        </pc:inkChg>
        <pc:inkChg chg="add del">
          <ac:chgData name="selina siddique" userId="6577bd4ed2c41a09" providerId="LiveId" clId="{039399C6-F5A7-4E56-A4C2-203FD00B13A5}" dt="2022-11-24T21:56:32.736" v="515"/>
          <ac:inkMkLst>
            <pc:docMk/>
            <pc:sldMk cId="788425431" sldId="257"/>
            <ac:inkMk id="199" creationId="{735297FA-E0D2-2731-5C2A-453F1C9FDC76}"/>
          </ac:inkMkLst>
        </pc:inkChg>
        <pc:inkChg chg="add del">
          <ac:chgData name="selina siddique" userId="6577bd4ed2c41a09" providerId="LiveId" clId="{039399C6-F5A7-4E56-A4C2-203FD00B13A5}" dt="2022-11-24T21:48:13.663" v="379"/>
          <ac:inkMkLst>
            <pc:docMk/>
            <pc:sldMk cId="788425431" sldId="257"/>
            <ac:inkMk id="200" creationId="{A5CB25AB-746F-5C9B-2FD2-22B7D146BDE2}"/>
          </ac:inkMkLst>
        </pc:inkChg>
        <pc:inkChg chg="add del">
          <ac:chgData name="selina siddique" userId="6577bd4ed2c41a09" providerId="LiveId" clId="{039399C6-F5A7-4E56-A4C2-203FD00B13A5}" dt="2022-11-24T21:56:32.736" v="516"/>
          <ac:inkMkLst>
            <pc:docMk/>
            <pc:sldMk cId="788425431" sldId="257"/>
            <ac:inkMk id="201" creationId="{7EF93738-9FB7-D8F9-7CD5-CB9832859DA9}"/>
          </ac:inkMkLst>
        </pc:inkChg>
        <pc:inkChg chg="add del">
          <ac:chgData name="selina siddique" userId="6577bd4ed2c41a09" providerId="LiveId" clId="{039399C6-F5A7-4E56-A4C2-203FD00B13A5}" dt="2022-11-24T21:56:32.736" v="499"/>
          <ac:inkMkLst>
            <pc:docMk/>
            <pc:sldMk cId="788425431" sldId="257"/>
            <ac:inkMk id="202" creationId="{B965EEC4-AABA-4F63-519C-EDC6EEB23927}"/>
          </ac:inkMkLst>
        </pc:inkChg>
        <pc:inkChg chg="add del">
          <ac:chgData name="selina siddique" userId="6577bd4ed2c41a09" providerId="LiveId" clId="{039399C6-F5A7-4E56-A4C2-203FD00B13A5}" dt="2022-11-24T21:56:32.736" v="495"/>
          <ac:inkMkLst>
            <pc:docMk/>
            <pc:sldMk cId="788425431" sldId="257"/>
            <ac:inkMk id="203" creationId="{AF7B6FEC-7358-042F-6CA6-3CF14BA890C9}"/>
          </ac:inkMkLst>
        </pc:inkChg>
        <pc:inkChg chg="add del">
          <ac:chgData name="selina siddique" userId="6577bd4ed2c41a09" providerId="LiveId" clId="{039399C6-F5A7-4E56-A4C2-203FD00B13A5}" dt="2022-11-24T21:56:32.736" v="488"/>
          <ac:inkMkLst>
            <pc:docMk/>
            <pc:sldMk cId="788425431" sldId="257"/>
            <ac:inkMk id="204" creationId="{FC6FD1D1-571D-9F86-36D2-DD2F879F8A40}"/>
          </ac:inkMkLst>
        </pc:inkChg>
        <pc:inkChg chg="add del">
          <ac:chgData name="selina siddique" userId="6577bd4ed2c41a09" providerId="LiveId" clId="{039399C6-F5A7-4E56-A4C2-203FD00B13A5}" dt="2022-11-24T21:44:10.767" v="354" actId="9405"/>
          <ac:inkMkLst>
            <pc:docMk/>
            <pc:sldMk cId="788425431" sldId="257"/>
            <ac:inkMk id="205" creationId="{9BB78047-0FA5-8674-EF02-F46D103AD913}"/>
          </ac:inkMkLst>
        </pc:inkChg>
        <pc:inkChg chg="add del">
          <ac:chgData name="selina siddique" userId="6577bd4ed2c41a09" providerId="LiveId" clId="{039399C6-F5A7-4E56-A4C2-203FD00B13A5}" dt="2022-11-24T21:56:32.736" v="508"/>
          <ac:inkMkLst>
            <pc:docMk/>
            <pc:sldMk cId="788425431" sldId="257"/>
            <ac:inkMk id="206" creationId="{695A7E82-72C7-A259-42A0-223C8CB504CB}"/>
          </ac:inkMkLst>
        </pc:inkChg>
        <pc:inkChg chg="add del">
          <ac:chgData name="selina siddique" userId="6577bd4ed2c41a09" providerId="LiveId" clId="{039399C6-F5A7-4E56-A4C2-203FD00B13A5}" dt="2022-11-24T21:56:32.736" v="500"/>
          <ac:inkMkLst>
            <pc:docMk/>
            <pc:sldMk cId="788425431" sldId="257"/>
            <ac:inkMk id="207" creationId="{E0F11264-F0E9-56F1-05E6-664CF60CAC89}"/>
          </ac:inkMkLst>
        </pc:inkChg>
        <pc:inkChg chg="add del">
          <ac:chgData name="selina siddique" userId="6577bd4ed2c41a09" providerId="LiveId" clId="{039399C6-F5A7-4E56-A4C2-203FD00B13A5}" dt="2022-11-24T21:48:13.663" v="377"/>
          <ac:inkMkLst>
            <pc:docMk/>
            <pc:sldMk cId="788425431" sldId="257"/>
            <ac:inkMk id="208" creationId="{48F19DB6-01A0-888E-8EB9-BDB58F0D518E}"/>
          </ac:inkMkLst>
        </pc:inkChg>
        <pc:inkChg chg="add del">
          <ac:chgData name="selina siddique" userId="6577bd4ed2c41a09" providerId="LiveId" clId="{039399C6-F5A7-4E56-A4C2-203FD00B13A5}" dt="2022-11-24T21:48:13.663" v="376"/>
          <ac:inkMkLst>
            <pc:docMk/>
            <pc:sldMk cId="788425431" sldId="257"/>
            <ac:inkMk id="209" creationId="{7BFBC273-BC92-5F4D-6CD2-E075BC42895D}"/>
          </ac:inkMkLst>
        </pc:inkChg>
        <pc:inkChg chg="add del">
          <ac:chgData name="selina siddique" userId="6577bd4ed2c41a09" providerId="LiveId" clId="{039399C6-F5A7-4E56-A4C2-203FD00B13A5}" dt="2022-11-24T21:48:13.663" v="375"/>
          <ac:inkMkLst>
            <pc:docMk/>
            <pc:sldMk cId="788425431" sldId="257"/>
            <ac:inkMk id="210" creationId="{5974D7F4-E734-D778-6692-2ABCAF9629FD}"/>
          </ac:inkMkLst>
        </pc:inkChg>
        <pc:inkChg chg="add del">
          <ac:chgData name="selina siddique" userId="6577bd4ed2c41a09" providerId="LiveId" clId="{039399C6-F5A7-4E56-A4C2-203FD00B13A5}" dt="2022-11-24T21:48:06.185" v="374"/>
          <ac:inkMkLst>
            <pc:docMk/>
            <pc:sldMk cId="788425431" sldId="257"/>
            <ac:inkMk id="211" creationId="{65FC18DB-FEE1-C29B-715D-95C67C023126}"/>
          </ac:inkMkLst>
        </pc:inkChg>
        <pc:inkChg chg="add del">
          <ac:chgData name="selina siddique" userId="6577bd4ed2c41a09" providerId="LiveId" clId="{039399C6-F5A7-4E56-A4C2-203FD00B13A5}" dt="2022-11-24T21:45:33.637" v="362" actId="9405"/>
          <ac:inkMkLst>
            <pc:docMk/>
            <pc:sldMk cId="788425431" sldId="257"/>
            <ac:inkMk id="212" creationId="{41F8CBFA-D455-BAD0-2341-98F84E3C53A1}"/>
          </ac:inkMkLst>
        </pc:inkChg>
        <pc:inkChg chg="add del">
          <ac:chgData name="selina siddique" userId="6577bd4ed2c41a09" providerId="LiveId" clId="{039399C6-F5A7-4E56-A4C2-203FD00B13A5}" dt="2022-11-24T21:48:13.663" v="378"/>
          <ac:inkMkLst>
            <pc:docMk/>
            <pc:sldMk cId="788425431" sldId="257"/>
            <ac:inkMk id="213" creationId="{764E9DE4-DBC7-73E7-F615-05D3C66F259D}"/>
          </ac:inkMkLst>
        </pc:inkChg>
        <pc:inkChg chg="add del">
          <ac:chgData name="selina siddique" userId="6577bd4ed2c41a09" providerId="LiveId" clId="{039399C6-F5A7-4E56-A4C2-203FD00B13A5}" dt="2022-11-24T21:48:13.663" v="380"/>
          <ac:inkMkLst>
            <pc:docMk/>
            <pc:sldMk cId="788425431" sldId="257"/>
            <ac:inkMk id="214" creationId="{2684C3EC-79B5-C612-BC2C-9A5D8E6945C7}"/>
          </ac:inkMkLst>
        </pc:inkChg>
        <pc:inkChg chg="add del">
          <ac:chgData name="selina siddique" userId="6577bd4ed2c41a09" providerId="LiveId" clId="{039399C6-F5A7-4E56-A4C2-203FD00B13A5}" dt="2022-11-24T21:46:36.191" v="368" actId="9405"/>
          <ac:inkMkLst>
            <pc:docMk/>
            <pc:sldMk cId="788425431" sldId="257"/>
            <ac:inkMk id="215" creationId="{4229796C-4A02-1772-DD66-490867F642E7}"/>
          </ac:inkMkLst>
        </pc:inkChg>
        <pc:inkChg chg="add del">
          <ac:chgData name="selina siddique" userId="6577bd4ed2c41a09" providerId="LiveId" clId="{039399C6-F5A7-4E56-A4C2-203FD00B13A5}" dt="2022-11-24T21:46:33.400" v="367" actId="9405"/>
          <ac:inkMkLst>
            <pc:docMk/>
            <pc:sldMk cId="788425431" sldId="257"/>
            <ac:inkMk id="216" creationId="{F3EA42E6-BC72-80F3-EA0A-35E008B96424}"/>
          </ac:inkMkLst>
        </pc:inkChg>
        <pc:inkChg chg="add del">
          <ac:chgData name="selina siddique" userId="6577bd4ed2c41a09" providerId="LiveId" clId="{039399C6-F5A7-4E56-A4C2-203FD00B13A5}" dt="2022-11-24T21:48:06.185" v="373"/>
          <ac:inkMkLst>
            <pc:docMk/>
            <pc:sldMk cId="788425431" sldId="257"/>
            <ac:inkMk id="217" creationId="{2573DE6F-1B15-C86D-2DA3-0A80AF5C9AFF}"/>
          </ac:inkMkLst>
        </pc:inkChg>
        <pc:inkChg chg="add del">
          <ac:chgData name="selina siddique" userId="6577bd4ed2c41a09" providerId="LiveId" clId="{039399C6-F5A7-4E56-A4C2-203FD00B13A5}" dt="2022-11-24T21:48:06.185" v="372"/>
          <ac:inkMkLst>
            <pc:docMk/>
            <pc:sldMk cId="788425431" sldId="257"/>
            <ac:inkMk id="218" creationId="{AC0FDAD5-070D-1FF4-5052-24B6EB10345E}"/>
          </ac:inkMkLst>
        </pc:inkChg>
        <pc:inkChg chg="add del">
          <ac:chgData name="selina siddique" userId="6577bd4ed2c41a09" providerId="LiveId" clId="{039399C6-F5A7-4E56-A4C2-203FD00B13A5}" dt="2022-11-24T21:53:45.812" v="414"/>
          <ac:inkMkLst>
            <pc:docMk/>
            <pc:sldMk cId="788425431" sldId="257"/>
            <ac:inkMk id="219" creationId="{CCFECF1C-A0DC-4E65-3D3F-57935BC14179}"/>
          </ac:inkMkLst>
        </pc:inkChg>
        <pc:inkChg chg="add del">
          <ac:chgData name="selina siddique" userId="6577bd4ed2c41a09" providerId="LiveId" clId="{039399C6-F5A7-4E56-A4C2-203FD00B13A5}" dt="2022-11-24T22:29:50.802" v="869"/>
          <ac:inkMkLst>
            <pc:docMk/>
            <pc:sldMk cId="788425431" sldId="257"/>
            <ac:inkMk id="220" creationId="{CE31EDE1-2197-EAF8-6824-D9B5912284DF}"/>
          </ac:inkMkLst>
        </pc:inkChg>
        <pc:inkChg chg="add del">
          <ac:chgData name="selina siddique" userId="6577bd4ed2c41a09" providerId="LiveId" clId="{039399C6-F5A7-4E56-A4C2-203FD00B13A5}" dt="2022-11-24T21:56:32.736" v="510"/>
          <ac:inkMkLst>
            <pc:docMk/>
            <pc:sldMk cId="788425431" sldId="257"/>
            <ac:inkMk id="221" creationId="{49B89D11-32AA-B70F-5C46-F4F5554BBA1C}"/>
          </ac:inkMkLst>
        </pc:inkChg>
        <pc:inkChg chg="add del">
          <ac:chgData name="selina siddique" userId="6577bd4ed2c41a09" providerId="LiveId" clId="{039399C6-F5A7-4E56-A4C2-203FD00B13A5}" dt="2022-11-24T21:56:32.736" v="502"/>
          <ac:inkMkLst>
            <pc:docMk/>
            <pc:sldMk cId="788425431" sldId="257"/>
            <ac:inkMk id="222" creationId="{B87A67DA-0FED-1F65-9857-A0DDC02373CC}"/>
          </ac:inkMkLst>
        </pc:inkChg>
        <pc:inkChg chg="add del">
          <ac:chgData name="selina siddique" userId="6577bd4ed2c41a09" providerId="LiveId" clId="{039399C6-F5A7-4E56-A4C2-203FD00B13A5}" dt="2022-11-24T21:56:32.736" v="497"/>
          <ac:inkMkLst>
            <pc:docMk/>
            <pc:sldMk cId="788425431" sldId="257"/>
            <ac:inkMk id="223" creationId="{4B99A3EC-3AEF-89C7-BD6D-5DB042CC38C4}"/>
          </ac:inkMkLst>
        </pc:inkChg>
        <pc:inkChg chg="add del">
          <ac:chgData name="selina siddique" userId="6577bd4ed2c41a09" providerId="LiveId" clId="{039399C6-F5A7-4E56-A4C2-203FD00B13A5}" dt="2022-11-24T21:56:32.736" v="506"/>
          <ac:inkMkLst>
            <pc:docMk/>
            <pc:sldMk cId="788425431" sldId="257"/>
            <ac:inkMk id="224" creationId="{3CCB57E9-F79D-C5A1-AC5A-9361F1379CE1}"/>
          </ac:inkMkLst>
        </pc:inkChg>
        <pc:inkChg chg="add del">
          <ac:chgData name="selina siddique" userId="6577bd4ed2c41a09" providerId="LiveId" clId="{039399C6-F5A7-4E56-A4C2-203FD00B13A5}" dt="2022-11-24T21:56:32.736" v="490"/>
          <ac:inkMkLst>
            <pc:docMk/>
            <pc:sldMk cId="788425431" sldId="257"/>
            <ac:inkMk id="225" creationId="{9272855B-40AF-DBAE-2596-3FD39BABFB5E}"/>
          </ac:inkMkLst>
        </pc:inkChg>
        <pc:inkChg chg="add del">
          <ac:chgData name="selina siddique" userId="6577bd4ed2c41a09" providerId="LiveId" clId="{039399C6-F5A7-4E56-A4C2-203FD00B13A5}" dt="2022-11-24T21:49:02.208" v="388" actId="9405"/>
          <ac:inkMkLst>
            <pc:docMk/>
            <pc:sldMk cId="788425431" sldId="257"/>
            <ac:inkMk id="226" creationId="{07CB9A4A-DDAA-12A2-BCCA-31263AED2484}"/>
          </ac:inkMkLst>
        </pc:inkChg>
        <pc:inkChg chg="add del">
          <ac:chgData name="selina siddique" userId="6577bd4ed2c41a09" providerId="LiveId" clId="{039399C6-F5A7-4E56-A4C2-203FD00B13A5}" dt="2022-11-24T21:56:32.736" v="505"/>
          <ac:inkMkLst>
            <pc:docMk/>
            <pc:sldMk cId="788425431" sldId="257"/>
            <ac:inkMk id="227" creationId="{57209F85-1664-04BA-09F0-97281F8A06A8}"/>
          </ac:inkMkLst>
        </pc:inkChg>
        <pc:inkChg chg="add del">
          <ac:chgData name="selina siddique" userId="6577bd4ed2c41a09" providerId="LiveId" clId="{039399C6-F5A7-4E56-A4C2-203FD00B13A5}" dt="2022-11-24T21:56:26.604" v="486"/>
          <ac:inkMkLst>
            <pc:docMk/>
            <pc:sldMk cId="788425431" sldId="257"/>
            <ac:inkMk id="228" creationId="{74ACDA76-0021-8271-4B96-8DAEE2E06D8E}"/>
          </ac:inkMkLst>
        </pc:inkChg>
        <pc:inkChg chg="add del">
          <ac:chgData name="selina siddique" userId="6577bd4ed2c41a09" providerId="LiveId" clId="{039399C6-F5A7-4E56-A4C2-203FD00B13A5}" dt="2022-11-24T21:56:32.736" v="489"/>
          <ac:inkMkLst>
            <pc:docMk/>
            <pc:sldMk cId="788425431" sldId="257"/>
            <ac:inkMk id="229" creationId="{9C3763BB-27E9-8A00-F343-98485F127698}"/>
          </ac:inkMkLst>
        </pc:inkChg>
        <pc:inkChg chg="add del">
          <ac:chgData name="selina siddique" userId="6577bd4ed2c41a09" providerId="LiveId" clId="{039399C6-F5A7-4E56-A4C2-203FD00B13A5}" dt="2022-11-24T21:56:32.736" v="496"/>
          <ac:inkMkLst>
            <pc:docMk/>
            <pc:sldMk cId="788425431" sldId="257"/>
            <ac:inkMk id="230" creationId="{2BFB9B81-C444-EEE8-4BC7-C93B5F2EC3ED}"/>
          </ac:inkMkLst>
        </pc:inkChg>
        <pc:inkChg chg="add del">
          <ac:chgData name="selina siddique" userId="6577bd4ed2c41a09" providerId="LiveId" clId="{039399C6-F5A7-4E56-A4C2-203FD00B13A5}" dt="2022-11-24T21:56:32.736" v="494"/>
          <ac:inkMkLst>
            <pc:docMk/>
            <pc:sldMk cId="788425431" sldId="257"/>
            <ac:inkMk id="231" creationId="{89D3ADA2-0471-0114-21E8-82B35841E212}"/>
          </ac:inkMkLst>
        </pc:inkChg>
        <pc:inkChg chg="add del">
          <ac:chgData name="selina siddique" userId="6577bd4ed2c41a09" providerId="LiveId" clId="{039399C6-F5A7-4E56-A4C2-203FD00B13A5}" dt="2022-11-24T21:56:32.736" v="504"/>
          <ac:inkMkLst>
            <pc:docMk/>
            <pc:sldMk cId="788425431" sldId="257"/>
            <ac:inkMk id="232" creationId="{DE0610E0-C225-56DB-C852-E7539DC0B7AD}"/>
          </ac:inkMkLst>
        </pc:inkChg>
        <pc:inkChg chg="add del">
          <ac:chgData name="selina siddique" userId="6577bd4ed2c41a09" providerId="LiveId" clId="{039399C6-F5A7-4E56-A4C2-203FD00B13A5}" dt="2022-11-24T21:56:32.736" v="514"/>
          <ac:inkMkLst>
            <pc:docMk/>
            <pc:sldMk cId="788425431" sldId="257"/>
            <ac:inkMk id="233" creationId="{E0FE58B4-C7B8-6F3D-5653-20C0A8D0C335}"/>
          </ac:inkMkLst>
        </pc:inkChg>
        <pc:inkChg chg="add del">
          <ac:chgData name="selina siddique" userId="6577bd4ed2c41a09" providerId="LiveId" clId="{039399C6-F5A7-4E56-A4C2-203FD00B13A5}" dt="2022-11-24T21:56:19.133" v="485"/>
          <ac:inkMkLst>
            <pc:docMk/>
            <pc:sldMk cId="788425431" sldId="257"/>
            <ac:inkMk id="234" creationId="{07D6E500-E056-4CA6-2037-F01079B2CA0E}"/>
          </ac:inkMkLst>
        </pc:inkChg>
        <pc:inkChg chg="add del">
          <ac:chgData name="selina siddique" userId="6577bd4ed2c41a09" providerId="LiveId" clId="{039399C6-F5A7-4E56-A4C2-203FD00B13A5}" dt="2022-11-24T21:50:50.573" v="398" actId="9405"/>
          <ac:inkMkLst>
            <pc:docMk/>
            <pc:sldMk cId="788425431" sldId="257"/>
            <ac:inkMk id="235" creationId="{3A5F0E8E-3162-90A5-339B-5D881F3A95B6}"/>
          </ac:inkMkLst>
        </pc:inkChg>
        <pc:inkChg chg="add del">
          <ac:chgData name="selina siddique" userId="6577bd4ed2c41a09" providerId="LiveId" clId="{039399C6-F5A7-4E56-A4C2-203FD00B13A5}" dt="2022-11-24T21:56:32.736" v="507"/>
          <ac:inkMkLst>
            <pc:docMk/>
            <pc:sldMk cId="788425431" sldId="257"/>
            <ac:inkMk id="236" creationId="{491E1383-DAC6-8599-9D0B-8C3FF0ED49E0}"/>
          </ac:inkMkLst>
        </pc:inkChg>
        <pc:inkChg chg="add del">
          <ac:chgData name="selina siddique" userId="6577bd4ed2c41a09" providerId="LiveId" clId="{039399C6-F5A7-4E56-A4C2-203FD00B13A5}" dt="2022-11-24T21:56:26.604" v="487"/>
          <ac:inkMkLst>
            <pc:docMk/>
            <pc:sldMk cId="788425431" sldId="257"/>
            <ac:inkMk id="237" creationId="{4C58B747-EC70-E7FC-E165-CCD75D88769C}"/>
          </ac:inkMkLst>
        </pc:inkChg>
        <pc:inkChg chg="add del">
          <ac:chgData name="selina siddique" userId="6577bd4ed2c41a09" providerId="LiveId" clId="{039399C6-F5A7-4E56-A4C2-203FD00B13A5}" dt="2022-11-24T21:54:51.023" v="479"/>
          <ac:inkMkLst>
            <pc:docMk/>
            <pc:sldMk cId="788425431" sldId="257"/>
            <ac:inkMk id="238" creationId="{353B0A67-A0DD-A85F-6D51-5F4A2D7057E4}"/>
          </ac:inkMkLst>
        </pc:inkChg>
        <pc:inkChg chg="add">
          <ac:chgData name="selina siddique" userId="6577bd4ed2c41a09" providerId="LiveId" clId="{039399C6-F5A7-4E56-A4C2-203FD00B13A5}" dt="2022-11-24T21:51:33.920" v="402" actId="9405"/>
          <ac:inkMkLst>
            <pc:docMk/>
            <pc:sldMk cId="788425431" sldId="257"/>
            <ac:inkMk id="239" creationId="{1C3E63F3-DC16-4277-0D62-89C0C5975A70}"/>
          </ac:inkMkLst>
        </pc:inkChg>
        <pc:inkChg chg="add del">
          <ac:chgData name="selina siddique" userId="6577bd4ed2c41a09" providerId="LiveId" clId="{039399C6-F5A7-4E56-A4C2-203FD00B13A5}" dt="2022-11-24T21:56:35.308" v="518"/>
          <ac:inkMkLst>
            <pc:docMk/>
            <pc:sldMk cId="788425431" sldId="257"/>
            <ac:inkMk id="240" creationId="{BDF71638-8AFE-3CC8-D80F-60AB562A547B}"/>
          </ac:inkMkLst>
        </pc:inkChg>
        <pc:inkChg chg="add del">
          <ac:chgData name="selina siddique" userId="6577bd4ed2c41a09" providerId="LiveId" clId="{039399C6-F5A7-4E56-A4C2-203FD00B13A5}" dt="2022-11-24T22:29:50.802" v="870"/>
          <ac:inkMkLst>
            <pc:docMk/>
            <pc:sldMk cId="788425431" sldId="257"/>
            <ac:inkMk id="241" creationId="{6DB2C3B4-F579-A3B5-6662-942303735AD8}"/>
          </ac:inkMkLst>
        </pc:inkChg>
        <pc:inkChg chg="add del">
          <ac:chgData name="selina siddique" userId="6577bd4ed2c41a09" providerId="LiveId" clId="{039399C6-F5A7-4E56-A4C2-203FD00B13A5}" dt="2022-11-24T21:53:42.142" v="412"/>
          <ac:inkMkLst>
            <pc:docMk/>
            <pc:sldMk cId="788425431" sldId="257"/>
            <ac:inkMk id="242" creationId="{6AB3112B-39BC-E5A1-A403-0FD33E95376A}"/>
          </ac:inkMkLst>
        </pc:inkChg>
        <pc:inkChg chg="add del">
          <ac:chgData name="selina siddique" userId="6577bd4ed2c41a09" providerId="LiveId" clId="{039399C6-F5A7-4E56-A4C2-203FD00B13A5}" dt="2022-11-24T21:53:39.165" v="409"/>
          <ac:inkMkLst>
            <pc:docMk/>
            <pc:sldMk cId="788425431" sldId="257"/>
            <ac:inkMk id="243" creationId="{B6EAA898-D74A-9273-41FB-92ED2CDA1389}"/>
          </ac:inkMkLst>
        </pc:inkChg>
        <pc:inkChg chg="add del">
          <ac:chgData name="selina siddique" userId="6577bd4ed2c41a09" providerId="LiveId" clId="{039399C6-F5A7-4E56-A4C2-203FD00B13A5}" dt="2022-11-24T21:53:40.463" v="411"/>
          <ac:inkMkLst>
            <pc:docMk/>
            <pc:sldMk cId="788425431" sldId="257"/>
            <ac:inkMk id="244" creationId="{053009B1-6CE0-36CD-E622-1E499D8B3F70}"/>
          </ac:inkMkLst>
        </pc:inkChg>
        <pc:inkChg chg="add del">
          <ac:chgData name="selina siddique" userId="6577bd4ed2c41a09" providerId="LiveId" clId="{039399C6-F5A7-4E56-A4C2-203FD00B13A5}" dt="2022-11-24T21:53:40.463" v="410"/>
          <ac:inkMkLst>
            <pc:docMk/>
            <pc:sldMk cId="788425431" sldId="257"/>
            <ac:inkMk id="245" creationId="{CCCBADD2-FBA0-60C0-3497-8CCA2B22DCE6}"/>
          </ac:inkMkLst>
        </pc:inkChg>
        <pc:inkChg chg="add del">
          <ac:chgData name="selina siddique" userId="6577bd4ed2c41a09" providerId="LiveId" clId="{039399C6-F5A7-4E56-A4C2-203FD00B13A5}" dt="2022-11-24T21:56:32.736" v="498"/>
          <ac:inkMkLst>
            <pc:docMk/>
            <pc:sldMk cId="788425431" sldId="257"/>
            <ac:inkMk id="246" creationId="{5DDAC0E9-1507-AB29-1A7B-21A97D9688D7}"/>
          </ac:inkMkLst>
        </pc:inkChg>
        <pc:inkChg chg="add del">
          <ac:chgData name="selina siddique" userId="6577bd4ed2c41a09" providerId="LiveId" clId="{039399C6-F5A7-4E56-A4C2-203FD00B13A5}" dt="2022-11-24T21:55:47.414" v="482" actId="9405"/>
          <ac:inkMkLst>
            <pc:docMk/>
            <pc:sldMk cId="788425431" sldId="257"/>
            <ac:inkMk id="247" creationId="{4F88B807-98F9-4412-66A0-6290A712F1C3}"/>
          </ac:inkMkLst>
        </pc:inkChg>
        <pc:inkChg chg="add del">
          <ac:chgData name="selina siddique" userId="6577bd4ed2c41a09" providerId="LiveId" clId="{039399C6-F5A7-4E56-A4C2-203FD00B13A5}" dt="2022-11-24T22:10:46.664" v="716"/>
          <ac:inkMkLst>
            <pc:docMk/>
            <pc:sldMk cId="788425431" sldId="257"/>
            <ac:inkMk id="248" creationId="{62E8AC4E-C96F-83C0-6BDC-1B1DCDF3DEE3}"/>
          </ac:inkMkLst>
        </pc:inkChg>
        <pc:inkChg chg="add del">
          <ac:chgData name="selina siddique" userId="6577bd4ed2c41a09" providerId="LiveId" clId="{039399C6-F5A7-4E56-A4C2-203FD00B13A5}" dt="2022-11-24T22:02:51.869" v="599"/>
          <ac:inkMkLst>
            <pc:docMk/>
            <pc:sldMk cId="788425431" sldId="257"/>
            <ac:inkMk id="249" creationId="{6BFD1C7C-5B12-FA8D-2B2A-5D06600B17E3}"/>
          </ac:inkMkLst>
        </pc:inkChg>
        <pc:inkChg chg="add del">
          <ac:chgData name="selina siddique" userId="6577bd4ed2c41a09" providerId="LiveId" clId="{039399C6-F5A7-4E56-A4C2-203FD00B13A5}" dt="2022-11-24T22:02:51.869" v="604"/>
          <ac:inkMkLst>
            <pc:docMk/>
            <pc:sldMk cId="788425431" sldId="257"/>
            <ac:inkMk id="250" creationId="{3C39C496-8365-5ED2-C432-9E3B13C50827}"/>
          </ac:inkMkLst>
        </pc:inkChg>
        <pc:inkChg chg="add del">
          <ac:chgData name="selina siddique" userId="6577bd4ed2c41a09" providerId="LiveId" clId="{039399C6-F5A7-4E56-A4C2-203FD00B13A5}" dt="2022-11-24T21:59:28.933" v="544"/>
          <ac:inkMkLst>
            <pc:docMk/>
            <pc:sldMk cId="788425431" sldId="257"/>
            <ac:inkMk id="251" creationId="{C8F5ACDB-20BC-EDE5-CE0B-5837EA0DA89A}"/>
          </ac:inkMkLst>
        </pc:inkChg>
        <pc:inkChg chg="add del">
          <ac:chgData name="selina siddique" userId="6577bd4ed2c41a09" providerId="LiveId" clId="{039399C6-F5A7-4E56-A4C2-203FD00B13A5}" dt="2022-11-24T22:10:46.664" v="698"/>
          <ac:inkMkLst>
            <pc:docMk/>
            <pc:sldMk cId="788425431" sldId="257"/>
            <ac:inkMk id="252" creationId="{46138763-6E9E-341C-B9B5-DBE37B08770E}"/>
          </ac:inkMkLst>
        </pc:inkChg>
        <pc:inkChg chg="add del">
          <ac:chgData name="selina siddique" userId="6577bd4ed2c41a09" providerId="LiveId" clId="{039399C6-F5A7-4E56-A4C2-203FD00B13A5}" dt="2022-11-24T22:10:46.664" v="702"/>
          <ac:inkMkLst>
            <pc:docMk/>
            <pc:sldMk cId="788425431" sldId="257"/>
            <ac:inkMk id="253" creationId="{6EA2B631-0FEE-B0B0-F285-245B75F9403F}"/>
          </ac:inkMkLst>
        </pc:inkChg>
        <pc:inkChg chg="add del">
          <ac:chgData name="selina siddique" userId="6577bd4ed2c41a09" providerId="LiveId" clId="{039399C6-F5A7-4E56-A4C2-203FD00B13A5}" dt="2022-11-24T21:59:38.842" v="548"/>
          <ac:inkMkLst>
            <pc:docMk/>
            <pc:sldMk cId="788425431" sldId="257"/>
            <ac:inkMk id="254" creationId="{D6E033A3-D20C-0A3C-9E18-1EB87AEF4ACC}"/>
          </ac:inkMkLst>
        </pc:inkChg>
        <pc:inkChg chg="add del">
          <ac:chgData name="selina siddique" userId="6577bd4ed2c41a09" providerId="LiveId" clId="{039399C6-F5A7-4E56-A4C2-203FD00B13A5}" dt="2022-11-24T21:59:38.842" v="554"/>
          <ac:inkMkLst>
            <pc:docMk/>
            <pc:sldMk cId="788425431" sldId="257"/>
            <ac:inkMk id="255" creationId="{EC7C6510-735F-8166-3FB5-400A2373F83C}"/>
          </ac:inkMkLst>
        </pc:inkChg>
        <pc:inkChg chg="add del">
          <ac:chgData name="selina siddique" userId="6577bd4ed2c41a09" providerId="LiveId" clId="{039399C6-F5A7-4E56-A4C2-203FD00B13A5}" dt="2022-11-24T21:59:38.842" v="547"/>
          <ac:inkMkLst>
            <pc:docMk/>
            <pc:sldMk cId="788425431" sldId="257"/>
            <ac:inkMk id="256" creationId="{390D2507-86D5-36CD-C13C-9792BEF80AC4}"/>
          </ac:inkMkLst>
        </pc:inkChg>
        <pc:inkChg chg="add del">
          <ac:chgData name="selina siddique" userId="6577bd4ed2c41a09" providerId="LiveId" clId="{039399C6-F5A7-4E56-A4C2-203FD00B13A5}" dt="2022-11-24T21:59:38.842" v="549"/>
          <ac:inkMkLst>
            <pc:docMk/>
            <pc:sldMk cId="788425431" sldId="257"/>
            <ac:inkMk id="257" creationId="{E7EA0C1F-0C09-E892-E87D-B355D60CFDB2}"/>
          </ac:inkMkLst>
        </pc:inkChg>
        <pc:inkChg chg="add del">
          <ac:chgData name="selina siddique" userId="6577bd4ed2c41a09" providerId="LiveId" clId="{039399C6-F5A7-4E56-A4C2-203FD00B13A5}" dt="2022-11-24T21:59:38.842" v="555"/>
          <ac:inkMkLst>
            <pc:docMk/>
            <pc:sldMk cId="788425431" sldId="257"/>
            <ac:inkMk id="258" creationId="{BD77064B-3631-5AEE-789D-EF0C2D1AFB15}"/>
          </ac:inkMkLst>
        </pc:inkChg>
        <pc:inkChg chg="add del">
          <ac:chgData name="selina siddique" userId="6577bd4ed2c41a09" providerId="LiveId" clId="{039399C6-F5A7-4E56-A4C2-203FD00B13A5}" dt="2022-11-24T21:59:38.842" v="553"/>
          <ac:inkMkLst>
            <pc:docMk/>
            <pc:sldMk cId="788425431" sldId="257"/>
            <ac:inkMk id="259" creationId="{271AE906-A79E-7B01-80DA-4EC6BDD71883}"/>
          </ac:inkMkLst>
        </pc:inkChg>
        <pc:inkChg chg="add del">
          <ac:chgData name="selina siddique" userId="6577bd4ed2c41a09" providerId="LiveId" clId="{039399C6-F5A7-4E56-A4C2-203FD00B13A5}" dt="2022-11-24T21:59:38.842" v="552"/>
          <ac:inkMkLst>
            <pc:docMk/>
            <pc:sldMk cId="788425431" sldId="257"/>
            <ac:inkMk id="260" creationId="{B175BAFB-4019-9ED1-B090-7F342A713B68}"/>
          </ac:inkMkLst>
        </pc:inkChg>
        <pc:inkChg chg="add del">
          <ac:chgData name="selina siddique" userId="6577bd4ed2c41a09" providerId="LiveId" clId="{039399C6-F5A7-4E56-A4C2-203FD00B13A5}" dt="2022-11-24T21:58:00.103" v="533" actId="9405"/>
          <ac:inkMkLst>
            <pc:docMk/>
            <pc:sldMk cId="788425431" sldId="257"/>
            <ac:inkMk id="261" creationId="{7B23F59F-FA95-4EB2-4D8C-CD09ABBC1DF4}"/>
          </ac:inkMkLst>
        </pc:inkChg>
        <pc:inkChg chg="add del">
          <ac:chgData name="selina siddique" userId="6577bd4ed2c41a09" providerId="LiveId" clId="{039399C6-F5A7-4E56-A4C2-203FD00B13A5}" dt="2022-11-24T21:59:28.933" v="545"/>
          <ac:inkMkLst>
            <pc:docMk/>
            <pc:sldMk cId="788425431" sldId="257"/>
            <ac:inkMk id="262" creationId="{B620C827-A998-E232-46D4-4C9327D3D25F}"/>
          </ac:inkMkLst>
        </pc:inkChg>
        <pc:inkChg chg="add del">
          <ac:chgData name="selina siddique" userId="6577bd4ed2c41a09" providerId="LiveId" clId="{039399C6-F5A7-4E56-A4C2-203FD00B13A5}" dt="2022-11-24T21:59:38.842" v="550"/>
          <ac:inkMkLst>
            <pc:docMk/>
            <pc:sldMk cId="788425431" sldId="257"/>
            <ac:inkMk id="263" creationId="{87A3C4DB-3235-A09B-85E8-FABAE921A06D}"/>
          </ac:inkMkLst>
        </pc:inkChg>
        <pc:inkChg chg="add del">
          <ac:chgData name="selina siddique" userId="6577bd4ed2c41a09" providerId="LiveId" clId="{039399C6-F5A7-4E56-A4C2-203FD00B13A5}" dt="2022-11-24T21:59:28.933" v="546"/>
          <ac:inkMkLst>
            <pc:docMk/>
            <pc:sldMk cId="788425431" sldId="257"/>
            <ac:inkMk id="264" creationId="{4685ADD7-F6BD-11BA-3C3E-ADF2A3C63166}"/>
          </ac:inkMkLst>
        </pc:inkChg>
        <pc:inkChg chg="add del">
          <ac:chgData name="selina siddique" userId="6577bd4ed2c41a09" providerId="LiveId" clId="{039399C6-F5A7-4E56-A4C2-203FD00B13A5}" dt="2022-11-24T21:59:38.842" v="551"/>
          <ac:inkMkLst>
            <pc:docMk/>
            <pc:sldMk cId="788425431" sldId="257"/>
            <ac:inkMk id="265" creationId="{43339A19-37E4-9B22-66AE-E0EF04F9E223}"/>
          </ac:inkMkLst>
        </pc:inkChg>
        <pc:inkChg chg="add del">
          <ac:chgData name="selina siddique" userId="6577bd4ed2c41a09" providerId="LiveId" clId="{039399C6-F5A7-4E56-A4C2-203FD00B13A5}" dt="2022-11-24T21:59:28.933" v="542"/>
          <ac:inkMkLst>
            <pc:docMk/>
            <pc:sldMk cId="788425431" sldId="257"/>
            <ac:inkMk id="266" creationId="{0F92B278-5475-52FC-A321-C622C85CE601}"/>
          </ac:inkMkLst>
        </pc:inkChg>
        <pc:inkChg chg="add del">
          <ac:chgData name="selina siddique" userId="6577bd4ed2c41a09" providerId="LiveId" clId="{039399C6-F5A7-4E56-A4C2-203FD00B13A5}" dt="2022-11-24T21:59:28.933" v="541"/>
          <ac:inkMkLst>
            <pc:docMk/>
            <pc:sldMk cId="788425431" sldId="257"/>
            <ac:inkMk id="267" creationId="{8ABBA63C-DA79-E0FB-355D-A60A27D009B1}"/>
          </ac:inkMkLst>
        </pc:inkChg>
        <pc:inkChg chg="add del">
          <ac:chgData name="selina siddique" userId="6577bd4ed2c41a09" providerId="LiveId" clId="{039399C6-F5A7-4E56-A4C2-203FD00B13A5}" dt="2022-11-24T21:59:28.933" v="543"/>
          <ac:inkMkLst>
            <pc:docMk/>
            <pc:sldMk cId="788425431" sldId="257"/>
            <ac:inkMk id="268" creationId="{54E5A12B-ED27-2CEF-2408-3CACA4594E29}"/>
          </ac:inkMkLst>
        </pc:inkChg>
        <pc:inkChg chg="add del">
          <ac:chgData name="selina siddique" userId="6577bd4ed2c41a09" providerId="LiveId" clId="{039399C6-F5A7-4E56-A4C2-203FD00B13A5}" dt="2022-11-24T22:00:39.945" v="573" actId="9405"/>
          <ac:inkMkLst>
            <pc:docMk/>
            <pc:sldMk cId="788425431" sldId="257"/>
            <ac:inkMk id="269" creationId="{D6F4E9D8-4094-31C8-7BE3-3455AA07A289}"/>
          </ac:inkMkLst>
        </pc:inkChg>
        <pc:inkChg chg="add del">
          <ac:chgData name="selina siddique" userId="6577bd4ed2c41a09" providerId="LiveId" clId="{039399C6-F5A7-4E56-A4C2-203FD00B13A5}" dt="2022-11-24T22:00:39.350" v="572" actId="9405"/>
          <ac:inkMkLst>
            <pc:docMk/>
            <pc:sldMk cId="788425431" sldId="257"/>
            <ac:inkMk id="270" creationId="{C256C6E0-6982-7311-F092-4930C43B3321}"/>
          </ac:inkMkLst>
        </pc:inkChg>
        <pc:inkChg chg="add del">
          <ac:chgData name="selina siddique" userId="6577bd4ed2c41a09" providerId="LiveId" clId="{039399C6-F5A7-4E56-A4C2-203FD00B13A5}" dt="2022-11-24T22:00:38.691" v="571" actId="9405"/>
          <ac:inkMkLst>
            <pc:docMk/>
            <pc:sldMk cId="788425431" sldId="257"/>
            <ac:inkMk id="271" creationId="{2B77236B-EF4C-58E5-549E-19882456CE12}"/>
          </ac:inkMkLst>
        </pc:inkChg>
        <pc:inkChg chg="add del">
          <ac:chgData name="selina siddique" userId="6577bd4ed2c41a09" providerId="LiveId" clId="{039399C6-F5A7-4E56-A4C2-203FD00B13A5}" dt="2022-11-24T22:00:38.019" v="570" actId="9405"/>
          <ac:inkMkLst>
            <pc:docMk/>
            <pc:sldMk cId="788425431" sldId="257"/>
            <ac:inkMk id="272" creationId="{CE84F96D-02A2-21A3-C635-7C06C91495E2}"/>
          </ac:inkMkLst>
        </pc:inkChg>
        <pc:inkChg chg="add del">
          <ac:chgData name="selina siddique" userId="6577bd4ed2c41a09" providerId="LiveId" clId="{039399C6-F5A7-4E56-A4C2-203FD00B13A5}" dt="2022-11-24T22:00:37.328" v="569" actId="9405"/>
          <ac:inkMkLst>
            <pc:docMk/>
            <pc:sldMk cId="788425431" sldId="257"/>
            <ac:inkMk id="273" creationId="{8D8025F0-3340-8DF8-FB31-9B8080C4EC49}"/>
          </ac:inkMkLst>
        </pc:inkChg>
        <pc:inkChg chg="add del">
          <ac:chgData name="selina siddique" userId="6577bd4ed2c41a09" providerId="LiveId" clId="{039399C6-F5A7-4E56-A4C2-203FD00B13A5}" dt="2022-11-24T22:00:36.763" v="568" actId="9405"/>
          <ac:inkMkLst>
            <pc:docMk/>
            <pc:sldMk cId="788425431" sldId="257"/>
            <ac:inkMk id="274" creationId="{152C0DE6-EF81-1C7F-7D0B-FA46D3D37AF9}"/>
          </ac:inkMkLst>
        </pc:inkChg>
        <pc:inkChg chg="add del">
          <ac:chgData name="selina siddique" userId="6577bd4ed2c41a09" providerId="LiveId" clId="{039399C6-F5A7-4E56-A4C2-203FD00B13A5}" dt="2022-11-24T22:00:35.964" v="567" actId="9405"/>
          <ac:inkMkLst>
            <pc:docMk/>
            <pc:sldMk cId="788425431" sldId="257"/>
            <ac:inkMk id="275" creationId="{742077F6-627A-6C9C-874E-DA03964A180B}"/>
          </ac:inkMkLst>
        </pc:inkChg>
        <pc:inkChg chg="add del">
          <ac:chgData name="selina siddique" userId="6577bd4ed2c41a09" providerId="LiveId" clId="{039399C6-F5A7-4E56-A4C2-203FD00B13A5}" dt="2022-11-24T22:00:29.853" v="566" actId="9405"/>
          <ac:inkMkLst>
            <pc:docMk/>
            <pc:sldMk cId="788425431" sldId="257"/>
            <ac:inkMk id="276" creationId="{5E14657C-F483-DB29-D8B9-0F429742CFB3}"/>
          </ac:inkMkLst>
        </pc:inkChg>
        <pc:inkChg chg="add del">
          <ac:chgData name="selina siddique" userId="6577bd4ed2c41a09" providerId="LiveId" clId="{039399C6-F5A7-4E56-A4C2-203FD00B13A5}" dt="2022-11-24T22:00:28.521" v="565" actId="9405"/>
          <ac:inkMkLst>
            <pc:docMk/>
            <pc:sldMk cId="788425431" sldId="257"/>
            <ac:inkMk id="277" creationId="{8D772439-C5F9-3A2E-F148-BBDF8AFAC9F3}"/>
          </ac:inkMkLst>
        </pc:inkChg>
        <pc:inkChg chg="add del">
          <ac:chgData name="selina siddique" userId="6577bd4ed2c41a09" providerId="LiveId" clId="{039399C6-F5A7-4E56-A4C2-203FD00B13A5}" dt="2022-11-24T22:10:46.664" v="711"/>
          <ac:inkMkLst>
            <pc:docMk/>
            <pc:sldMk cId="788425431" sldId="257"/>
            <ac:inkMk id="278" creationId="{CDB11612-BAF2-38FC-54F7-12BB33820FA8}"/>
          </ac:inkMkLst>
        </pc:inkChg>
        <pc:inkChg chg="add del">
          <ac:chgData name="selina siddique" userId="6577bd4ed2c41a09" providerId="LiveId" clId="{039399C6-F5A7-4E56-A4C2-203FD00B13A5}" dt="2022-11-24T22:02:51.869" v="607"/>
          <ac:inkMkLst>
            <pc:docMk/>
            <pc:sldMk cId="788425431" sldId="257"/>
            <ac:inkMk id="279" creationId="{4C45DA29-590A-7643-E352-84AC62DC5BF9}"/>
          </ac:inkMkLst>
        </pc:inkChg>
        <pc:inkChg chg="add del">
          <ac:chgData name="selina siddique" userId="6577bd4ed2c41a09" providerId="LiveId" clId="{039399C6-F5A7-4E56-A4C2-203FD00B13A5}" dt="2022-11-24T22:02:51.869" v="606"/>
          <ac:inkMkLst>
            <pc:docMk/>
            <pc:sldMk cId="788425431" sldId="257"/>
            <ac:inkMk id="280" creationId="{C3D025B1-2BBF-86A1-EB4D-34A7738A0D28}"/>
          </ac:inkMkLst>
        </pc:inkChg>
        <pc:inkChg chg="add del">
          <ac:chgData name="selina siddique" userId="6577bd4ed2c41a09" providerId="LiveId" clId="{039399C6-F5A7-4E56-A4C2-203FD00B13A5}" dt="2022-11-24T22:02:51.869" v="603"/>
          <ac:inkMkLst>
            <pc:docMk/>
            <pc:sldMk cId="788425431" sldId="257"/>
            <ac:inkMk id="281" creationId="{4A44E8BF-2D7D-5036-F655-734ECAD3DB31}"/>
          </ac:inkMkLst>
        </pc:inkChg>
        <pc:inkChg chg="add del">
          <ac:chgData name="selina siddique" userId="6577bd4ed2c41a09" providerId="LiveId" clId="{039399C6-F5A7-4E56-A4C2-203FD00B13A5}" dt="2022-11-24T22:02:15.995" v="595" actId="9405"/>
          <ac:inkMkLst>
            <pc:docMk/>
            <pc:sldMk cId="788425431" sldId="257"/>
            <ac:inkMk id="282" creationId="{39DF7A7F-4342-508C-0A5E-0DA1A7A9CFAA}"/>
          </ac:inkMkLst>
        </pc:inkChg>
        <pc:inkChg chg="add del">
          <ac:chgData name="selina siddique" userId="6577bd4ed2c41a09" providerId="LiveId" clId="{039399C6-F5A7-4E56-A4C2-203FD00B13A5}" dt="2022-11-24T22:02:15.149" v="594" actId="9405"/>
          <ac:inkMkLst>
            <pc:docMk/>
            <pc:sldMk cId="788425431" sldId="257"/>
            <ac:inkMk id="283" creationId="{6409719B-056B-4861-3F0C-5751466FB7EF}"/>
          </ac:inkMkLst>
        </pc:inkChg>
        <pc:inkChg chg="add del">
          <ac:chgData name="selina siddique" userId="6577bd4ed2c41a09" providerId="LiveId" clId="{039399C6-F5A7-4E56-A4C2-203FD00B13A5}" dt="2022-11-24T22:02:14.383" v="593" actId="9405"/>
          <ac:inkMkLst>
            <pc:docMk/>
            <pc:sldMk cId="788425431" sldId="257"/>
            <ac:inkMk id="284" creationId="{1079C280-A767-8A1D-3042-03419CDFFB14}"/>
          </ac:inkMkLst>
        </pc:inkChg>
        <pc:inkChg chg="add del">
          <ac:chgData name="selina siddique" userId="6577bd4ed2c41a09" providerId="LiveId" clId="{039399C6-F5A7-4E56-A4C2-203FD00B13A5}" dt="2022-11-24T22:02:13.551" v="592" actId="9405"/>
          <ac:inkMkLst>
            <pc:docMk/>
            <pc:sldMk cId="788425431" sldId="257"/>
            <ac:inkMk id="285" creationId="{EB21490D-7DA2-10A2-3280-8F203A5D62F1}"/>
          </ac:inkMkLst>
        </pc:inkChg>
        <pc:inkChg chg="add del">
          <ac:chgData name="selina siddique" userId="6577bd4ed2c41a09" providerId="LiveId" clId="{039399C6-F5A7-4E56-A4C2-203FD00B13A5}" dt="2022-11-24T22:01:39.724" v="587" actId="9405"/>
          <ac:inkMkLst>
            <pc:docMk/>
            <pc:sldMk cId="788425431" sldId="257"/>
            <ac:inkMk id="286" creationId="{48E2281F-C08C-A74A-1CCF-D6C25B3A864E}"/>
          </ac:inkMkLst>
        </pc:inkChg>
        <pc:inkChg chg="add del">
          <ac:chgData name="selina siddique" userId="6577bd4ed2c41a09" providerId="LiveId" clId="{039399C6-F5A7-4E56-A4C2-203FD00B13A5}" dt="2022-11-24T22:01:19.740" v="584" actId="9405"/>
          <ac:inkMkLst>
            <pc:docMk/>
            <pc:sldMk cId="788425431" sldId="257"/>
            <ac:inkMk id="287" creationId="{0A78A35F-5C1C-D3D8-5DE0-7EC1234ADF63}"/>
          </ac:inkMkLst>
        </pc:inkChg>
        <pc:inkChg chg="add del">
          <ac:chgData name="selina siddique" userId="6577bd4ed2c41a09" providerId="LiveId" clId="{039399C6-F5A7-4E56-A4C2-203FD00B13A5}" dt="2022-11-24T22:01:29.882" v="586" actId="9405"/>
          <ac:inkMkLst>
            <pc:docMk/>
            <pc:sldMk cId="788425431" sldId="257"/>
            <ac:inkMk id="288" creationId="{C7788074-ED01-A5D1-473A-3D66FC28C4DD}"/>
          </ac:inkMkLst>
        </pc:inkChg>
        <pc:inkChg chg="add del">
          <ac:chgData name="selina siddique" userId="6577bd4ed2c41a09" providerId="LiveId" clId="{039399C6-F5A7-4E56-A4C2-203FD00B13A5}" dt="2022-11-24T22:02:12.798" v="591" actId="9405"/>
          <ac:inkMkLst>
            <pc:docMk/>
            <pc:sldMk cId="788425431" sldId="257"/>
            <ac:inkMk id="289" creationId="{B0929555-D20E-7601-F2FC-4E99E2147E6B}"/>
          </ac:inkMkLst>
        </pc:inkChg>
        <pc:inkChg chg="add del">
          <ac:chgData name="selina siddique" userId="6577bd4ed2c41a09" providerId="LiveId" clId="{039399C6-F5A7-4E56-A4C2-203FD00B13A5}" dt="2022-11-24T22:02:11.936" v="590" actId="9405"/>
          <ac:inkMkLst>
            <pc:docMk/>
            <pc:sldMk cId="788425431" sldId="257"/>
            <ac:inkMk id="290" creationId="{6C0B1B6B-4421-09EF-15BB-57A85F5F66F9}"/>
          </ac:inkMkLst>
        </pc:inkChg>
        <pc:inkChg chg="add del">
          <ac:chgData name="selina siddique" userId="6577bd4ed2c41a09" providerId="LiveId" clId="{039399C6-F5A7-4E56-A4C2-203FD00B13A5}" dt="2022-11-24T22:02:51.869" v="609"/>
          <ac:inkMkLst>
            <pc:docMk/>
            <pc:sldMk cId="788425431" sldId="257"/>
            <ac:inkMk id="291" creationId="{07886CD5-D922-C484-8A4A-13718C1CA26F}"/>
          </ac:inkMkLst>
        </pc:inkChg>
        <pc:inkChg chg="add del">
          <ac:chgData name="selina siddique" userId="6577bd4ed2c41a09" providerId="LiveId" clId="{039399C6-F5A7-4E56-A4C2-203FD00B13A5}" dt="2022-11-24T22:02:51.869" v="598"/>
          <ac:inkMkLst>
            <pc:docMk/>
            <pc:sldMk cId="788425431" sldId="257"/>
            <ac:inkMk id="292" creationId="{E4457924-D50D-3559-AE33-AACD9FEC74B8}"/>
          </ac:inkMkLst>
        </pc:inkChg>
        <pc:inkChg chg="add del">
          <ac:chgData name="selina siddique" userId="6577bd4ed2c41a09" providerId="LiveId" clId="{039399C6-F5A7-4E56-A4C2-203FD00B13A5}" dt="2022-11-24T22:04:15.728" v="621"/>
          <ac:inkMkLst>
            <pc:docMk/>
            <pc:sldMk cId="788425431" sldId="257"/>
            <ac:inkMk id="293" creationId="{411991BD-40BB-C420-313A-28EB14C271DE}"/>
          </ac:inkMkLst>
        </pc:inkChg>
        <pc:inkChg chg="add del">
          <ac:chgData name="selina siddique" userId="6577bd4ed2c41a09" providerId="LiveId" clId="{039399C6-F5A7-4E56-A4C2-203FD00B13A5}" dt="2022-11-24T22:03:20.990" v="612" actId="9405"/>
          <ac:inkMkLst>
            <pc:docMk/>
            <pc:sldMk cId="788425431" sldId="257"/>
            <ac:inkMk id="294" creationId="{5EFB317C-4A88-0951-44D1-D8053DCF01EF}"/>
          </ac:inkMkLst>
        </pc:inkChg>
        <pc:inkChg chg="add del">
          <ac:chgData name="selina siddique" userId="6577bd4ed2c41a09" providerId="LiveId" clId="{039399C6-F5A7-4E56-A4C2-203FD00B13A5}" dt="2022-11-24T22:10:46.664" v="704"/>
          <ac:inkMkLst>
            <pc:docMk/>
            <pc:sldMk cId="788425431" sldId="257"/>
            <ac:inkMk id="295" creationId="{7A1E680F-EE67-48FE-54D8-9824B707722B}"/>
          </ac:inkMkLst>
        </pc:inkChg>
        <pc:inkChg chg="add del">
          <ac:chgData name="selina siddique" userId="6577bd4ed2c41a09" providerId="LiveId" clId="{039399C6-F5A7-4E56-A4C2-203FD00B13A5}" dt="2022-11-24T22:10:46.664" v="706"/>
          <ac:inkMkLst>
            <pc:docMk/>
            <pc:sldMk cId="788425431" sldId="257"/>
            <ac:inkMk id="296" creationId="{DB6FA79B-7806-BB31-8C8C-33AAA43194F0}"/>
          </ac:inkMkLst>
        </pc:inkChg>
        <pc:inkChg chg="add del">
          <ac:chgData name="selina siddique" userId="6577bd4ed2c41a09" providerId="LiveId" clId="{039399C6-F5A7-4E56-A4C2-203FD00B13A5}" dt="2022-11-24T22:10:46.664" v="703"/>
          <ac:inkMkLst>
            <pc:docMk/>
            <pc:sldMk cId="788425431" sldId="257"/>
            <ac:inkMk id="297" creationId="{1230308A-CF80-97EC-DFB2-431FC0A62D09}"/>
          </ac:inkMkLst>
        </pc:inkChg>
        <pc:inkChg chg="add del">
          <ac:chgData name="selina siddique" userId="6577bd4ed2c41a09" providerId="LiveId" clId="{039399C6-F5A7-4E56-A4C2-203FD00B13A5}" dt="2022-11-24T22:04:15.728" v="622"/>
          <ac:inkMkLst>
            <pc:docMk/>
            <pc:sldMk cId="788425431" sldId="257"/>
            <ac:inkMk id="298" creationId="{40FFE95E-E556-420F-F0B6-7D5C3E2243BE}"/>
          </ac:inkMkLst>
        </pc:inkChg>
        <pc:inkChg chg="add del">
          <ac:chgData name="selina siddique" userId="6577bd4ed2c41a09" providerId="LiveId" clId="{039399C6-F5A7-4E56-A4C2-203FD00B13A5}" dt="2022-11-24T22:04:04.188" v="620" actId="9405"/>
          <ac:inkMkLst>
            <pc:docMk/>
            <pc:sldMk cId="788425431" sldId="257"/>
            <ac:inkMk id="299" creationId="{B51ECB9F-CC70-A608-1D49-17E6B84DDAD2}"/>
          </ac:inkMkLst>
        </pc:inkChg>
        <pc:inkChg chg="add del">
          <ac:chgData name="selina siddique" userId="6577bd4ed2c41a09" providerId="LiveId" clId="{039399C6-F5A7-4E56-A4C2-203FD00B13A5}" dt="2022-11-24T22:04:03.121" v="619" actId="9405"/>
          <ac:inkMkLst>
            <pc:docMk/>
            <pc:sldMk cId="788425431" sldId="257"/>
            <ac:inkMk id="300" creationId="{14A0BA9D-A65D-69A6-09E4-59CF69A20C5B}"/>
          </ac:inkMkLst>
        </pc:inkChg>
        <pc:inkChg chg="add del">
          <ac:chgData name="selina siddique" userId="6577bd4ed2c41a09" providerId="LiveId" clId="{039399C6-F5A7-4E56-A4C2-203FD00B13A5}" dt="2022-11-24T22:10:46.664" v="705"/>
          <ac:inkMkLst>
            <pc:docMk/>
            <pc:sldMk cId="788425431" sldId="257"/>
            <ac:inkMk id="301" creationId="{E1D8D3EE-D4DB-369B-AC0E-D625ED58474C}"/>
          </ac:inkMkLst>
        </pc:inkChg>
        <pc:inkChg chg="add del">
          <ac:chgData name="selina siddique" userId="6577bd4ed2c41a09" providerId="LiveId" clId="{039399C6-F5A7-4E56-A4C2-203FD00B13A5}" dt="2022-11-24T22:06:58.744" v="648"/>
          <ac:inkMkLst>
            <pc:docMk/>
            <pc:sldMk cId="788425431" sldId="257"/>
            <ac:inkMk id="302" creationId="{E4E442C1-5B29-511A-010F-3E03F27167C1}"/>
          </ac:inkMkLst>
        </pc:inkChg>
        <pc:inkChg chg="add del">
          <ac:chgData name="selina siddique" userId="6577bd4ed2c41a09" providerId="LiveId" clId="{039399C6-F5A7-4E56-A4C2-203FD00B13A5}" dt="2022-11-24T22:06:50.429" v="646"/>
          <ac:inkMkLst>
            <pc:docMk/>
            <pc:sldMk cId="788425431" sldId="257"/>
            <ac:inkMk id="303" creationId="{23E5EEA0-E5F5-4D7A-D96F-75A211F14420}"/>
          </ac:inkMkLst>
        </pc:inkChg>
        <pc:inkChg chg="add del">
          <ac:chgData name="selina siddique" userId="6577bd4ed2c41a09" providerId="LiveId" clId="{039399C6-F5A7-4E56-A4C2-203FD00B13A5}" dt="2022-11-24T22:05:07.830" v="627" actId="9405"/>
          <ac:inkMkLst>
            <pc:docMk/>
            <pc:sldMk cId="788425431" sldId="257"/>
            <ac:inkMk id="304" creationId="{E01B5BBE-666D-A42B-5F69-EE7484FF6D67}"/>
          </ac:inkMkLst>
        </pc:inkChg>
        <pc:inkChg chg="add del">
          <ac:chgData name="selina siddique" userId="6577bd4ed2c41a09" providerId="LiveId" clId="{039399C6-F5A7-4E56-A4C2-203FD00B13A5}" dt="2022-11-24T22:05:20.768" v="629" actId="9405"/>
          <ac:inkMkLst>
            <pc:docMk/>
            <pc:sldMk cId="788425431" sldId="257"/>
            <ac:inkMk id="305" creationId="{BCC89924-4450-D64B-407E-C725BA4F27C8}"/>
          </ac:inkMkLst>
        </pc:inkChg>
        <pc:inkChg chg="add del">
          <ac:chgData name="selina siddique" userId="6577bd4ed2c41a09" providerId="LiveId" clId="{039399C6-F5A7-4E56-A4C2-203FD00B13A5}" dt="2022-11-24T22:05:41.702" v="632"/>
          <ac:inkMkLst>
            <pc:docMk/>
            <pc:sldMk cId="788425431" sldId="257"/>
            <ac:inkMk id="306" creationId="{9CF44B83-B4B2-64D7-98B8-842B553CBDE1}"/>
          </ac:inkMkLst>
        </pc:inkChg>
        <pc:inkChg chg="add del">
          <ac:chgData name="selina siddique" userId="6577bd4ed2c41a09" providerId="LiveId" clId="{039399C6-F5A7-4E56-A4C2-203FD00B13A5}" dt="2022-11-24T22:06:58.744" v="647"/>
          <ac:inkMkLst>
            <pc:docMk/>
            <pc:sldMk cId="788425431" sldId="257"/>
            <ac:inkMk id="307" creationId="{64429412-AC3D-5D68-6195-863312CA2063}"/>
          </ac:inkMkLst>
        </pc:inkChg>
        <pc:inkChg chg="add del">
          <ac:chgData name="selina siddique" userId="6577bd4ed2c41a09" providerId="LiveId" clId="{039399C6-F5A7-4E56-A4C2-203FD00B13A5}" dt="2022-11-24T22:07:18.277" v="651" actId="9405"/>
          <ac:inkMkLst>
            <pc:docMk/>
            <pc:sldMk cId="788425431" sldId="257"/>
            <ac:inkMk id="308" creationId="{3FBE378A-1BAA-E7E9-2432-FD116D6933A0}"/>
          </ac:inkMkLst>
        </pc:inkChg>
        <pc:inkChg chg="add del">
          <ac:chgData name="selina siddique" userId="6577bd4ed2c41a09" providerId="LiveId" clId="{039399C6-F5A7-4E56-A4C2-203FD00B13A5}" dt="2022-11-24T22:07:31.229" v="655" actId="9405"/>
          <ac:inkMkLst>
            <pc:docMk/>
            <pc:sldMk cId="788425431" sldId="257"/>
            <ac:inkMk id="309" creationId="{DE6D7E89-85C5-7A46-A49B-4982C2F59423}"/>
          </ac:inkMkLst>
        </pc:inkChg>
        <pc:inkChg chg="add del">
          <ac:chgData name="selina siddique" userId="6577bd4ed2c41a09" providerId="LiveId" clId="{039399C6-F5A7-4E56-A4C2-203FD00B13A5}" dt="2022-11-24T22:08:10.682" v="665" actId="9405"/>
          <ac:inkMkLst>
            <pc:docMk/>
            <pc:sldMk cId="788425431" sldId="257"/>
            <ac:inkMk id="310" creationId="{3B27AA8C-9D40-D2D5-F11D-90E7170003BE}"/>
          </ac:inkMkLst>
        </pc:inkChg>
        <pc:inkChg chg="add del">
          <ac:chgData name="selina siddique" userId="6577bd4ed2c41a09" providerId="LiveId" clId="{039399C6-F5A7-4E56-A4C2-203FD00B13A5}" dt="2022-11-24T22:10:46.664" v="710"/>
          <ac:inkMkLst>
            <pc:docMk/>
            <pc:sldMk cId="788425431" sldId="257"/>
            <ac:inkMk id="311" creationId="{F776AD73-B9B1-6230-F8F4-66FDFF06B4B4}"/>
          </ac:inkMkLst>
        </pc:inkChg>
        <pc:inkChg chg="add del">
          <ac:chgData name="selina siddique" userId="6577bd4ed2c41a09" providerId="LiveId" clId="{039399C6-F5A7-4E56-A4C2-203FD00B13A5}" dt="2022-11-24T22:10:46.664" v="707"/>
          <ac:inkMkLst>
            <pc:docMk/>
            <pc:sldMk cId="788425431" sldId="257"/>
            <ac:inkMk id="312" creationId="{DC462798-B114-D8F3-17A6-56461F6A3F95}"/>
          </ac:inkMkLst>
        </pc:inkChg>
        <pc:inkChg chg="add del">
          <ac:chgData name="selina siddique" userId="6577bd4ed2c41a09" providerId="LiveId" clId="{039399C6-F5A7-4E56-A4C2-203FD00B13A5}" dt="2022-11-24T22:10:46.664" v="714"/>
          <ac:inkMkLst>
            <pc:docMk/>
            <pc:sldMk cId="788425431" sldId="257"/>
            <ac:inkMk id="313" creationId="{B7E545D3-F6A1-11B5-33A5-2DC926FDFC2E}"/>
          </ac:inkMkLst>
        </pc:inkChg>
        <pc:inkChg chg="add del">
          <ac:chgData name="selina siddique" userId="6577bd4ed2c41a09" providerId="LiveId" clId="{039399C6-F5A7-4E56-A4C2-203FD00B13A5}" dt="2022-11-24T22:10:46.664" v="700"/>
          <ac:inkMkLst>
            <pc:docMk/>
            <pc:sldMk cId="788425431" sldId="257"/>
            <ac:inkMk id="314" creationId="{C32B8EAE-CE79-A111-83AE-4F3F828106BF}"/>
          </ac:inkMkLst>
        </pc:inkChg>
        <pc:inkChg chg="add del">
          <ac:chgData name="selina siddique" userId="6577bd4ed2c41a09" providerId="LiveId" clId="{039399C6-F5A7-4E56-A4C2-203FD00B13A5}" dt="2022-11-24T22:10:46.664" v="701"/>
          <ac:inkMkLst>
            <pc:docMk/>
            <pc:sldMk cId="788425431" sldId="257"/>
            <ac:inkMk id="315" creationId="{5162A937-A172-52DC-2451-F211FD03C4AA}"/>
          </ac:inkMkLst>
        </pc:inkChg>
        <pc:inkChg chg="add del">
          <ac:chgData name="selina siddique" userId="6577bd4ed2c41a09" providerId="LiveId" clId="{039399C6-F5A7-4E56-A4C2-203FD00B13A5}" dt="2022-11-24T22:10:46.664" v="699"/>
          <ac:inkMkLst>
            <pc:docMk/>
            <pc:sldMk cId="788425431" sldId="257"/>
            <ac:inkMk id="316" creationId="{798D9E4F-A992-953F-3F80-D96A7A60F504}"/>
          </ac:inkMkLst>
        </pc:inkChg>
        <pc:inkChg chg="add del">
          <ac:chgData name="selina siddique" userId="6577bd4ed2c41a09" providerId="LiveId" clId="{039399C6-F5A7-4E56-A4C2-203FD00B13A5}" dt="2022-11-24T22:10:46.664" v="713"/>
          <ac:inkMkLst>
            <pc:docMk/>
            <pc:sldMk cId="788425431" sldId="257"/>
            <ac:inkMk id="317" creationId="{3DA52644-B861-0EAA-820F-A0FFA83760BE}"/>
          </ac:inkMkLst>
        </pc:inkChg>
        <pc:inkChg chg="add del">
          <ac:chgData name="selina siddique" userId="6577bd4ed2c41a09" providerId="LiveId" clId="{039399C6-F5A7-4E56-A4C2-203FD00B13A5}" dt="2022-11-24T22:10:46.664" v="709"/>
          <ac:inkMkLst>
            <pc:docMk/>
            <pc:sldMk cId="788425431" sldId="257"/>
            <ac:inkMk id="318" creationId="{1782D5DA-E2FD-F03F-B10D-6FFE9488400D}"/>
          </ac:inkMkLst>
        </pc:inkChg>
        <pc:inkChg chg="add del">
          <ac:chgData name="selina siddique" userId="6577bd4ed2c41a09" providerId="LiveId" clId="{039399C6-F5A7-4E56-A4C2-203FD00B13A5}" dt="2022-11-24T22:10:46.664" v="718"/>
          <ac:inkMkLst>
            <pc:docMk/>
            <pc:sldMk cId="788425431" sldId="257"/>
            <ac:inkMk id="319" creationId="{FB6B2D57-35E3-CA5A-A299-8CFE48B09E89}"/>
          </ac:inkMkLst>
        </pc:inkChg>
        <pc:inkChg chg="add del">
          <ac:chgData name="selina siddique" userId="6577bd4ed2c41a09" providerId="LiveId" clId="{039399C6-F5A7-4E56-A4C2-203FD00B13A5}" dt="2022-11-24T22:10:29.245" v="696" actId="9405"/>
          <ac:inkMkLst>
            <pc:docMk/>
            <pc:sldMk cId="788425431" sldId="257"/>
            <ac:inkMk id="320" creationId="{B3D53520-30C9-B6C4-7F48-7CC279C25CC7}"/>
          </ac:inkMkLst>
        </pc:inkChg>
        <pc:inkChg chg="add del">
          <ac:chgData name="selina siddique" userId="6577bd4ed2c41a09" providerId="LiveId" clId="{039399C6-F5A7-4E56-A4C2-203FD00B13A5}" dt="2022-11-24T22:10:24.425" v="694" actId="9405"/>
          <ac:inkMkLst>
            <pc:docMk/>
            <pc:sldMk cId="788425431" sldId="257"/>
            <ac:inkMk id="321" creationId="{45E15BE5-8B69-BE57-8ADF-B7236947BDBF}"/>
          </ac:inkMkLst>
        </pc:inkChg>
        <pc:inkChg chg="add del">
          <ac:chgData name="selina siddique" userId="6577bd4ed2c41a09" providerId="LiveId" clId="{039399C6-F5A7-4E56-A4C2-203FD00B13A5}" dt="2022-11-24T22:10:23.704" v="693" actId="9405"/>
          <ac:inkMkLst>
            <pc:docMk/>
            <pc:sldMk cId="788425431" sldId="257"/>
            <ac:inkMk id="322" creationId="{611F2A62-AF3D-C7A0-40ED-E314AAFA3634}"/>
          </ac:inkMkLst>
        </pc:inkChg>
        <pc:inkChg chg="add del">
          <ac:chgData name="selina siddique" userId="6577bd4ed2c41a09" providerId="LiveId" clId="{039399C6-F5A7-4E56-A4C2-203FD00B13A5}" dt="2022-11-24T22:10:21.820" v="691" actId="9405"/>
          <ac:inkMkLst>
            <pc:docMk/>
            <pc:sldMk cId="788425431" sldId="257"/>
            <ac:inkMk id="323" creationId="{B63AA09C-34A7-057A-A23A-1A114B6A572F}"/>
          </ac:inkMkLst>
        </pc:inkChg>
        <pc:inkChg chg="add del">
          <ac:chgData name="selina siddique" userId="6577bd4ed2c41a09" providerId="LiveId" clId="{039399C6-F5A7-4E56-A4C2-203FD00B13A5}" dt="2022-11-24T22:10:21.054" v="690" actId="9405"/>
          <ac:inkMkLst>
            <pc:docMk/>
            <pc:sldMk cId="788425431" sldId="257"/>
            <ac:inkMk id="324" creationId="{37582DA9-E938-A12E-C966-EF5C9E9E6D8F}"/>
          </ac:inkMkLst>
        </pc:inkChg>
        <pc:inkChg chg="add del">
          <ac:chgData name="selina siddique" userId="6577bd4ed2c41a09" providerId="LiveId" clId="{039399C6-F5A7-4E56-A4C2-203FD00B13A5}" dt="2022-11-24T22:09:57.975" v="687" actId="9405"/>
          <ac:inkMkLst>
            <pc:docMk/>
            <pc:sldMk cId="788425431" sldId="257"/>
            <ac:inkMk id="325" creationId="{CCF74FA8-6016-D846-C909-3090B6106F50}"/>
          </ac:inkMkLst>
        </pc:inkChg>
        <pc:inkChg chg="add del">
          <ac:chgData name="selina siddique" userId="6577bd4ed2c41a09" providerId="LiveId" clId="{039399C6-F5A7-4E56-A4C2-203FD00B13A5}" dt="2022-11-24T22:10:20.238" v="689" actId="9405"/>
          <ac:inkMkLst>
            <pc:docMk/>
            <pc:sldMk cId="788425431" sldId="257"/>
            <ac:inkMk id="326" creationId="{92CDFF09-F94E-F742-3B78-28B27ECBADBB}"/>
          </ac:inkMkLst>
        </pc:inkChg>
        <pc:inkChg chg="add del">
          <ac:chgData name="selina siddique" userId="6577bd4ed2c41a09" providerId="LiveId" clId="{039399C6-F5A7-4E56-A4C2-203FD00B13A5}" dt="2022-11-24T22:11:12.955" v="720" actId="9405"/>
          <ac:inkMkLst>
            <pc:docMk/>
            <pc:sldMk cId="788425431" sldId="257"/>
            <ac:inkMk id="327" creationId="{45DAE223-D11F-FD09-5C0B-EFFE8BFB9165}"/>
          </ac:inkMkLst>
        </pc:inkChg>
        <pc:inkChg chg="add del">
          <ac:chgData name="selina siddique" userId="6577bd4ed2c41a09" providerId="LiveId" clId="{039399C6-F5A7-4E56-A4C2-203FD00B13A5}" dt="2022-11-24T22:11:43.199" v="724" actId="9405"/>
          <ac:inkMkLst>
            <pc:docMk/>
            <pc:sldMk cId="788425431" sldId="257"/>
            <ac:inkMk id="328" creationId="{37EB2028-5796-1BE3-D187-BB74EDA05701}"/>
          </ac:inkMkLst>
        </pc:inkChg>
        <pc:inkChg chg="add del">
          <ac:chgData name="selina siddique" userId="6577bd4ed2c41a09" providerId="LiveId" clId="{039399C6-F5A7-4E56-A4C2-203FD00B13A5}" dt="2022-11-24T22:11:42.496" v="723" actId="9405"/>
          <ac:inkMkLst>
            <pc:docMk/>
            <pc:sldMk cId="788425431" sldId="257"/>
            <ac:inkMk id="329" creationId="{A7C79319-D67E-C7ED-5A78-EC0757F040C6}"/>
          </ac:inkMkLst>
        </pc:inkChg>
        <pc:inkChg chg="add del">
          <ac:chgData name="selina siddique" userId="6577bd4ed2c41a09" providerId="LiveId" clId="{039399C6-F5A7-4E56-A4C2-203FD00B13A5}" dt="2022-11-24T22:33:43.855" v="906"/>
          <ac:inkMkLst>
            <pc:docMk/>
            <pc:sldMk cId="788425431" sldId="257"/>
            <ac:inkMk id="330" creationId="{8E81DBB5-CAC6-16F2-A445-DD43EEF81819}"/>
          </ac:inkMkLst>
        </pc:inkChg>
        <pc:inkChg chg="add del">
          <ac:chgData name="selina siddique" userId="6577bd4ed2c41a09" providerId="LiveId" clId="{039399C6-F5A7-4E56-A4C2-203FD00B13A5}" dt="2022-11-24T22:33:43.855" v="915"/>
          <ac:inkMkLst>
            <pc:docMk/>
            <pc:sldMk cId="788425431" sldId="257"/>
            <ac:inkMk id="331" creationId="{D68E3AE0-04AB-E694-D1F7-F2843EE01BB8}"/>
          </ac:inkMkLst>
        </pc:inkChg>
        <pc:inkChg chg="add del">
          <ac:chgData name="selina siddique" userId="6577bd4ed2c41a09" providerId="LiveId" clId="{039399C6-F5A7-4E56-A4C2-203FD00B13A5}" dt="2022-11-24T22:33:43.855" v="905"/>
          <ac:inkMkLst>
            <pc:docMk/>
            <pc:sldMk cId="788425431" sldId="257"/>
            <ac:inkMk id="332" creationId="{7CD9F277-4764-68B6-FB06-FEFC7EF251B9}"/>
          </ac:inkMkLst>
        </pc:inkChg>
        <pc:inkChg chg="add del">
          <ac:chgData name="selina siddique" userId="6577bd4ed2c41a09" providerId="LiveId" clId="{039399C6-F5A7-4E56-A4C2-203FD00B13A5}" dt="2022-11-24T22:33:43.855" v="911"/>
          <ac:inkMkLst>
            <pc:docMk/>
            <pc:sldMk cId="788425431" sldId="257"/>
            <ac:inkMk id="333" creationId="{CDA8557F-5B4D-AB65-95E3-83E70712B884}"/>
          </ac:inkMkLst>
        </pc:inkChg>
        <pc:inkChg chg="add del">
          <ac:chgData name="selina siddique" userId="6577bd4ed2c41a09" providerId="LiveId" clId="{039399C6-F5A7-4E56-A4C2-203FD00B13A5}" dt="2022-11-24T22:33:43.855" v="907"/>
          <ac:inkMkLst>
            <pc:docMk/>
            <pc:sldMk cId="788425431" sldId="257"/>
            <ac:inkMk id="334" creationId="{5FA7B593-0141-82C6-B196-CF10EF1D9226}"/>
          </ac:inkMkLst>
        </pc:inkChg>
        <pc:inkChg chg="add del">
          <ac:chgData name="selina siddique" userId="6577bd4ed2c41a09" providerId="LiveId" clId="{039399C6-F5A7-4E56-A4C2-203FD00B13A5}" dt="2022-11-24T22:32:37.330" v="891"/>
          <ac:inkMkLst>
            <pc:docMk/>
            <pc:sldMk cId="788425431" sldId="257"/>
            <ac:inkMk id="335" creationId="{E9168E7D-7D02-EDC7-503B-A5DAA9FB9517}"/>
          </ac:inkMkLst>
        </pc:inkChg>
        <pc:inkChg chg="add del">
          <ac:chgData name="selina siddique" userId="6577bd4ed2c41a09" providerId="LiveId" clId="{039399C6-F5A7-4E56-A4C2-203FD00B13A5}" dt="2022-11-24T22:30:17.731" v="878"/>
          <ac:inkMkLst>
            <pc:docMk/>
            <pc:sldMk cId="788425431" sldId="257"/>
            <ac:inkMk id="336" creationId="{6BBF4E5D-3229-18F6-49B6-8883427D87C2}"/>
          </ac:inkMkLst>
        </pc:inkChg>
        <pc:inkChg chg="add del">
          <ac:chgData name="selina siddique" userId="6577bd4ed2c41a09" providerId="LiveId" clId="{039399C6-F5A7-4E56-A4C2-203FD00B13A5}" dt="2022-11-24T22:33:43.855" v="914"/>
          <ac:inkMkLst>
            <pc:docMk/>
            <pc:sldMk cId="788425431" sldId="257"/>
            <ac:inkMk id="337" creationId="{D8A00594-5D00-91F8-42C1-EE87E0CBF3B8}"/>
          </ac:inkMkLst>
        </pc:inkChg>
        <pc:inkChg chg="add del">
          <ac:chgData name="selina siddique" userId="6577bd4ed2c41a09" providerId="LiveId" clId="{039399C6-F5A7-4E56-A4C2-203FD00B13A5}" dt="2022-11-24T22:12:28.409" v="734" actId="9405"/>
          <ac:inkMkLst>
            <pc:docMk/>
            <pc:sldMk cId="788425431" sldId="257"/>
            <ac:inkMk id="338" creationId="{47D1871E-82C4-7C8D-3F84-FF1981167B9E}"/>
          </ac:inkMkLst>
        </pc:inkChg>
        <pc:inkChg chg="add del">
          <ac:chgData name="selina siddique" userId="6577bd4ed2c41a09" providerId="LiveId" clId="{039399C6-F5A7-4E56-A4C2-203FD00B13A5}" dt="2022-11-24T22:30:17.731" v="877"/>
          <ac:inkMkLst>
            <pc:docMk/>
            <pc:sldMk cId="788425431" sldId="257"/>
            <ac:inkMk id="339" creationId="{A40931F0-A445-8FA6-14EA-3AD9A7B550E4}"/>
          </ac:inkMkLst>
        </pc:inkChg>
        <pc:inkChg chg="add del">
          <ac:chgData name="selina siddique" userId="6577bd4ed2c41a09" providerId="LiveId" clId="{039399C6-F5A7-4E56-A4C2-203FD00B13A5}" dt="2022-11-24T22:13:01.122" v="737" actId="9405"/>
          <ac:inkMkLst>
            <pc:docMk/>
            <pc:sldMk cId="788425431" sldId="257"/>
            <ac:inkMk id="340" creationId="{3BBB3719-891E-E9DD-9067-140105DEE3DE}"/>
          </ac:inkMkLst>
        </pc:inkChg>
        <pc:inkChg chg="add">
          <ac:chgData name="selina siddique" userId="6577bd4ed2c41a09" providerId="LiveId" clId="{039399C6-F5A7-4E56-A4C2-203FD00B13A5}" dt="2022-11-24T22:13:08.369" v="738" actId="9405"/>
          <ac:inkMkLst>
            <pc:docMk/>
            <pc:sldMk cId="788425431" sldId="257"/>
            <ac:inkMk id="341" creationId="{49314320-A88A-4F2B-E654-EF75990F2235}"/>
          </ac:inkMkLst>
        </pc:inkChg>
        <pc:inkChg chg="add">
          <ac:chgData name="selina siddique" userId="6577bd4ed2c41a09" providerId="LiveId" clId="{039399C6-F5A7-4E56-A4C2-203FD00B13A5}" dt="2022-11-24T22:13:13.845" v="739" actId="9405"/>
          <ac:inkMkLst>
            <pc:docMk/>
            <pc:sldMk cId="788425431" sldId="257"/>
            <ac:inkMk id="342" creationId="{331B8640-F4EB-F8A1-5BA3-428FC2CC33C4}"/>
          </ac:inkMkLst>
        </pc:inkChg>
        <pc:inkChg chg="add">
          <ac:chgData name="selina siddique" userId="6577bd4ed2c41a09" providerId="LiveId" clId="{039399C6-F5A7-4E56-A4C2-203FD00B13A5}" dt="2022-11-24T22:13:20.602" v="740" actId="9405"/>
          <ac:inkMkLst>
            <pc:docMk/>
            <pc:sldMk cId="788425431" sldId="257"/>
            <ac:inkMk id="343" creationId="{9C8A29F7-E611-FA04-73C7-FDEBA1376FB9}"/>
          </ac:inkMkLst>
        </pc:inkChg>
        <pc:inkChg chg="add">
          <ac:chgData name="selina siddique" userId="6577bd4ed2c41a09" providerId="LiveId" clId="{039399C6-F5A7-4E56-A4C2-203FD00B13A5}" dt="2022-11-24T22:14:03.503" v="745" actId="9405"/>
          <ac:inkMkLst>
            <pc:docMk/>
            <pc:sldMk cId="788425431" sldId="257"/>
            <ac:inkMk id="344" creationId="{DC523D58-EB2D-3211-B32C-A4FFD98CFA51}"/>
          </ac:inkMkLst>
        </pc:inkChg>
        <pc:inkChg chg="add">
          <ac:chgData name="selina siddique" userId="6577bd4ed2c41a09" providerId="LiveId" clId="{039399C6-F5A7-4E56-A4C2-203FD00B13A5}" dt="2022-11-24T22:14:08.520" v="746" actId="9405"/>
          <ac:inkMkLst>
            <pc:docMk/>
            <pc:sldMk cId="788425431" sldId="257"/>
            <ac:inkMk id="345" creationId="{70D937B9-39E9-0B7E-752C-EFDD18EDA288}"/>
          </ac:inkMkLst>
        </pc:inkChg>
        <pc:inkChg chg="add">
          <ac:chgData name="selina siddique" userId="6577bd4ed2c41a09" providerId="LiveId" clId="{039399C6-F5A7-4E56-A4C2-203FD00B13A5}" dt="2022-11-24T22:14:11.892" v="747" actId="9405"/>
          <ac:inkMkLst>
            <pc:docMk/>
            <pc:sldMk cId="788425431" sldId="257"/>
            <ac:inkMk id="346" creationId="{F542015B-48A2-42A0-331F-B1365512BAFF}"/>
          </ac:inkMkLst>
        </pc:inkChg>
        <pc:inkChg chg="add">
          <ac:chgData name="selina siddique" userId="6577bd4ed2c41a09" providerId="LiveId" clId="{039399C6-F5A7-4E56-A4C2-203FD00B13A5}" dt="2022-11-24T22:14:17.117" v="748" actId="9405"/>
          <ac:inkMkLst>
            <pc:docMk/>
            <pc:sldMk cId="788425431" sldId="257"/>
            <ac:inkMk id="347" creationId="{A023D036-EEE6-B599-F53F-0F497E6FFC4D}"/>
          </ac:inkMkLst>
        </pc:inkChg>
        <pc:inkChg chg="add">
          <ac:chgData name="selina siddique" userId="6577bd4ed2c41a09" providerId="LiveId" clId="{039399C6-F5A7-4E56-A4C2-203FD00B13A5}" dt="2022-11-24T22:14:23.063" v="749" actId="9405"/>
          <ac:inkMkLst>
            <pc:docMk/>
            <pc:sldMk cId="788425431" sldId="257"/>
            <ac:inkMk id="348" creationId="{768C4BEC-F85B-08FF-D08C-2DD0BBBF8A9E}"/>
          </ac:inkMkLst>
        </pc:inkChg>
        <pc:inkChg chg="add mod">
          <ac:chgData name="selina siddique" userId="6577bd4ed2c41a09" providerId="LiveId" clId="{039399C6-F5A7-4E56-A4C2-203FD00B13A5}" dt="2022-11-24T22:17:21.518" v="773" actId="688"/>
          <ac:inkMkLst>
            <pc:docMk/>
            <pc:sldMk cId="788425431" sldId="257"/>
            <ac:inkMk id="349" creationId="{0FD81421-0805-96EB-0EF4-5F7B7CF43D82}"/>
          </ac:inkMkLst>
        </pc:inkChg>
        <pc:inkChg chg="add">
          <ac:chgData name="selina siddique" userId="6577bd4ed2c41a09" providerId="LiveId" clId="{039399C6-F5A7-4E56-A4C2-203FD00B13A5}" dt="2022-11-24T22:14:40.381" v="751" actId="9405"/>
          <ac:inkMkLst>
            <pc:docMk/>
            <pc:sldMk cId="788425431" sldId="257"/>
            <ac:inkMk id="350" creationId="{795AE587-D63A-1EF5-D430-26DA30F8BBFC}"/>
          </ac:inkMkLst>
        </pc:inkChg>
        <pc:inkChg chg="add del">
          <ac:chgData name="selina siddique" userId="6577bd4ed2c41a09" providerId="LiveId" clId="{039399C6-F5A7-4E56-A4C2-203FD00B13A5}" dt="2022-11-24T22:30:07.816" v="876"/>
          <ac:inkMkLst>
            <pc:docMk/>
            <pc:sldMk cId="788425431" sldId="257"/>
            <ac:inkMk id="351" creationId="{6DB1095C-995B-6CE9-0644-AC5C92E65909}"/>
          </ac:inkMkLst>
        </pc:inkChg>
        <pc:inkChg chg="add">
          <ac:chgData name="selina siddique" userId="6577bd4ed2c41a09" providerId="LiveId" clId="{039399C6-F5A7-4E56-A4C2-203FD00B13A5}" dt="2022-11-24T22:15:06.939" v="753" actId="9405"/>
          <ac:inkMkLst>
            <pc:docMk/>
            <pc:sldMk cId="788425431" sldId="257"/>
            <ac:inkMk id="352" creationId="{5A501707-CE3F-CA57-FD60-14B9F6B87332}"/>
          </ac:inkMkLst>
        </pc:inkChg>
        <pc:inkChg chg="add">
          <ac:chgData name="selina siddique" userId="6577bd4ed2c41a09" providerId="LiveId" clId="{039399C6-F5A7-4E56-A4C2-203FD00B13A5}" dt="2022-11-24T22:15:12.367" v="754" actId="9405"/>
          <ac:inkMkLst>
            <pc:docMk/>
            <pc:sldMk cId="788425431" sldId="257"/>
            <ac:inkMk id="353" creationId="{2FD3912E-0E9E-BCBF-65C0-EBC02168900D}"/>
          </ac:inkMkLst>
        </pc:inkChg>
        <pc:inkChg chg="add del">
          <ac:chgData name="selina siddique" userId="6577bd4ed2c41a09" providerId="LiveId" clId="{039399C6-F5A7-4E56-A4C2-203FD00B13A5}" dt="2022-11-24T22:25:09.679" v="822"/>
          <ac:inkMkLst>
            <pc:docMk/>
            <pc:sldMk cId="788425431" sldId="257"/>
            <ac:inkMk id="354" creationId="{F6B06BFF-D0F4-5120-9C90-3E032D5491B2}"/>
          </ac:inkMkLst>
        </pc:inkChg>
        <pc:inkChg chg="add del">
          <ac:chgData name="selina siddique" userId="6577bd4ed2c41a09" providerId="LiveId" clId="{039399C6-F5A7-4E56-A4C2-203FD00B13A5}" dt="2022-11-24T22:27:36.508" v="844"/>
          <ac:inkMkLst>
            <pc:docMk/>
            <pc:sldMk cId="788425431" sldId="257"/>
            <ac:inkMk id="355" creationId="{C48265CC-6E50-6AAD-8921-A28A8EC5D9BA}"/>
          </ac:inkMkLst>
        </pc:inkChg>
        <pc:inkChg chg="add del">
          <ac:chgData name="selina siddique" userId="6577bd4ed2c41a09" providerId="LiveId" clId="{039399C6-F5A7-4E56-A4C2-203FD00B13A5}" dt="2022-11-24T22:27:36.508" v="845"/>
          <ac:inkMkLst>
            <pc:docMk/>
            <pc:sldMk cId="788425431" sldId="257"/>
            <ac:inkMk id="356" creationId="{17448220-7808-7F0B-01C4-E20CCEE5CC20}"/>
          </ac:inkMkLst>
        </pc:inkChg>
        <pc:inkChg chg="add del">
          <ac:chgData name="selina siddique" userId="6577bd4ed2c41a09" providerId="LiveId" clId="{039399C6-F5A7-4E56-A4C2-203FD00B13A5}" dt="2022-11-24T22:17:39.885" v="778"/>
          <ac:inkMkLst>
            <pc:docMk/>
            <pc:sldMk cId="788425431" sldId="257"/>
            <ac:inkMk id="357" creationId="{4A5CD5FE-8411-E449-32BC-741B367DCB33}"/>
          </ac:inkMkLst>
        </pc:inkChg>
        <pc:inkChg chg="add del">
          <ac:chgData name="selina siddique" userId="6577bd4ed2c41a09" providerId="LiveId" clId="{039399C6-F5A7-4E56-A4C2-203FD00B13A5}" dt="2022-11-24T22:17:50.497" v="786"/>
          <ac:inkMkLst>
            <pc:docMk/>
            <pc:sldMk cId="788425431" sldId="257"/>
            <ac:inkMk id="358" creationId="{C2742871-5727-3B28-9263-1953D19689C7}"/>
          </ac:inkMkLst>
        </pc:inkChg>
        <pc:inkChg chg="add del">
          <ac:chgData name="selina siddique" userId="6577bd4ed2c41a09" providerId="LiveId" clId="{039399C6-F5A7-4E56-A4C2-203FD00B13A5}" dt="2022-11-24T22:17:48.180" v="784"/>
          <ac:inkMkLst>
            <pc:docMk/>
            <pc:sldMk cId="788425431" sldId="257"/>
            <ac:inkMk id="359" creationId="{E3D8F6F4-21F7-BB7D-3E24-D07EC30A7C9D}"/>
          </ac:inkMkLst>
        </pc:inkChg>
        <pc:inkChg chg="add del">
          <ac:chgData name="selina siddique" userId="6577bd4ed2c41a09" providerId="LiveId" clId="{039399C6-F5A7-4E56-A4C2-203FD00B13A5}" dt="2022-11-24T22:17:48.180" v="785"/>
          <ac:inkMkLst>
            <pc:docMk/>
            <pc:sldMk cId="788425431" sldId="257"/>
            <ac:inkMk id="360" creationId="{69208B04-F803-E845-F813-2D9916197CA7}"/>
          </ac:inkMkLst>
        </pc:inkChg>
        <pc:inkChg chg="add del">
          <ac:chgData name="selina siddique" userId="6577bd4ed2c41a09" providerId="LiveId" clId="{039399C6-F5A7-4E56-A4C2-203FD00B13A5}" dt="2022-11-24T22:17:50.498" v="787"/>
          <ac:inkMkLst>
            <pc:docMk/>
            <pc:sldMk cId="788425431" sldId="257"/>
            <ac:inkMk id="361" creationId="{289E374E-C27E-A7CF-E9A7-CAA8F9683CFD}"/>
          </ac:inkMkLst>
        </pc:inkChg>
        <pc:inkChg chg="add del">
          <ac:chgData name="selina siddique" userId="6577bd4ed2c41a09" providerId="LiveId" clId="{039399C6-F5A7-4E56-A4C2-203FD00B13A5}" dt="2022-11-24T22:17:53.481" v="788"/>
          <ac:inkMkLst>
            <pc:docMk/>
            <pc:sldMk cId="788425431" sldId="257"/>
            <ac:inkMk id="362" creationId="{7B89E909-C706-D49F-D829-C977E4179BF8}"/>
          </ac:inkMkLst>
        </pc:inkChg>
        <pc:inkChg chg="add del mod">
          <ac:chgData name="selina siddique" userId="6577bd4ed2c41a09" providerId="LiveId" clId="{039399C6-F5A7-4E56-A4C2-203FD00B13A5}" dt="2022-11-24T22:17:39.885" v="782"/>
          <ac:inkMkLst>
            <pc:docMk/>
            <pc:sldMk cId="788425431" sldId="257"/>
            <ac:inkMk id="363" creationId="{A6DFFC1D-F9EF-2031-0A1D-33957A41AF8F}"/>
          </ac:inkMkLst>
        </pc:inkChg>
        <pc:inkChg chg="add del">
          <ac:chgData name="selina siddique" userId="6577bd4ed2c41a09" providerId="LiveId" clId="{039399C6-F5A7-4E56-A4C2-203FD00B13A5}" dt="2022-11-24T22:17:39.885" v="779"/>
          <ac:inkMkLst>
            <pc:docMk/>
            <pc:sldMk cId="788425431" sldId="257"/>
            <ac:inkMk id="364" creationId="{A42DDB12-5B15-6753-F26B-12B75B19BE0E}"/>
          </ac:inkMkLst>
        </pc:inkChg>
        <pc:inkChg chg="add del">
          <ac:chgData name="selina siddique" userId="6577bd4ed2c41a09" providerId="LiveId" clId="{039399C6-F5A7-4E56-A4C2-203FD00B13A5}" dt="2022-11-24T22:17:35.280" v="776"/>
          <ac:inkMkLst>
            <pc:docMk/>
            <pc:sldMk cId="788425431" sldId="257"/>
            <ac:inkMk id="365" creationId="{920BA2B2-EE57-3D11-9740-530FCBDEC1B1}"/>
          </ac:inkMkLst>
        </pc:inkChg>
        <pc:inkChg chg="add">
          <ac:chgData name="selina siddique" userId="6577bd4ed2c41a09" providerId="LiveId" clId="{039399C6-F5A7-4E56-A4C2-203FD00B13A5}" dt="2022-11-24T22:18:13.613" v="791" actId="9405"/>
          <ac:inkMkLst>
            <pc:docMk/>
            <pc:sldMk cId="788425431" sldId="257"/>
            <ac:inkMk id="366" creationId="{33AC4C6F-F3F5-3481-C523-306BEEE5FEB4}"/>
          </ac:inkMkLst>
        </pc:inkChg>
        <pc:inkChg chg="add">
          <ac:chgData name="selina siddique" userId="6577bd4ed2c41a09" providerId="LiveId" clId="{039399C6-F5A7-4E56-A4C2-203FD00B13A5}" dt="2022-11-24T22:18:20.912" v="792" actId="9405"/>
          <ac:inkMkLst>
            <pc:docMk/>
            <pc:sldMk cId="788425431" sldId="257"/>
            <ac:inkMk id="367" creationId="{E37FDA64-813D-1590-556F-31BC9F9C765A}"/>
          </ac:inkMkLst>
        </pc:inkChg>
        <pc:inkChg chg="add">
          <ac:chgData name="selina siddique" userId="6577bd4ed2c41a09" providerId="LiveId" clId="{039399C6-F5A7-4E56-A4C2-203FD00B13A5}" dt="2022-11-24T22:18:25.807" v="793" actId="9405"/>
          <ac:inkMkLst>
            <pc:docMk/>
            <pc:sldMk cId="788425431" sldId="257"/>
            <ac:inkMk id="368" creationId="{EDFD09F2-C45B-6BE1-EB8A-A389D23659FB}"/>
          </ac:inkMkLst>
        </pc:inkChg>
        <pc:inkChg chg="add del">
          <ac:chgData name="selina siddique" userId="6577bd4ed2c41a09" providerId="LiveId" clId="{039399C6-F5A7-4E56-A4C2-203FD00B13A5}" dt="2022-11-24T22:27:36.508" v="850"/>
          <ac:inkMkLst>
            <pc:docMk/>
            <pc:sldMk cId="788425431" sldId="257"/>
            <ac:inkMk id="369" creationId="{27DB94A9-E254-DAE1-1DE6-1803E0CB0193}"/>
          </ac:inkMkLst>
        </pc:inkChg>
        <pc:inkChg chg="add del">
          <ac:chgData name="selina siddique" userId="6577bd4ed2c41a09" providerId="LiveId" clId="{039399C6-F5A7-4E56-A4C2-203FD00B13A5}" dt="2022-11-24T22:19:19.809" v="796"/>
          <ac:inkMkLst>
            <pc:docMk/>
            <pc:sldMk cId="788425431" sldId="257"/>
            <ac:inkMk id="370" creationId="{B3A1B7AA-C952-17EF-DB86-103024E3D206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2T23:25:21.5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09.141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31,'0'-1,"0"0,1 0,-1 0,0 0,1 0,-1 0,1 0,-1 1,1-1,-1 0,1 0,0 0,-1 0,1 1,0-1,0 0,0 1,-1-1,1 1,0-1,0 1,0-1,0 1,0 0,0-1,0 1,1 0,31-7,-30 7,67-5,97 5,-63 2,-20-3,96 3,-156 1,27 7,19 2,17 3,-59-9,41 3,-47-8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12.166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59,'9'1,"-1"0,1 1,-1 0,1 0,-1 1,1 0,13 8,30 10,-18-15,-1-2,1 0,0-3,43-2,-32 0,-30 0,1 0,-1-1,0-1,0 0,15-6,67-31,-32 12,-46 21,1 1,0 1,1 0,-1 2,29-2,109 6,-78 1,89-2,-145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15.224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61,'1'-2,"-1"1,1-1,-1 1,1-1,0 1,-1-1,1 1,0 0,0-1,0 1,0 0,0 0,0-1,1 1,-1 0,0 0,0 0,1 0,-1 1,2-2,32-13,-20 10,2 1,-1 1,0 0,26 0,70 5,-46 0,680-1,-392-2,-329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35.448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1 112,'31'-1,"1"0,41-9,-16 1,90-2,59 12,-73 1,175-2,-290 1,-1 1,1 0,22 7,-20-4,39 4,242-6,-154-5,-133 2,4 0,-1 0,1-1,0-1,30-7,-23 3,1 1,-1 1,40-2,81 8,-56 0,-34-1,-20 0,0-1,0-2,56-9,29-6,-24 4,-28 4,0 3,104 5,-119 1,-14 2,55 11,-53-7,44 2,-25-9,-38 0,0 1,0 1,0 1,39 8,26 8,-25-7,-21-3,0-2,53 0,90-7,-64-1,-42 2,91-1,-130-1,0-3,47-10,-59 9,51-14,147-15,-9 14,-185 17,0 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45.096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59,'5'0,"-1"-1,0 0,0 0,0 0,0 0,6-3,12-4,124-21,-102 23,0 2,89 3,-75 2,-31 0,-1 2,28 7,38 3,13 2,-72-9,53 3,-68-8,-3 0,1-1,-1 0,1 0,0-2,-1 0,1-1,27-9,-21 4,1 0,-1 1,1 1,0 2,1 0,-1 1,48 1,-50 2,-3-1,0 1,0 1,1 1,-1 0,0 2,0-1,23 10,1 3,2-2,54 10,-64-19,-1-1,0-1,1-2,50-5,-63 1,0-1,-1-1,0-1,37-16,-32 11,1 2,28-7,-37 13,-1 1,1 0,0 1,0 1,0 0,0 1,-1 1,1 1,0 0,-1 2,21 7,-14-3,-1 1,0 1,25 16,-35-20,1 0,0-2,23 8,23 9,-44-15,1-1,0-1,-1 0,2-2,-1 1,22 0,-7-2,-1-1,47-6,-53 2,-1-1,0-1,0-1,0-1,41-20,-44 19,-1 0,29-6,-25 7,34-14,-41 15,-1 0,2 1,-1 0,0 2,32-4,85 5,-91 3,-21 1,-1 0,1 2,-1 1,0 0,22 10,41 9,-49-16,-8-1,1-2,43 4,-38-10,1-1,-1-1,0-2,0-1,0-2,-1 0,56-25,-73 27,1 2,0 0,0 1,0 0,0 1,0 1,1 1,-1 0,0 0,1 2,-1 0,29 8,56 14,-37-11,-27-7,1-1,0-3,1 0,39-5,-2 1,-48 0,0-1,0-1,48-15,34-5,-47 19,91 3,-96 3,-50-1,-1 0,0 1,1 0,-1 0,7 2,-11-3,0 1,1 0,-1 0,0 0,0 0,0 1,-1-1,1 1,0-1,0 1,-1-1,1 1,-1 0,1 0,-1 0,0 0,2 2,3 14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8:51.116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0 114,'7'-6,"0"1,1 0,0 0,10-5,10-6,-18 10,1 1,-1 0,1 0,0 1,0 1,0 0,0 0,1 1,13-1,15 1,53 4,-28 0,-17-2,59 3,-91-2,0 2,-1 0,1 0,26 11,-21-7,0 0,0-1,0-2,1 0,22 1,-7-4,0 0,43-7,-14-7,-49 8,0 1,25-2,12 4,-26 2,1-2,28-5,-11-1,87-3,48 12,-63 1,774-2,-868-2,0 0,38-9,-36 6,50-5,386 9,-221 3,-169-3,83 3,-139 0,0 2,0 0,0 1,-1 0,29 15,-27-12,0 0,1-2,36 10,0-10,1-2,94-6,-42 0,-24 3,93-3,-150-2,1 0,30-10,-35 4,-19 3,-13 1,-3 2,0 2,0 0,-24-2,-14-1,-12-7,37 7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9:02.838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09:08.230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53,'0'0,"10"0,12 0,13-5,4-2,6 1,5-4,-2 0,-4 2,-9 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1:45.193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56,'370'0,"-346"-1,-1-1,37-9,-33 5,35-2,-34 5,34-8,-11 1,-27 7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1:48.644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59,'510'0,"-492"-1,-1-1,0 0,22-7,-19 4,39-4,-28 6,61-13,-63 11,1 2,0 0,38 3,-44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1:53.068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57,'58'-1,"-29"0,-1 1,1 1,-1 1,42 9,-39-4,0-2,61 4,65-11,-59 0,607 2,-681-1,0-1,35-9,-30 5,33-2,-40 6,40-10,-41 6,44-3,-4 8,-41 2,0-2,0 0,0-1,24-5,-21 1,1 2,0 1,28-1,-28 3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1:56.66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30,'707'0,"-684"-1,1-1,36-9,-32 5,34-2,-25 7,-1 1,1 2,-1 2,38 8,13-1,-61-10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02.104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1 116,'69'1,"80"-3,-128 0,29-8,17-3,254 8,-177 8,589-4,-714 0,1-1,-1-1,21-6,15-2,107-27,-126 28,-13 5,1 2,-1 0,1 2,29 1,-45 0,17 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06.199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57,'20'-1,"1"-1,33-7,17-3,226 7,-166 7,-75-2,-18-2,0 3,1 1,44 8,-46-4,43 2,-28-4,15 9,-49-8,0-1,22 1,137-4,-104-2,-47-1,0-1,0-1,0-2,43-14,-15 4,-26 8,-3 1,1 0,34-3,-35 8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21.40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1,'10'0,"21"0,1 1,-1 1,32 7,-20-1,-1-3,48 2,86-8,-66-1,616 2,-702 2,0 0,36 9,-32-6,34 4,-5-8,-32-1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25.529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0 146,'56'1,"-19"0,0-1,0-2,51-9,-46 2,47-12,-67 16,0 0,0 2,0 0,0 2,40 2,30-3,-72 0,29-8,-30 5,36-3,-23 6,-4 1,51-9,-37 2,-12 3,29-11,-40 11,0 1,1 0,-1 1,23 0,80 4,-53 0,-56 0,0-1,0 2,0 0,19 5,-13-1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29.782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87,'73'1,"81"-3,-140 0,0 0,16-6,-15 4,0 0,16-1,284 0,-176 7,255-2,-361-2,-1-1,0-2,48-13,-43 8,0 3,44-4,54 10,-105 1,-3 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33.876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0,'820'0,"-791"2,1 1,30 7,41 4,265-12,-189-4,-143 4,62 11,-59-7,49 3,233-9,-147-1,-141 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42.16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88,'4'0,"8"0,0-5,4-1,3-5,4-1,3-2,1 0,2 4,-1 2,2 4,-2 1,1 3,-5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45.91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63,'340'0,"-319"-1,0-1,-1-2,1 0,0-1,19-8,48-10,-45 18,0 1,0 2,49 5,-4 0,-17-4,-24-1,1 3,86 12,-80-2,3 2,0-4,103 6,-79-17,69 3,-132 1,32 8,9 2,-34-9,26 9,-31-7,1 0,28 1,95-5,-92-1,-28-1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2:51.868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31,'720'0,"-689"-2,1-1,31-7,-28 4,46-2,382 7,-221 2,2297-1,-2514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8:23.858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0 284,'482'0,"-456"2,0 0,30 8,-26-5,35 3,58-8,20 1,-118 2,30 8,-33-6,41 4,19-8,-51-2,0 2,0 1,36 7,-25-1,0-2,52 0,88-7,-63-1,-38 1,92 3,-93 10,-51-6,36 2,1-6,0-2,0-3,68-12,-39 6,-70 8,0-1,46-9,-38 4,0 2,41-2,24-3,-13 0,164 3,-245 7,34-2,59-10,29-1,-3 14,52-3,-82-11,-62 7,49-3,-28 8,-24 2,0-2,0-1,0-1,50-13,93-24,-41 11,-43 10,-58 14,0-1,0-2,40-15,-13 2,2 2,0 3,61-9,-36 14,0 3,147 5,-150 4,-55-1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8:28.299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2,'62'-1,"73"3,-119 0,30 8,11 3,16 1,-52-9,1-1,29 3,-1-5,0-2,0-2,91-15,-70 7,-54 9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19:57.502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24 1,'0'24,"-1"-5,1 1,1-1,0 1,2-1,0 0,1 0,8 23,-3-16,0 0,-2 1,4 32,0-5,-6-34,-1 1,2 26,-4 329,-4-186,2-160,1 1,1-1,12 58,-10-72,-2 0,1 21,-3-25,1 1,0-1,1 1,1-1,4 14,2-4,0 0,-2 1,-1 0,0 0,-2 0,2 39,-6-41,0 5,1-1,8 45,-1-27,-2 1,0 48,-7 91,-1-65,2-112,-1 14,1 0,2 0,0 0,6 25,-7-42,0 1,0 0,0 0,-1 0,0 0,1-1,-1 1,-1 0,1 0,-1 0,1 0,-1 0,0-1,0 1,-3 5,2-7,1 1,-1-1,0 0,0 0,0 0,0 0,0-1,0 1,-1 0,1-1,0 0,-1 1,1-1,-1 0,0 0,1-1,-1 1,0 0,1-1,-1 0,0 1,-5-2,-2 1,0-1,-1-1,1 0,0 0,-11-5,-28-5,23 9,3 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08.370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86 2547,'0'-283,"1"265,1 1,1 0,5-23,-3 20,4-39,-7-60,-3 77,2-1,9-63,2 42,0 5,-2-1,3-90,-12 116,11-58,-1 15,-8 56,-1 0,-2 1,0-1,0 0,-2 0,-1 1,-5-21,2 17,-5-42,-3-13,-1-15,2 15,6 37,1 0,1-45,6-87,1 59,-1 92,1 1,0 0,9-34,-7 44,-2 1,0-1,0 1,-1-1,-1 1,0-1,0 0,-4-18,4 30,0-1,0 0,0 1,0-1,0 1,0-1,0 0,-1 1,1-1,0 1,0-1,-1 1,1-1,0 1,-1-1,1 1,-1-1,1 1,0-1,-1 1,1 0,-1-1,1 1,-2-1,-4 12,-2 29,7-37,-11 53,6-33,2-1,-3 29,5 288,4-169,0-54,-5 134,-9-133,-3 52,16 561,1-701,9 57,3 15,-13-62,2-1,1 1,3-1,17 63,-16-76,-5-15,0-1,0 1,1-1,5 10,-7-16,0 0,0-1,0 1,0-1,1 1,-1-1,0 0,1 0,0 0,-1 0,1-1,0 1,0-1,0 1,0-1,7 1,-5 0,1-2,0 1,0-1,0 0,1 0,-1 0,0-1,0 0,-1 0,1-1,0 1,0-1,-1 0,1-1,-1 0,1 0,-1 0,0 0,0-1,7-7,-5 5,-1-1,0 0,0-1,-1 1,0-1,0 0,0 0,-1-1,-1 1,0-1,0 0,0 0,1-11,10-83,2-171,-16 257,0-1,-2 1,0-1,-1 1,-1 0,0 0,-2 0,0 0,0 1,-2 0,0 0,-1 1,-16-21,9 11,0 0,1 0,2-1,1-1,1 0,-11-41,16 36,1 0,2 0,1 0,5-61,-1 26,-3-9,3-69,1 126,7-30,-5 32,-1 1,1-24,-3-171,-3 118,2 78,2 0,-1 0,2 1,0-1,1 1,0 0,9-17,3-9,-3-2,9-44,-11 39,-5 31,-6 16,-1-1,0 1,0 0,0 0,1 0,-1-1,0 1,0 0,0 0,1 0,-1 0,0 0,0-1,1 1,-1 0,0 0,1 0,-1 0,0 0,0 0,1 0,-1 0,0 0,0 0,1 0,-1 0,0 0,1 0,-1 1,0-1,1 0,1 2,-1 0,1-1,0 1,-1 0,1 0,-1 1,0-1,1 0,-1 0,1 5,21 49,21 80,-37-105,0 1,-2 0,-2 0,0 46,-6 11,14 136,-9-206,6 43,-1 67,-7-109,-1 0,-1 0,-1-1,0 1,-2-1,0 1,-13 29,9-29,-5 13,-1-1,-2 0,-1-2,-35 47,39-61,1 2,0-1,2 2,0 0,1 0,1 1,1 0,0 0,2 1,0 0,2 0,0 0,-1 28,0 9,-20 98,3-30,20-269,16-31,0-32,0-1,0 19,-15 163,0 0,-2 0,-5-24,-5-44,10 71,-1-1,0 1,-2 1,-12-33,6 17,-2-20,10 39,-1 0,-7-21,4 21,-2-3,1-1,1 1,1-1,1-1,1 1,1-1,-1-27,4 31,-2-1,-6-31,4 29,-3-36,4 27,-7-32,6 39,1 0,0 0,1-46,3 63,1 1,0-1,0 1,0 0,1-1,0 1,0 0,1 0,-1 0,1 0,1 1,-1-1,1 1,0 0,0 0,0 0,1 1,0-1,6-3,-3 2,1 0,0 1,1 1,-1-1,1 2,0-1,0 1,0 1,15-2,25-7,-25 6,-1 0,30-1,-32 5,1 1,34 5,-24 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25.368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334 309,'-8'-1,"1"1,-1-2,1 1,0-1,-9-4,-23-4,-68-12,49 10,47 10,-1-1,1 0,0 0,1-1,-12-5,23 8,0 1,0-1,0 1,0-1,0 1,0-1,0 1,0 0,0 0,0-1,0 1,0 0,0 0,1 0,30-4,-1-1,47-14,-47 10,0 1,55-5,206 12,-140 3,1128-2,-1263-2,1 0,0-1,-1-1,1-1,25-10,21-6,-40 15,138-33,-125 33,1 1,53-1,-31 3,114-21,-24 2,-112 18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35.252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31,'0'1,"1"0,-1 0,0 0,1 0,-1 0,1 0,-1 0,1-1,-1 1,1 0,0 0,-1 0,1-1,0 1,-1 0,1-1,0 1,0-1,0 1,0-1,0 1,0-1,0 0,-1 1,1-1,2 0,30 6,-30-5,78 4,98-6,-64-1,-80 0,-1-1,0-2,46-13,-45 9,1 1,72-4,-7 12,-72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39.407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57,'34'0,"0"-1,0-2,44-9,53-11,-90 15,-1 3,1 1,63 3,-79 2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41.729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0,'5'0,"6"0,6 0,5 0,4 0,2 0,-4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0:54.50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0 217,'0'1,"1"0,-1 0,0 0,1 0,-1 0,1 0,-1-1,1 1,-1 0,1 0,-1 0,1-1,0 1,0 0,-1-1,1 1,0 0,0-1,0 1,-1-1,1 1,0-1,0 0,0 1,0-1,0 0,1 0,31 6,-30-5,32 3,0 2,-1 1,51 18,-73-21,0-1,0 0,0-1,0 0,0 0,1-2,-1 1,1-1,12-3,6-2,0-2,40-14,-49 15,1 0,-1 2,44-2,72 6,-73 1,-52 0,0 0,-1 1,1 0,0 1,-1 0,0 1,0 0,17 9,-15-7,1-1,0 0,0-1,0-1,1-1,-1 0,1-1,19 0,-3-3,0-1,0-2,31-8,17-9,118-50,-179 65,1 1,0 0,0 1,0 2,34-3,105 7,-65 2,-39-4,-7 0,0 2,72 11,-6 16,-89-22,0-1,0-1,0-1,0-2,33-1,-27-1,0 2,60 9,-48-2,0-2,48 0,90-8,-71 0,-33 3,80-3,-131 0,27-8,-29 5,37-3,-54 7,49-2,-1 2,93 10,-122-4,39 14,-45-12,0-1,1-1,35 5,166-9,-106-3,-99 1,0-1,-1 0,21-6,31-5,-4 9,-38 4,-1-2,0-1,0-1,28-8,-28 4,16-6,1 2,0 2,63-8,-44 15,-34 3,0-2,1-1,50-12,-51 6,0 2,0 0,1 2,-1 2,1 0,0 2,0 1,0 1,0 1,33 7,-39-3,0-2,1 0,0-2,0 0,-1-2,1 0,0-2,0 0,-1-2,1 0,-1-2,28-10,102-35,-40 15,-82 26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1:00.697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0,'1182'0,"-1154"2,0 1,43 10,-32-5,14 4,-35-6,0-2,22 2,9-2,-7-1,61 11,-56-3,-12-2,0-2,71 5,-88-12,0 1,0 1,0 1,0 1,0 0,-1 1,0 1,0 0,20 12,-25-13,-1 1,1-2,0 1,0-2,1 1,-1-2,1 0,-1 0,1-1,15-1,-10-1,1-2,-1 0,0 0,0-2,0 0,22-11,-6 4,1 1,52-8,-7 1,-38 11,0 1,0 2,0 2,56 4,-24-1,-43 1,56 10,14 1,284-11,-198-4,207 2,-382 0,-1 1,22 3,-9 3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1:26.069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0,'390'0,"-366"2,1 0,36 9,-32-6,34 4,22-8,-61-1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1:33.841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1,'8'0,"11"0,0 0,1 1,-1 1,23 6,-13-2,0-1,58 3,61-9,-57-1,1065 2,-1145 0,0 0,0-2,-1 1,21-6,-13 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2:35.488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0 169,'50'0,"0"-2,76-13,-91 6,50-18,-23 6,-35 16,-1 0,1 2,-1 1,1 1,44 4,-4-1,-15-3,-28 0,-1 1,1 1,-1 0,45 11,33 10,-39-9,73 15,-94-22,0-2,0-1,56-4,-39 0,-30-1,0-1,32-7,-30 4,50-3,119 8,-87 2,-89 1,1 0,36 9,-32-6,34 4,2-6,97-7,-93-9,-51 8,0 2,23-3,87-8,-67 7,63-1,354 9,-442 1,-1 1,36 9,-8-1,6 1,-35-6,63 5,-71-11,-6 0,-1 1,0 0,32 7,-22-2,-1-1,56 3,57-9,-56-1,-68 3,0-1,-1-1,1 0,0-1,-1-1,1 0,-1-1,21-9,-21 6,2 2,-1-1,0 2,1 0,0 1,24-1,107 5,-71 1,-1-3,73 3,-130 1,30 8,-32-7,1 0,21 2,264-4,-155-4,-109 0,64-11,-62 7,58-3,183 10,-265 0,0 1,0 1,22 5,-19-3,0-1,21 2,148-5,-113-2,-61 1,0-2,0 0,0-1,0 0,15-6,71-30,-62 22,-31 14,13-6,-1 1,2 1,23-5,54-13,-65 16,40-7,-62 14,0 1,0 0,0 1,0 0,0 1,0 1,15 3,3 4,-1 1,0 1,31 17,75 50,-92-51,19 10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3:06.989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60 0,'1'50,"0"-26,-1 0,-1 0,0 1,-11 43,-17 46,24-98,1 1,1-1,0 1,1 0,1 0,0 0,3 18,21 118,-19-135,6 31,-3-17,-1-1,2 37,-6 338,-4-201,2 1166,1-1350,1-1,8 34,1 17,5 33,-9-66,3 60,-10 285,-1-172,0-189,-1 1,0-2,-2 1,0 0,-2-1,-12 33,12-34,1 1,1 0,1 0,1 0,0 1,3 30,-1-19,0 4,1 74,0-94,1-1,1 0,0 1,10 25,-5-20,-1 0,-1 0,-1 0,-1 0,0 1,-1 42,-2-37,2 1,7 28,-5-25,3 43,-8-33,0-25,0-1,1 1,0 0,8 30,-4-29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3:13.937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0,'0'10,"0"23,1 1,9 57,5-22,-5-30,-2 1,-2 0,2 46,-10-229,2 279,0-151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3:22.708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200 1,'-1'4,"0"0,0-1,0 1,-1 0,1 0,-1-1,0 1,0-1,0 1,-1-1,-4 5,-2 4,-30 44,13-21,-39 74,59-97,0 1,2-1,-1 1,1 1,1-1,0 0,1 1,1-1,0 1,1 19,1-26,0-1,1 1,0 0,0-1,0 1,1-1,0 0,0 0,5 6,7 9,18 21,-11-15,-9-10,-1 1,-1 0,0 1,-1 1,-2-1,0 2,-1-1,0 1,-2 0,-1 0,0 0,-2 1,0 36,-2-33,-1-1,-1 1,-2-1,-8 35,5-22,2 1,2-1,1 1,5 56,-1-11,-3 22,0-20,15 148,-2-110,-6 211,-7-202,0-112,-1-1,-1 1,-6 23,-2 9,-13 63,12-63,2 1,-3 54,10-76,-8 39,5-39,-2 35,6 165,4-120,-1-94,1 0,0 0,2 0,0-1,0 1,10 19,0 6,-8-16,-1-1,-2 1,-1 0,0 0,-5 49,1-18,2-50,0 22,-1 1,-10 58,4-58,2 0,1 0,1 1,2 0,1 0,1-1,2 1,7 33,-3-26,-1 1,1 54,-8 80,-1-63,2 54,0-137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3:32.089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5 1,'1'0,"0"0,0 0,0 1,0-1,0 1,0-1,-1 1,1-1,0 1,0-1,0 1,-1 0,1-1,0 1,-1 0,1 0,0-1,-1 1,1 0,-1 0,1 0,-1 0,0 0,1 0,-1 0,0 0,0 1,6 30,-5-29,2 53,-3 58,0-56,-2-28,-11 56,8-54,-4 46,8-41,-1 1,2-1,1 1,7 38,-3-56,13 35,3 10,-16-41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3:38.087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144 279,'1'-21,"-1"12,1-1,-1 0,0 0,-1 0,-1 1,1-1,-1 0,-1 1,0 0,0-1,-5-8,-10-18,15 28,-1 0,0 1,0-1,0 1,-10-12,-19-21,33 40,-1 0,1 0,-1 0,0 1,1-1,-1 0,1 0,-1 1,0-1,1 1,-1-1,1 0,-1 1,1-1,0 1,-1-1,1 1,0-1,-1 1,1 0,0-1,-1 1,1-1,0 1,0 0,0-1,-1 2,-8 21,5-8,0 0,1 0,0 0,-1 29,4-36,0-1,1 1,0 0,0-1,0 1,1-1,0 1,0-1,1 0,0 0,7 11,87 127,-93-138,-1 0,0 0,0 0,0 0,-1 1,-1-1,3 16,-2 54,-2-51,-3 87,0-48,6 70,1-107,2 0,1 0,10 28,-5-18,-6-18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4:44.668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202 1,'-1'2,"0"1,0 0,-1 0,1-1,-1 1,1-1,-1 0,0 1,0-1,-3 4,-5 5,-3 7,1 0,1 1,1 1,0-1,2 2,-7 22,6-10,-23 55,21-65,2 1,1 0,1 1,-6 44,11-55,1 1,1-1,0 0,1 0,0 0,1 1,1-1,1-1,8 25,14 46,-20-60,1-1,19 44,-20-55,-1 0,-1 1,0-1,-1 1,0-1,1 26,-3 80,-2-71,1 27,0-9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25:28.904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1 1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4:17.066"/>
    </inkml:context>
    <inkml:brush xml:id="br0">
      <inkml:brushProperty name="width" value="0.1" units="cm"/>
      <inkml:brushProperty name="height" value="0.2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29,'596'0,"-571"-1,-1-1,33-8,-27 4,30-1,282 4,-176 5,-139-2,-6-1,-1 1,0 1,0 1,30 7,-21-3,1-1,50 2,23 4,-29 0,57 13,-92-18,0-1,1-2,-1-2,45-4,1 1,-27 3,-22 0,0-1,0-2,53-9,-40 2,2 3,-1 3,71 2,-82 2,-23 0,-1 1,1 0,21 7,22 3,-37-9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5:38.726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 0,'0'43,"-1"-8,1 0,2 0,9 43,-4-37,-1 1,1 48,-8 86,-1-66,2-53,2 0,12 78,-9-100,-2 0,-1 48,1 17,9-27,-9-61,0 0,-1 1,-1-1,1 0,-2 1,0 0,0-1,-1 1,-4 17,-2-2,1 1,2 0,-1 36,6 91,1-62,0 6,-5 127,-9-133,-1 10,11 207,3-160,0-122,11 55,0-3,3 33,-8-69,3 59,-12 20,4 61,11-116,-9-51,0 0,1 20,-4-25,2-1,0 1,0-1,1 0,9 20,-6-16,-1-1,7 28,-9-15,-1 1,-1 30,-2-28,7 47,27 74,-28-115,-1 0,-2 0,-1 0,-5 53,1-10,2-40,1-8,-2 0,-1 0,-8 42,2-25,2 1,3-1,2 69,2-104,-1 10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6:05.745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170 5153,'-64'-168,"57"142,1 0,2-1,1 1,1-1,1-42,2 31,-10-70,-25-25,24 104,2-1,0 0,2 0,-3-51,11-375,0 426,1 0,2 0,13-50,5-23,-17 40,-2 1,-6-77,-1 31,2 10,3-113,11 131,-7 53,2-36,-6-166,-3 119,0 87,-2-1,-7-36,4 32,-2-34,6-176,3 125,1 90,0-1,9-35,-6 32,3-38,-5-310,-5 192,2-432,1 590,2-1,6-31,-3 28,2-36,-7 45,-1 1,-1-1,-4-26,3 37,0 0,-1 1,1 0,-1-1,-1 1,0 0,0 0,-1 1,-10-14,-30-43,51 77,0 0,0 1,-1-1,-1 1,-1 0,0 1,2 16,-4 154,-3-127,3 1,11 79,-3-63,0 150,-8-206,0-1,9 36,1 14,-6 252,-7-180,3-45,-3 104,-11-113,8-60,-4 48,10 32,-2 42,-12-64,7-55,-2 38,5 317,5-199,-2 2030,0-2206,0 0,1 1,0-1,1 0,0 0,0-1,7 18,-8-23,1 1,0-1,0 0,0 0,0 0,1 0,-1 0,1-1,0 1,-1-1,1 0,0 1,1-1,-1-1,0 1,0 0,1-1,-1 0,1 1,0-1,6 0,-1 0,1-1,-1-1,1 1,-1-2,1 1,-1-1,15-6,30-5,-48 13,0-1,1 0,-1-1,0 0,0 1,10-7,-13 7,-1-1,0 1,0-1,0 0,0 0,0 0,0 0,-1 0,1 0,-1-1,1 1,-1-1,0 1,0-1,0 1,0-1,0 1,0-5,1-8,0 0,-2 0,1 0,-2 1,0-1,-1 0,0 0,-1 1,-1-1,0 1,-1 0,-12-26,9 22,-9-36,5 14,-16-72,23 92,0 0,2 0,-3-42,7-63,1 49,-2-1218,2 1247,11-59,1-35,-12-418,-4 267,2-1127,0 3816,1-2371,2 0,6 30,4 27,-9 160,-5-154,-1-56,-11 59,-1 13,12 276,4-196,-2 568,0-714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6:10.122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6:35.279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6:39.869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0 17,'5'0,"7"0,5 0,5 0,4 0,2 0,1 0,0 0,-4-5,-2-1,-5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6:45.391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226 4402,'0'-1047,"-1"1029,-1 0,-1 0,-1 1,0-1,-13-33,4 11,7 14,1 0,2 0,0-1,2 1,4-49,-1 10,1 26,9-58,-5 55,1-45,-7-6,-20-172,9 158,7-181,5 148,-2-876,-2 994,0 0,-2 0,0 0,-2 1,0-1,-1 1,-15-29,-12-14,26 51,0 0,1 0,0-1,1 0,1 0,1 0,-5-20,-4-139,0 51,10 83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7:01.166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171 5189,'0'-678,"-1"649,-11-56,1 3,-17-102,26 169,-5-10,0 0,-1 0,-12-23,11 28,1 0,1 0,1 0,0-1,-2-24,5-36,4 54,-2 0,-8-44,1 26,-3-89,12-49,1 65,-2 90,2 0,0-1,11-44,-7 32,-1-1,-2 1,-4-84,-2 37,5-10,-4-107,-11 107,6 55,0-45,5-506,4 284,-3 204,3-118,0 207,2 0,-1 1,2-1,8-19,-6 19,-2 0,0 0,4-27,-4-30,-6-88,-1 53,1 80,-2 0,-8-33,6 31,-4-50,8-16,2 70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37:09.791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59 1982,'0'-1132,"-1"1101,-11-59,-1-11,11-186,3 147,-2 123,-1 0,-1 0,-6-23,5 27,1-1,1 0,0 1,0-1,1-19,1 32,0 1,0 0,0-1,0 1,0 0,0 0,0-1,0 1,0 0,0-1,0 1,0 0,0-1,1 1,-1 0,0 0,0-1,0 1,0 0,0 0,1-1,-1 1,0 0,0 0,0 0,1-1,-1 1,0 0,0 0,1 0,-1-1,7 8,3 16,8 39,-4 0,12 124,-18 119,-10-219,0-45,-3 0,-15 65,14-79,-16 57,14-57,1 0,1 0,1 0,-1 30,6-37,3 183,0-186,0-1,1 0,1 0,0-1,2 0,-1 1,2-2,0 1,16 20,-18-24,-1 0,0 0,0 0,-1 0,0 1,-1 0,1 11,3 9,-6-29,0 1,1-1,-1 0,0 0,1 0,0-1,0 1,3 4,-5-7,1 1,-1-1,1 1,-1-1,0 1,1-1,-1 0,1 1,-1-1,1 0,-1 1,1-1,0 0,-1 0,1 0,-1 1,1-1,-1 0,1 0,0 0,-1 0,1 0,-1 0,1 0,0 0,-1 0,1-1,-1 1,1 0,0 0,-1 0,1-1,-1 1,1 0,-1 0,1-1,-1 1,1-1,-1 1,1 0,-1-1,0 1,1-1,-1 1,0-1,1 1,-1-1,0 1,0-1,1 0,-1 1,0-2,3-5,-1 1,1-1,-1 0,-1 0,0 0,0 0,0-8,-1-54,-1 38,-1 14,0 1,-1-1,-9-31,12 47,-6-18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1:51:33.920"/>
    </inkml:context>
    <inkml:brush xml:id="br0">
      <inkml:brushProperty name="width" value="0.1" units="cm"/>
      <inkml:brushProperty name="height" value="0.2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3:08.369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45 1,'-1'2,"-1"0,1 0,-1 0,1 1,0-1,0 0,0 1,0-1,1 1,-1-1,1 1,-1 4,0 37,2-30,-1 26,2-18,-2-1,0 1,-2-1,0 1,-2-1,-8 33,8-38,0-1,2 1,0 1,1-1,0 0,4 31,-1 3,-2 230,1-268,0 0,5 19,0 3,33 166,-29-155,-7-25,-1 0,1 22,-3-20,7 34,8 48,-5 0,-4 173,-7-264,-1 0,0 0,-1 0,-1 0,0-1,-7 16,4-10,1-1,-4 20,5-16,-12 30,12-38,1 0,0 1,0-1,1 1,-1 26,-9 84,11-74,1-18,1-1,6 44,19 16,-22-78,0-1,10 23,-9-26,0 1,-1-1,0 1,0-1,1 17,2 44,1 54,-7-57,0-39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3:13.845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94 0,'-9'210,"8"-205,0 17,-1 27,-3 0,-2 0,-23 89,25-116,1-1,1 1,1 0,0 1,2-1,3 24,-1 16,4 0,-4-50,0 0,-1 0,-1 0,0 0,-2 22,-29 126,29-149,0 0,1 0,1 0,0 0,1-1,-1 1,5 17,0-11,0 1,1-1,15 28,-18-37,0 0,-1 1,0-1,0 1,-1-1,0 1,0 12,3 25,-1-20,-1 0,-1 0,-1 0,-2 0,-8 48,7-44,2 0,1 34,1-18,-1-34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3:20.602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30 0,'6'76,"-3"-61,-2 1,1 0,-2-1,0 1,-1 0,-4 21,-9 9,9-31,1 1,0-1,-3 29,14-96,-4 28,2-32,-5 50,0 5,0-1,0 0,0 0,0 0,0 0,0 0,0 0,1 0,-1 0,1 0,-1 1,1-1,0 0,0-2,1 7,-1 0,0 0,0-1,0 1,0 0,-1 0,1 0,-1 0,0 4,2 39,-4 61,-5-67,5-28,0 0,-1 18,-4 59,1 9,5-72,0-19,1 1,0 0,0-1,0 1,1-1,0 1,1-1,-1 1,2-1,4 13,-2-13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03.503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217 283,'0'12,"0"4,3 30,-2-41,0 0,0 0,1 1,0-1,0 0,0 0,1-1,-1 1,6 6,5 8,19 38,-8-13,-20-35,0 1,-1 0,0 0,-1 0,0 0,1 12,-2-15,0-3,-1-1,0 1,0 0,0-1,0 1,-1 0,0-1,1 1,-1 0,-1-1,1 1,0-1,-4 5,-1 7,3-3,0-1,1 1,0-1,1 1,1-1,0 1,2 20,0 5,5 37,-4-49,0 28,-3 29,0-48,0-26,0-9,0-41,0-52,-2 87,0-1,-1 0,0 1,0 0,0-1,-1 1,0 1,0-1,-9-10,-6-12,7 9,1 0,1 0,-11-35,14 22,1 0,1 0,2 0,2-1,3-39,-1 12,12-65,-13 110,-1 6,1-1,1 0,0 0,0 1,1-1,0 1,5-13,9-19,-10 22,2-1,0 1,2 0,0 1,1 0,23-30,-34 48,1 1,-1 0,0-1,0 1,1 0,-1 0,0-1,0 1,1 0,-1 0,0-1,1 1,-1 0,0 0,1 0,-1 0,1 0,-1-1,0 1,1 0,-1 0,0 0,1 0,-1 0,1 0,-1 0,0 0,1 0,-1 0,0 1,1-1,7 11,-1 26,-6-31,0 7,0 1,0-1,-1 1,-1-1,0 1,-1-1,-1 1,0-1,-7 21,2-12,1 1,2 0,0 1,1-1,0 43,3 5,3 48,4-67,1 18,-5-52,0 0,8 31,-6-32,0 1,1 32,-4-41,0 1,1-1,0 0,5 14,-3-13,-1 0,-1 0,3 19,-4-17,-1-1,1 1,-2-1,0 1,0-1,-1 1,0-1,-1 0,-6 15,0-5,1 0,1 0,1 1,1 0,-4 26,5 4,1 58,3 461,0-561,-1 0,0 0,0 0,-1 0,-1 0,1 0,-2 0,-4 10,-3 1,-1 0,-20 26,9-11,1 2,-20 48,24-47,-1-1,-26 37,33-64,12-11,0 0,0 0,-1 0,1 1,0-1,0 0,0-1,-1 1,1 0,0 0,0 0,0 0,-1 0,1 0,0 0,0 0,0 0,-1 0,1 0,0 0,0-1,0 1,0 0,0 0,-1 0,1 0,0 0,0-1,0 1,0 0,0 0,0 0,0-1,0 1,-1 0,1 0,0 0,0-1,0-27,7-26,18-60,5-36,-7-12,-20 140,-2 0,0 0,-2 0,0 0,-6-28,6 48,-1-21,1 13,0-1,-1 1,0 0,-1 0,0 0,0 0,-6-11,4 10,0 0,-6-24,8 22,-1 1,-9-18,8 18,0 1,1-1,0 0,1-1,0 1,-2-20,2-80,4 80,-2-1,-5-32,1 17,2 1,4-70,1 32,22-247,-20 278,-3 32,5-32,-2 30,-2 0,0-1,-2 1,-3-31,-4 21,4 28,5 25,60 454,-29-198,-30-258,1 0,8 21,-7-21,0-1,3 18,1 76,-6 183,-5-142,2-102,1-6,-2 0,-7 50,3-48,2 0,3 1,1-1,13 86,13-26,-14-52,-9-40,0 1,-1-1,1 17,-4 54,-1-63,0 1,2 0,0-1,9 41,-4-35,-2 0,0 0,-2 0,-2 47,0-68,1 19,5 29,1 23,-7-57,0 7,1 0,0 0,2-1,7 28,-2-18,3 47,-8-57,6 58,-2 89,-6-226,-2-223,-5 206,-1-53,7 76,2-2,-3 0,-8-56,-11-37,7 69,9 54,0-1,-2-37,7-210,-2 257,0-1,0 0,-2 1,-4-18,3 17,1 0,0 0,1 0,0-15,3-95,-2-64,-5 138,3 30,-2-31,6-148,0 190,-1 1,1 0,1 0,-1 0,1 0,0 0,3-7,7-20,-6 6,25-87,-31 112,0 0,1 0,-1-1,1 1,0 0,-1 0,1 0,0 0,-1 0,1 0,0 0,0 0,2-1,-3 2,1-1,-1 1,1 0,-1 0,1 0,-1-1,1 1,-1 0,1 0,-1 0,1 0,-1 0,1 0,-1 0,1 0,-1 0,1 0,-1 1,1-1,-1 0,1 0,-1 0,1 1,1 0,-1 0,1 1,-1-1,0 0,1 1,-1-1,0 1,0 0,0-1,0 1,0 0,0 0,0 0,-1-1,1 1,-1 2,10 59,-4 0,-2 0,-6 80,1-39,-1-40,4 71,-1-124,1 0,1 0,4 12,-4-14,0 0,-1 1,0-1,2 18,-5 349,0-366,0 0,0 0,-1 0,-1 0,-3 10,-7 30,1 9,7-37,1-1,1 0,0 24,4 554,-1-578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08.520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43 2459,'0'-884,"13"759,-12 68,-3-93,0 129,-9-30,7 34,1 1,-3-36,7-70,-2-68,-1 177,0 0,-7-20,5 22,1 0,1 0,-3-20,4-305,3 165,-2 41,0 116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11.892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30 854,'-2'-100,"4"-104,2 163,-2 28,0-1,-2 1,1-1,-2 1,-2-18,-2-10,2-2,4-74,1 38,-1 44,0 20,-1 0,0-1,-5-26,3 35,0 7,-2 13,1 23,3 6,0-17,-1 1,-6 44,4-52,1-1,1 1,0 0,1-1,1 1,1 0,1-1,0 0,8 25,0-8,11 42,-17-36,-5-29,1 0,1 0,3 11,3 8,-2-1,0 1,1 38,-4 91,-4-117,2-27,1-1,0 1,1 0,5 13,5 23,4 54,31 141,-17-163,-19-56,12 45,-5 29,-14-58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17.117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198 2113,'0'-42,"1"2,-2-1,-7-48,5 64,-1-31,4 32,-6-34,2 15,3-53,1 101,0 9,0 0,0 0,-2-1,1 1,-2 0,0-1,-5 14,4-10,0-1,1 2,1-1,1 0,0 0,1 1,3 20,-1 17,-2-34,1-6,-1 0,-1 0,0 0,-1 0,-6 23,8-37,0-1,0 0,0 0,0 1,0-1,0 0,0 0,0 0,0 1,0-1,0 0,0 0,0 0,0 1,-1-1,1 0,0 0,0 0,0 1,0-1,0 0,-1 0,1 0,0 0,0 1,0-1,0 0,-1 0,1 0,0 0,0 0,0 0,-1 0,1 0,0 0,0 0,0 0,-1 0,1 0,0 0,-1 0,-4-9,0-16,3-39,10-106,0 16,-18-9,9 143,-15-472,15 476,-1 0,0 0,-7-23,5 22,0-1,-2-25,5 32,-1 0,0 0,-1 1,-8-19,-5-27,11 15,2 0,4-70,1 31,-12-108,4 124,-12-86,15 136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23.063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90 1645,'-1'-3,"0"1,0 0,0 0,0 0,0 0,-1 0,1 0,-4-4,-2-4,-7-11,1-1,-14-34,24 48,0 0,1-1,0 0,0 1,1-1,0 0,0 0,1 0,0 0,3-15,1 1,1 0,0 0,13-31,-14 44,0-1,-1 0,-1 0,0 0,1-21,-4-60,-1 33,0-48,4-110,2 188,7-31,1-7,0-2,-7 45,-1 1,2-49,-6 37,1 14,-1 1,-2 0,-6-37,5 39,1 0,1-1,0 1,3-33,0 28,-2 0,-2-27,-9 88,1 58,3 1,7 119,2-88,-3-85,0-9,2 0,7 55,-4-59,-1-1,-2 47,-2-45,2 1,5 32,-3-40,-1 0,-1 0,-1 1,-1-1,-8 47,-2-23,-30 84,18-70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34.882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162 4455,'6'-139,"1"12,-6 61,-3-147,-3 148,-3-64,1 29,1 0,7-55,-2-225,-3 349,0-1,-2 1,-11-35,-6-27,12 40,5 27,1-1,1 0,1 0,1-54,5 12,-8-97,-1 10,6 135,-1-33,3-1,12-69,-6 64,-3 0,-5-116,-2 72,2-483,-1 573,-1 1,-1-1,0 1,0 0,-7-15,3 8,-24-88,25 79,1 13,2 0,0 0,-1-30,5-392,-1 435,0 0,0 0,0 1,0-1,0 0,1 0,-1 0,1 0,0 1,0-1,0 0,0 1,1-1,-1 1,1-1,-1 1,1 0,4-4,-3 4,0 0,1 0,-1 0,1 1,-1-1,1 1,0 0,-1 0,1 1,0-1,0 1,0 0,5 0,6 0,-6-1,0 1,1 0,-1 1,12 2,-19-3,0 1,0 0,0-1,0 1,0 0,0 0,0 0,0 0,-1 0,1 0,0 1,-1-1,1 1,-1-1,1 1,-1-1,0 1,0 0,0 0,0 0,0-1,0 1,0 0,0 3,6 36,-2 0,-1 0,-2 0,-5 47,2-7,-1 11,4 99,4-145,-3-30,1 31,3 45,0 4,-8-72,1 0,1 0,1 0,2 0,7 28,-2-9,-7-33,0 0,1 1,0-1,6 14,-5-15,0 0,-1 1,0-1,-1 1,0-1,1 15,-2 59,-2-46,0-30,1 0,-2 0,1 0,-1 0,0 0,-3 6,2-5,0-1,1 1,0 0,-2 14,4 64,1-58,-2 0,0 0,-6 29,-1-6,-4 96,14 53,-2-188,13 120,-8-97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4:40.381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 2366,'0'-322,"1"310,0 0,4-18,2-24,6-73,-14-346,2 461,0 0,5-17,1-25,-8-71,2-77,5 128,1-36,-14 1,0-10,7 73,0-17,8-70,-3 79,-4-73,-1 72,0 43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5:06.939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2 549,'-1'-96,"3"-103,4 150,-3 30,1-34,-4 27,1 0,8-45,-7 62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5:12.367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96 1939,'0'-22,"-2"-1,-1 1,-1 0,-9-29,10 37,1 0,-1-27,-2-13,1 31,2-1,0 0,2 0,0 0,2 0,4-25,16-24,-16 58,-1-1,-1 0,0 0,-1 0,2-27,-6-230,-5 207,3 47,-1-30,16-139,-9 142,-1 0,-6-48,2 87,0 0,0-1,-1 1,0 0,0 1,0-1,-1 1,0-1,-1 1,1 0,-1 0,-6-5,8 7,-1 0,1 0,1-1,-1 0,0 1,1-1,0 0,0 0,1 0,0 0,-1-1,1-5,-1-8,2 0,2-22,-1 24,-1 1,0 0,-3-18,-6-12,4 19,0 0,-1-47,5 74,1-1,0 1,0 0,0-1,0 1,0-1,0 1,0-1,0 1,0-1,0 1,0-1,0 1,0-1,0 1,0 0,0-1,0 1,1-1,-1 1,0-1,0 1,1 0,-1-1,0 1,0 0,1-1,0 1,6 11,5 27,9 72,-2-11,-15-83,2-1,0-1,1 1,8 13,-5-10,13 34,-10-17,-7-21,0 1,-2 0,5 21,2 64,-5 1,-9 143,-19 1,8-140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8:13.613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16,'41'0,"-10"1,0-1,57-9,-66 6,1 0,0 2,-1 1,32 2,-12 5,-26-5,0 0,16 1,-4-2,-1 1,31 8,-32-5,1-1,35 0,-40-3,0 0,26 6,-43-6,36 3,0-1,59-5,-22 0,-36 2,-12-1,0 1,-1 2,34 5,-42-3,1-2,-1-1,34-2,-38-1,0 2,1 0,-1 1,0 0,0 2,26 6,61 22,-78-23,-16-4,-1-1,1 0,0-1,0 0,16 0,123-11,-116 5,-29 4,-1-1,0 1,1 0,-1 0,1 0,-1 0,0 0,1 1,-1 0,1-1,-1 1,0 1,0-1,0 0,0 1,0-1,0 1,0 0,0 0,-1 0,1 1,-1-1,1 1,-1-1,0 1,0 0,0 0,0-1,-1 1,1 1,-1-1,0 0,0 0,0 0,0 1,0-1,-1 0,0 1,1 4,-1 0,-2 53,1-56,0 1,0-1,-1 0,1 0,-1 1,-1-1,1 0,-6 9,1-4,1 1,0 1,1-1,0 1,1 0,1 0,-1 0,2 1,-2 18,1 13,4 61,1-32,-3 27,3 109,12-98,-10-96,2-1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8:20.912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43 1590,'-2'-1,"1"0,0-1,0 1,0-1,0 1,0-1,1 1,-1-1,0 0,1 1,-1-1,1 0,-1 1,1-1,0-2,-2-4,-4-11,2 0,0 0,-2-36,2 22,0-38,4-84,2 58,-2-390,1 460,1 1,8-32,-4 30,2-50,-7 47,-3-141,-11 86,0 8,12 63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18:25.80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1668,'3'0,"0"0,0-1,0 1,0-1,0 0,-1 0,1 0,0 0,0 0,-1 0,1-1,0 1,-1-1,0 0,1 0,-1 0,0 0,0 0,0-1,0 1,0-1,-1 1,1-1,-1 1,0-1,1 0,-1 0,0 0,-1 1,1-1,0-4,0-22,0-1,-2 1,-6-32,-1-49,9-466,0 558,1-1,0 1,7-22,4-24,0 10,-10 44,0-1,0 1,-1-1,0-14,-2-3,-1 1,-9-42,7 34,1 0,3-55,1 21,-2-54,0 108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5:55.634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56 2115,'-1'-10,"0"-1,-1 1,-3-15,-4-24,9-109,-1-16,0 163,-1 0,-1 1,0 0,-5-12,4 11,1 1,0-1,-3-18,3-18,5-88,6 75,-4 39,1-37,-6 21,-7-40,4 40,-1-41,6-909,-1 972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6:40.076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206 442,'0'-10,"0"-17,-6-52,5 71,-1 1,0-1,0 1,0-1,-1 1,-1 0,1 0,-1 0,0 0,0 0,-8-7,10 12,0 0,-1 0,1 0,-1 0,0 0,0 1,1-1,-1 1,0 0,0 0,0 0,0 0,-4 0,-45-2,43 3,1 0,-1 0,1-1,-1 0,-10-3,19 4,0 0,0 0,0 0,0 0,0 0,0 0,0 0,0 0,1 0,-1 0,0 0,0 0,0 0,0-1,0 1,0 0,0 0,0 0,0 0,0 0,0 0,0 0,0 0,0 0,0 0,0 0,0 0,0 0,0 0,0 0,0 0,0 0,0 0,0-1,0 1,0 0,0 0,0 0,0 0,0 0,0 0,0 0,0 0,0 0,0 0,0 0,0 0,0 0,0 0,0-1,0 1,0 0,0 0,0 0,12-2,15 0,1414 1,-687 2,-728 1,38 6,-36-4,30 1,94-8,-125 1,0-2,0-1,40-13,-11 3,0 1,0 4,1 1,0 3,97 3,-91 3,89-10,-74 2,138 7,-104 2,-88-1,0 1,0 0,36 8,-30-4,1-1,0-2,59-4,-28 1,56-9,-9 1,-6 0,11 0,-54 9,50 1,192-22,-190 2,92-13,-155 25,-20 3,50-2,-79 6,16-1,0 2,-1 0,1 0,15 5,-26-5,0 1,0 0,-1 0,1 0,-1 1,1-1,-1 1,0 0,0 0,0 1,0-1,-1 1,1 0,-1 0,0 0,3 5,0 2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6:41.12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0,'0'0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6:46.837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2532 0,'0'1,"0"0,1 0,-1-1,1 1,-1 0,0-1,1 1,-1 0,1-1,0 1,-1-1,1 1,-1-1,1 1,0-1,-1 1,1-1,0 1,0-1,-1 0,1 0,0 1,0-1,0 0,0 0,28 6,-20-5,42 10,0-2,0-2,80 0,-112-7,0 0,0 1,35 8,-31-5,36 2,11 2,-65-7,148 24,-64-8,-5-1,-10-7,85 0,-139-9,14 0,-34 0,0 0,0 0,0 0,0 0,0 0,0 0,0 0,-1 0,1 0,0 0,0 0,0 0,0 0,0 0,0 0,0 0,0 0,0 0,0 0,0 0,-1 0,1 0,0 0,0 0,0 1,0-1,0 0,0 0,0 0,0 0,0 0,0 0,0 0,0 0,0 0,0 0,0 0,0 1,0-1,0 0,0 0,0 0,0 0,0 0,0 0,0 0,0 0,0 0,0 0,0 1,0-1,0 0,0 0,0 0,0 0,-23 7,-27 3,-1-2,-78 3,-109-12,94-2,-350 3,431-3,-113-20,122 14,18 1,1-1,-42-17,51 16,0 1,-1 1,0 1,0 2,-40-4,48 8,-1-2,0 0,-22-7,-36-6,-159-2,167 18,112 1,293-12,-285 8,1 1,87 10,128 16,-262-24,19 2,0 0,23 7,-28-6,1 0,0-2,29 0,-26-1,45 5,-43-1,-18-4,1 1,-1 0,0 0,1 1,-1 0,8 3,-12-4,0 0,0 1,-1-1,1 1,0-1,-1 1,1-1,-1 1,0 0,0 0,1-1,-1 1,0 0,0 0,-1 0,1 0,0 0,-1 1,1-1,-1 0,0 0,0 0,0 3,1 1,-1 0,0 0,0 0,0 0,-1-1,0 1,0 0,-1 0,0-1,0 1,0-1,0 1,-1-1,0 0,0 0,-1 0,1-1,-1 1,0-1,0 0,0 0,-1 0,1 0,-1-1,0 0,-6 3,3-1,-1-1,-1-1,1 1,0-2,-1 1,-14 1,-62 1,21-2,-271 7,269-11,43 0,0-2,0-1,1 0,-28-10,25 6,-1 2,-51-6,0 9,-65-5,57 1,-145 7,-14 18,197-12,-84 21,59-11,12 1,43-11,-2-1,-33 5,39-8,0 0,0 2,-19 7,-14 3,-97 31,115-37,12-2,0-2,0 0,-1-1,-26 2,0-7,-1-1,-46-10,91 13,-1 0,1 0,0 0,0 0,0 1,0-1,0 0,0 0,0 0,-1 0,1 0,0 0,0 0,0 0,0 0,0 0,0 0,0 0,-1 0,1 0,0 0,0 0,0 0,0 0,0-1,0 1,0 0,-1 0,1 0,0 0,0 0,0 0,0 0,0 0,0 0,0 0,0 0,0-1,0 1,0 0,0 0,-1 0,1 0,0 0,0 0,0 0,0-1,0 1,0 0,0 0,0 0,0 0,0 0,0 0,0 0,0-1,0 1,0 0,0 0,0 0,1 0,-1 0,0 0,0-1,11-4,16-2,8 3,48 2,-52 3,0-2,44-7,-32 3,1 1,85 5,-46 0,-52 1,35 5,29 2,-4-9,176-24,-155 11,-75 11,0-2,0-2,35-10,97-39,-123 43,1 2,0 3,1 1,50 1,-4-3,33-1,1 0,-5 1,327 7,-229 1,-98 8,-84-5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6:57.380"/>
    </inkml:context>
    <inkml:brush xml:id="br0">
      <inkml:brushProperty name="width" value="0.2" units="cm"/>
      <inkml:brushProperty name="height" value="0.4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1 213,'358'0,"-343"2,0-1,0 2,-1 0,26 9,13 3,0 1,-43-12,0 0,0-1,0 0,0-1,16 2,-1-4,-1-2,37-6,-33 4,43-1,280 5,-321 2,37 6,23 1,275-9,-172-1,-178 3,0 0,0 1,0 0,0 2,0-1,-1 2,25 12,28 10,-45-20,0-1,0 0,1-2,0-1,0-1,29 0,616-5,-627 4,74 14,-74-8,66 2,-12-1,5 0,-76-10,0-1,0-1,-1-1,35-11,-49 12,23-5,45-14,-60 16,0 2,28-5,15-4,-25-1,-28 10,-1 1,1 0,0 1,13-4,1 3,0 2,0 0,0 0,23 4,-42-3,-1 0,0 0,0 0,0 0,0 1,0-1,0 0,0 0,0 1,0-1,0 1,0-1,0 0,0 1,-1 0,1-1,0 1,0 0,0-1,1 2,-2-1,0 0,0 0,0-1,0 1,0 0,0-1,-1 1,1 0,0-1,0 1,0 0,-1-1,1 1,0 0,0-1,-1 1,1-1,-1 1,1-1,-1 1,1-1,-1 2,-6 4,0-1,0 1,-12 6,18-12,-16 9,0-1,0-1,-1-1,0 0,-34 5,-31 10,36-5,25-7,-1-1,0-1,0-1,0-1,-27 1,-44 2,-33 0,-28-17,5 0,-247 9,346-2,0-3,-61-14,-20-3,-344-2,368 20,-110-18,-106-5,201 19,8-1,-121-8,217 15,0 0,0-2,1 0,-33-12,7 2,7 5,0 0,-44-3,42 6,-74-22,-5 0,77 21,5 2,-39-11,73 15,0 1,0 0,1-1,-1 0,0 1,0-1,0 0,1 0,-1 0,0 0,1-1,-1 1,1 0,-1-1,1 1,0 0,-1-1,1 0,0 1,0-1,0 0,0 0,1 1,-1-1,0 0,1 0,-1 0,1 0,0 0,-1 0,1 0,0 0,0 0,1 0,-1 0,0 0,1 0,-1 0,2-3,0 0,0 0,0 0,1 0,0 0,0 0,0 1,1-1,-1 1,1 0,0 0,0 0,1 1,5-4,4-1,1 1,0 1,0 0,0 1,1 1,0 1,0 0,0 0,0 2,0 0,24 2,315 0,-341 0,0 1,21 4,-20-3,0 0,15 0,470-2,-244-3,-189 1,74 3,-87 7,-38-6,1 0,16 0,310-2,-164-3,-155 5,0 0,0 1,0 1,-1 1,35 15,25 5,-59-19,0-2,0-1,1-1,33-1,-37-2,38 1,92-13,-88 6,0 2,75 6,-35-1,1032-1,-1117 2,0 0,0 0,0 2,25 8,6 1,58 19,-94-29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4T22:27:41.44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4T22:27:52.10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1 143 24575,'7'1'0,"0"-1"0,0 2 0,0-1 0,7 3 0,21 3 0,84-6 0,4 1 0,-76 6 0,-35-5 0,1 0 0,20 0 0,-13-2 0,1-1 0,0 1 0,0 1 0,0 0 0,36 11 0,-38-8 0,0-1 0,1 0 0,-1-1 0,21 0 0,82-4 0,-46-1 0,-56 1 0,0-1 0,20-4 0,-20 2 0,38-2 0,571 7 0,-610-2 0,0-1 0,0-1 0,31-9 0,-29 7 0,0 0 0,37-2 0,145 6 0,-145-7 0,7 0 0,-40 6 0,28-5 0,-30 3 0,38-2 0,-24 6 0,-3 1 0,-1-2 0,57-9 0,-71 8 0,0 0 0,0 1 0,0 1 0,0 1 0,0 0 0,25 6 0,-28-4 0,11-1 0,-1-1 0,0-1 0,1-1 0,-1-1 0,26-7 0,-43 8 0,19-1 0,-1 1 0,1 1 0,-1 1 0,0 1 0,32 8 0,-57-10 0,33 4 0,1-1 0,-1-2 0,52-5 0,-40-5 0,-34 6 0,0 0 0,20 0 0,-4 2 0,9 0 0,52-7 0,-35 2 0,0 2 0,79 5 0,-40 1 0,329-2 0,-405-1 0,1-1 0,20-4 0,-19 2 0,32-1 0,197 4 0,-117 2 0,-117-2 0,1-1 0,-1-1 0,0 0 0,0-1 0,25-9 0,-22 6 0,0 1 0,0 1 0,25-3 0,20 0 0,-17 2 0,52 0 0,148 7-1365,-229-1-5461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4T22:28:04.62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84 24575,'77'1'0,"87"-3"0,-99-11 0,-48 9 0,0 1 0,20-3 0,16 3 0,73 6 0,3 21 0,172-19 0,-167-7 0,-112 1 0,1-2 0,33-7 0,-30 5 0,35-3 0,266 6 0,-169 4 0,-140-3 0,-1-1 0,0-1 0,18-4 0,-15 2 0,34-3 0,32 7 0,-56 2 0,-1-1 0,0-2 0,37-7 0,-26 2 0,0 1 0,50-1 0,82 9 0,-59 0 0,604-2 0,-698 1 0,1 1 0,35 8 0,-32-5 0,37 3 0,-23-4 0,0 2 0,64 19 0,-64-16 0,-18-5 0,-1-2 0,1 0 0,0-1 0,0-1 0,0 0 0,-1-2 0,1 0 0,34-9 0,119-17 0,-147 22 43,19-4-512,-1 2-1,73-5 1,-92 12-6357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1-24T22:28:10.56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48 24575,'2046'0'0,"-2021"-2"0,-1 0 0,32-8 0,-29 5 0,44-3 0,297 8 0,-175 1 0,-174-2-127,-1-1-1,1-1 1,18-5-1,-24 5-727,10-2-5971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9:24.726"/>
    </inkml:context>
    <inkml:brush xml:id="br0">
      <inkml:brushProperty name="width" value="0.2" units="cm"/>
      <inkml:brushProperty name="height" value="0.4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93,'6'-4,"0"1,0-1,0 1,1 0,-1 1,1-1,-1 1,12-1,-3-1,18-3,64-6,-22 4,-14 3,120 3,-105 4,-57 0,0 1,28 6,-25-3,30 2,49 4,-60-5,51 0,1520-7,-1595 0,0-1,30-6,-29 4,1 1,20-1,77-8,-74 6,50 0,-52 6,24 1,122-14,-119 6,0 2,88 6,-51 1,-46-2,-34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9:27.958"/>
    </inkml:context>
    <inkml:brush xml:id="br0">
      <inkml:brushProperty name="width" value="0.2" units="cm"/>
      <inkml:brushProperty name="height" value="0.4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47,'11'-1,"0"0,0 0,19-7,18-2,33-2,29-1,-95 12,214 3,-213 0,-1 1,0 1,1 1,-1 0,18 10,-20-9,1 0,-1-1,1-1,1 0,-1 0,19 1,234-4,-124-3,-106 2,-14 1,0-1,0-1,44-8,-42 5,0 0,36 0,-34 3,52-9,-28 3,0 1,0 3,81 4,-37 1,-61-2,0 2,57 10,-69-8,-3-1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9:29.354"/>
    </inkml:context>
    <inkml:brush xml:id="br0">
      <inkml:brushProperty name="width" value="0.2" units="cm"/>
      <inkml:brushProperty name="height" value="0.4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0,'4'0,"1"0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29:34.233"/>
    </inkml:context>
    <inkml:brush xml:id="br0">
      <inkml:brushProperty name="width" value="0.2" units="cm"/>
      <inkml:brushProperty name="height" value="0.4" units="cm"/>
      <inkml:brushProperty name="color" value="#FF25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70,'342'0,"-324"-1,0-1,29-6,-27 3,31-2,287 5,-174 4,-100-2,110-14,-113 3,-21 3,-1 2,60-1,1856 9,-1051-3,-885 1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0:36.984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95 0,'-1'6,"-1"-1,1 1,-1-1,0 0,0 1,0-1,-1 0,0 0,0-1,-4 6,-14 26,11-6,1-1,1 2,1-1,2 1,2 0,0 0,2 1,4 40,2-40,12 47,-9-46,5 39,-1 9,-6-45,2 42,-8 123,0-107,0-67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0:42.007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0 46,'4'0,"5"0,1-4,2-1,4 0,3 1,1-3,2 1,1 0,0 2,0 1,-3 2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1:06.087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137 4168,'3'-63,"4"0,26-119,-22 132,-2-12,-3 0,-3 0,-5-82,0 31,3 74,0 13,-1 0,-1 1,-1-1,-1 0,-2 0,-7-25,-13-39,17 56,-13-36,16 54,0-1,2 1,-3-25,0 0,-3-32,3 1,6-124,2 78,10-42,-6 109,-2 1,-3-51,-34-232,0 161,16 98,4-1,-5-98,18-175,1 157,0 168,2 0,7-34,-4 26,22-76,-12 50,-14 48,1 0,0 1,0 0,1-1,0 1,0 0,1 1,0-1,11-11,-8 10,-1 0,0 0,0-1,-1 0,0 0,-1 0,0-1,-1 0,0 0,-1 0,3-18,-5 23,0 1,0-1,0 1,0-1,1 1,0-1,0 1,1 0,4-7,-6 11,0-1,0 1,0 0,0 0,0-1,1 1,-1 0,0 0,1 0,-1 0,0 1,1-1,0 0,-1 1,1-1,-1 1,1-1,0 1,-1 0,1-1,-1 1,1 0,0 0,0 0,-1 1,1-1,-1 0,1 1,0-1,-1 1,1-1,-1 1,1 0,-1-1,1 1,1 2,0-1,1 1,-1 0,0-1,0 1,-1 1,1-1,-1 0,1 1,-1-1,0 1,0 0,-1 0,1-1,-1 1,0 0,0 0,0 1,0-1,-1 0,0 0,0 0,0 6,-1 0,0 1,0-1,-1 0,0 0,-1 1,0-1,-8 16,-9 12,8-18,2 1,-11 29,19-42,0 0,0 1,0-1,1 0,1 1,-1-1,1 0,1 1,-1-1,4 11,5 18,22 52,-20-62,-1 1,-1 0,-2 0,4 31,0 15,-5-43,1 49,4 28,0-1,-11 223,-2-306,-8 48,6-46,-3 38,6 361,3-199,-3-191,-7 53,-2-35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1:08.770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68 191,'0'-34,"1"20,0 0,-1 0,-1 0,-1 0,0 0,-4-16,1 21,2 9,-2 16,3 27,3 41,1-40,-5 59,3-103,0 1,0-1,0 0,0 0,0 0,0 0,0 0,0 1,1-1,-1 0,0 0,0 0,0 0,0 0,0 1,0-1,0 0,0 0,0 0,-1 0,1 0,0 1,0-1,0 0,0 0,0 0,0 0,0 0,0 0,0 1,0-1,0 0,-1 0,1 0,0 0,0 0,0 0,0 0,0 0,0 0,0 0,-1 0,1 1,0-1,0 0,0 0,0 0,0 0,-1 0,1 0,0 0,0 0,0 0,0 0,0 0,-1 0,1-1,0 1,0 0,-7-11,-4-19,4-3,1-2,1 1,2 0,2-1,3-36,2 25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3:57.813"/>
    </inkml:context>
    <inkml:brush xml:id="br0">
      <inkml:brushProperty name="width" value="0.2" units="cm"/>
      <inkml:brushProperty name="height" value="0.4" units="cm"/>
      <inkml:brushProperty name="color" value="#FF8517"/>
      <inkml:brushProperty name="tip" value="rectangle"/>
      <inkml:brushProperty name="rasterOp" value="maskPen"/>
      <inkml:brushProperty name="ignorePressure" value="1"/>
    </inkml:brush>
  </inkml:definitions>
  <inkml:trace contextRef="#ctx0" brushRef="#br0">3 1,'-1'51,"0"-29,0 1,2-1,6 41,-6-59,0 0,0-1,0 1,0-1,1 1,-1-1,1 0,0 1,0-1,0 0,1 0,-1 0,1-1,-1 1,1 0,0-1,0 0,0 0,0 0,1 0,-1 0,0-1,1 1,-1-1,1 0,0 0,-1 0,6 0,-7-1,-1 0,1-1,-1 1,0 0,1-1,-1 1,0-1,0 1,1-1,-1 0,0 1,0-1,0 0,0 0,0 0,0 0,0 0,0 0,0 0,0 0,-1 0,1-1,0 1,-1 0,1 0,-1-1,1 1,-1 0,0-1,1 1,-1-2,2-6,-1-1,0 1,-1-13,0 17,0-18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15.380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1 22,'103'-2,"113"4,-146 9,-46-7,41 3,100-8,70 2,-223 1,1 0,-1 1,1 1,19 8,-21-8,1 1,0-2,0 1,0-2,14 2,244-2,-131-4,-52 3,97-3,-146-2,0-3,67-19,-84 20,-6 0,1 1,-1 1,1 1,0 0,22-1,-21 3,1-1,20-5,-27 5,-1-1,0 1,1 1,-1 0,1 1,-1 0,1 0,-1 1,17 4,-11-1,1 0,28 2,-27-5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20.741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29,'8'0,"-1"1,1 0,-1 1,13 4,21 3,14-5,99-6,-141 1,0-1,0-1,-1 0,1-1,14-7,3 0,-10 6,1 1,0 2,0-1,0 2,0 1,31 3,9 0,279-3,-318 1,-1 1,36 9,-24-4,8 2,-20-4,-1-1,29 2,3-2,60 14,37 3,-115-20,0-2,68-11,-78 9,6 0,42 2,7-1,-16-9,-44 7,31-3,-26 6,-3 1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24.158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2,'83'-2,"88"4,-99 10,-51-8,42 3,-62-7,250-1,-180-10,-49 6,41-2,231 8,-275-1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26.182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47,'91'1,"101"-3,-164-1,0-2,31-9,-33 7,0 1,44-4,-46 10,-3-1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28.943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1,'555'0,"-531"0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1-24T22:34:37.007"/>
    </inkml:context>
    <inkml:brush xml:id="br0">
      <inkml:brushProperty name="width" value="0.2" units="cm"/>
      <inkml:brushProperty name="height" value="0.4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70,'10'0,"0"1,0 1,15 4,16 3,291-2,-196-9,638 2,-745-2,48-8,14-1,330 9,-215 4,393-2,-417-12,2 0,-140 9,-1-1,56-12,-56 7,1 3,51-2,-76 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D1FD4D-BC65-428E-8535-4BCB44FA77CC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D44356-67AB-4BBF-951B-1AE3B15568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88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3587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295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0748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2024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8078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099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23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271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9181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6910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1047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1386E9-6813-4BFF-A731-112048342CD8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1AAACD3-C366-4EEB-B4B2-8F235425818E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4389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53.xml"/><Relationship Id="rId21" Type="http://schemas.openxmlformats.org/officeDocument/2006/relationships/customXml" Target="../ink/ink10.xml"/><Relationship Id="rId42" Type="http://schemas.openxmlformats.org/officeDocument/2006/relationships/image" Target="../media/image22.png"/><Relationship Id="rId63" Type="http://schemas.openxmlformats.org/officeDocument/2006/relationships/customXml" Target="../ink/ink31.xml"/><Relationship Id="rId191" Type="http://schemas.openxmlformats.org/officeDocument/2006/relationships/image" Target="../media/image60.png"/><Relationship Id="rId205" Type="http://schemas.openxmlformats.org/officeDocument/2006/relationships/image" Target="../media/image67.png"/><Relationship Id="rId107" Type="http://schemas.openxmlformats.org/officeDocument/2006/relationships/customXml" Target="../ink/ink47.xml"/><Relationship Id="rId11" Type="http://schemas.openxmlformats.org/officeDocument/2006/relationships/customXml" Target="../ink/ink5.xml"/><Relationship Id="rId32" Type="http://schemas.openxmlformats.org/officeDocument/2006/relationships/image" Target="../media/image17.png"/><Relationship Id="rId53" Type="http://schemas.openxmlformats.org/officeDocument/2006/relationships/customXml" Target="../ink/ink26.xml"/><Relationship Id="rId74" Type="http://schemas.openxmlformats.org/officeDocument/2006/relationships/image" Target="../media/image38.png"/><Relationship Id="rId149" Type="http://schemas.openxmlformats.org/officeDocument/2006/relationships/image" Target="../media/image74.png"/><Relationship Id="rId5" Type="http://schemas.openxmlformats.org/officeDocument/2006/relationships/customXml" Target="../ink/ink2.xml"/><Relationship Id="rId181" Type="http://schemas.openxmlformats.org/officeDocument/2006/relationships/image" Target="../media/image45.png"/><Relationship Id="rId216" Type="http://schemas.openxmlformats.org/officeDocument/2006/relationships/customXml" Target="../ink/ink88.xml"/><Relationship Id="rId22" Type="http://schemas.openxmlformats.org/officeDocument/2006/relationships/image" Target="../media/image12.png"/><Relationship Id="rId43" Type="http://schemas.openxmlformats.org/officeDocument/2006/relationships/customXml" Target="../ink/ink21.xml"/><Relationship Id="rId64" Type="http://schemas.openxmlformats.org/officeDocument/2006/relationships/image" Target="../media/image33.png"/><Relationship Id="rId139" Type="http://schemas.openxmlformats.org/officeDocument/2006/relationships/image" Target="../media/image69.png"/><Relationship Id="rId150" Type="http://schemas.openxmlformats.org/officeDocument/2006/relationships/customXml" Target="../ink/ink59.xml"/><Relationship Id="rId171" Type="http://schemas.openxmlformats.org/officeDocument/2006/relationships/image" Target="../media/image85.png"/><Relationship Id="rId192" Type="http://schemas.openxmlformats.org/officeDocument/2006/relationships/customXml" Target="../ink/ink76.xml"/><Relationship Id="rId206" Type="http://schemas.openxmlformats.org/officeDocument/2006/relationships/customXml" Target="../ink/ink83.xml"/><Relationship Id="rId12" Type="http://schemas.openxmlformats.org/officeDocument/2006/relationships/image" Target="../media/image7.png"/><Relationship Id="rId33" Type="http://schemas.openxmlformats.org/officeDocument/2006/relationships/customXml" Target="../ink/ink16.xml"/><Relationship Id="rId108" Type="http://schemas.openxmlformats.org/officeDocument/2006/relationships/customXml" Target="../ink/ink48.xml"/><Relationship Id="rId54" Type="http://schemas.openxmlformats.org/officeDocument/2006/relationships/image" Target="../media/image28.png"/><Relationship Id="rId75" Type="http://schemas.openxmlformats.org/officeDocument/2006/relationships/customXml" Target="../ink/ink37.xml"/><Relationship Id="rId140" Type="http://schemas.openxmlformats.org/officeDocument/2006/relationships/customXml" Target="../ink/ink54.xml"/><Relationship Id="rId161" Type="http://schemas.openxmlformats.org/officeDocument/2006/relationships/image" Target="../media/image80.png"/><Relationship Id="rId182" Type="http://schemas.openxmlformats.org/officeDocument/2006/relationships/customXml" Target="../ink/ink71.xml"/><Relationship Id="rId217" Type="http://schemas.openxmlformats.org/officeDocument/2006/relationships/image" Target="../media/image88.png"/><Relationship Id="rId6" Type="http://schemas.openxmlformats.org/officeDocument/2006/relationships/image" Target="../media/image4.png"/><Relationship Id="rId23" Type="http://schemas.openxmlformats.org/officeDocument/2006/relationships/customXml" Target="../ink/ink11.xml"/><Relationship Id="rId44" Type="http://schemas.openxmlformats.org/officeDocument/2006/relationships/image" Target="../media/image23.png"/><Relationship Id="rId60" Type="http://schemas.openxmlformats.org/officeDocument/2006/relationships/image" Target="../media/image31.png"/><Relationship Id="rId65" Type="http://schemas.openxmlformats.org/officeDocument/2006/relationships/customXml" Target="../ink/ink32.xml"/><Relationship Id="rId81" Type="http://schemas.openxmlformats.org/officeDocument/2006/relationships/customXml" Target="../ink/ink40.xml"/><Relationship Id="rId151" Type="http://schemas.openxmlformats.org/officeDocument/2006/relationships/image" Target="../media/image75.png"/><Relationship Id="rId156" Type="http://schemas.openxmlformats.org/officeDocument/2006/relationships/customXml" Target="../ink/ink62.xml"/><Relationship Id="rId177" Type="http://schemas.openxmlformats.org/officeDocument/2006/relationships/image" Target="../media/image43.png"/><Relationship Id="rId198" Type="http://schemas.openxmlformats.org/officeDocument/2006/relationships/customXml" Target="../ink/ink79.xml"/><Relationship Id="rId172" Type="http://schemas.openxmlformats.org/officeDocument/2006/relationships/customXml" Target="../ink/ink66.xml"/><Relationship Id="rId193" Type="http://schemas.openxmlformats.org/officeDocument/2006/relationships/image" Target="../media/image61.png"/><Relationship Id="rId202" Type="http://schemas.openxmlformats.org/officeDocument/2006/relationships/customXml" Target="../ink/ink81.xml"/><Relationship Id="rId207" Type="http://schemas.openxmlformats.org/officeDocument/2006/relationships/image" Target="../media/image68.png"/><Relationship Id="rId223" Type="http://schemas.openxmlformats.org/officeDocument/2006/relationships/image" Target="../media/image91.png"/><Relationship Id="rId13" Type="http://schemas.openxmlformats.org/officeDocument/2006/relationships/customXml" Target="../ink/ink6.xml"/><Relationship Id="rId18" Type="http://schemas.openxmlformats.org/officeDocument/2006/relationships/image" Target="../media/image10.png"/><Relationship Id="rId39" Type="http://schemas.openxmlformats.org/officeDocument/2006/relationships/customXml" Target="../ink/ink19.xml"/><Relationship Id="rId109" Type="http://schemas.openxmlformats.org/officeDocument/2006/relationships/image" Target="../media/image55.png"/><Relationship Id="rId34" Type="http://schemas.openxmlformats.org/officeDocument/2006/relationships/image" Target="../media/image18.png"/><Relationship Id="rId50" Type="http://schemas.openxmlformats.org/officeDocument/2006/relationships/image" Target="../media/image26.png"/><Relationship Id="rId55" Type="http://schemas.openxmlformats.org/officeDocument/2006/relationships/customXml" Target="../ink/ink27.xml"/><Relationship Id="rId76" Type="http://schemas.openxmlformats.org/officeDocument/2006/relationships/image" Target="../media/image39.png"/><Relationship Id="rId104" Type="http://schemas.openxmlformats.org/officeDocument/2006/relationships/image" Target="../media/image53.png"/><Relationship Id="rId141" Type="http://schemas.openxmlformats.org/officeDocument/2006/relationships/image" Target="../media/image70.png"/><Relationship Id="rId146" Type="http://schemas.openxmlformats.org/officeDocument/2006/relationships/customXml" Target="../ink/ink57.xml"/><Relationship Id="rId188" Type="http://schemas.openxmlformats.org/officeDocument/2006/relationships/customXml" Target="../ink/ink74.xml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92" Type="http://schemas.openxmlformats.org/officeDocument/2006/relationships/image" Target="../media/image47.png"/><Relationship Id="rId162" Type="http://schemas.openxmlformats.org/officeDocument/2006/relationships/customXml" Target="../ink/ink64.xml"/><Relationship Id="rId183" Type="http://schemas.openxmlformats.org/officeDocument/2006/relationships/image" Target="../media/image48.png"/><Relationship Id="rId213" Type="http://schemas.openxmlformats.org/officeDocument/2006/relationships/image" Target="../media/image83.png"/><Relationship Id="rId218" Type="http://schemas.openxmlformats.org/officeDocument/2006/relationships/customXml" Target="../ink/ink89.xml"/><Relationship Id="rId2" Type="http://schemas.openxmlformats.org/officeDocument/2006/relationships/customXml" Target="../ink/ink1.xml"/><Relationship Id="rId29" Type="http://schemas.openxmlformats.org/officeDocument/2006/relationships/customXml" Target="../ink/ink14.xml"/><Relationship Id="rId24" Type="http://schemas.openxmlformats.org/officeDocument/2006/relationships/image" Target="../media/image13.png"/><Relationship Id="rId40" Type="http://schemas.openxmlformats.org/officeDocument/2006/relationships/image" Target="../media/image21.png"/><Relationship Id="rId45" Type="http://schemas.openxmlformats.org/officeDocument/2006/relationships/customXml" Target="../ink/ink22.xml"/><Relationship Id="rId66" Type="http://schemas.openxmlformats.org/officeDocument/2006/relationships/image" Target="../media/image34.png"/><Relationship Id="rId110" Type="http://schemas.openxmlformats.org/officeDocument/2006/relationships/customXml" Target="../ink/ink49.xml"/><Relationship Id="rId115" Type="http://schemas.openxmlformats.org/officeDocument/2006/relationships/image" Target="../media/image58.png"/><Relationship Id="rId157" Type="http://schemas.openxmlformats.org/officeDocument/2006/relationships/image" Target="../media/image78.png"/><Relationship Id="rId178" Type="http://schemas.openxmlformats.org/officeDocument/2006/relationships/customXml" Target="../ink/ink69.xml"/><Relationship Id="rId61" Type="http://schemas.openxmlformats.org/officeDocument/2006/relationships/customXml" Target="../ink/ink30.xml"/><Relationship Id="rId82" Type="http://schemas.openxmlformats.org/officeDocument/2006/relationships/image" Target="../media/image42.png"/><Relationship Id="rId152" Type="http://schemas.openxmlformats.org/officeDocument/2006/relationships/customXml" Target="../ink/ink60.xml"/><Relationship Id="rId173" Type="http://schemas.openxmlformats.org/officeDocument/2006/relationships/image" Target="../media/image86.png"/><Relationship Id="rId194" Type="http://schemas.openxmlformats.org/officeDocument/2006/relationships/customXml" Target="../ink/ink77.xml"/><Relationship Id="rId199" Type="http://schemas.openxmlformats.org/officeDocument/2006/relationships/image" Target="../media/image64.png"/><Relationship Id="rId203" Type="http://schemas.openxmlformats.org/officeDocument/2006/relationships/image" Target="../media/image66.png"/><Relationship Id="rId208" Type="http://schemas.openxmlformats.org/officeDocument/2006/relationships/customXml" Target="../ink/ink84.xml"/><Relationship Id="rId19" Type="http://schemas.openxmlformats.org/officeDocument/2006/relationships/customXml" Target="../ink/ink9.xml"/><Relationship Id="rId14" Type="http://schemas.openxmlformats.org/officeDocument/2006/relationships/image" Target="../media/image8.png"/><Relationship Id="rId30" Type="http://schemas.openxmlformats.org/officeDocument/2006/relationships/image" Target="../media/image16.png"/><Relationship Id="rId35" Type="http://schemas.openxmlformats.org/officeDocument/2006/relationships/customXml" Target="../ink/ink17.xml"/><Relationship Id="rId56" Type="http://schemas.openxmlformats.org/officeDocument/2006/relationships/image" Target="../media/image29.png"/><Relationship Id="rId77" Type="http://schemas.openxmlformats.org/officeDocument/2006/relationships/customXml" Target="../ink/ink38.xml"/><Relationship Id="rId100" Type="http://schemas.openxmlformats.org/officeDocument/2006/relationships/image" Target="../media/image51.png"/><Relationship Id="rId105" Type="http://schemas.openxmlformats.org/officeDocument/2006/relationships/customXml" Target="../ink/ink46.xml"/><Relationship Id="rId147" Type="http://schemas.openxmlformats.org/officeDocument/2006/relationships/image" Target="../media/image73.png"/><Relationship Id="rId8" Type="http://schemas.openxmlformats.org/officeDocument/2006/relationships/image" Target="../media/image5.png"/><Relationship Id="rId51" Type="http://schemas.openxmlformats.org/officeDocument/2006/relationships/customXml" Target="../ink/ink25.xml"/><Relationship Id="rId72" Type="http://schemas.openxmlformats.org/officeDocument/2006/relationships/image" Target="../media/image37.png"/><Relationship Id="rId93" Type="http://schemas.openxmlformats.org/officeDocument/2006/relationships/customXml" Target="../ink/ink43.xml"/><Relationship Id="rId142" Type="http://schemas.openxmlformats.org/officeDocument/2006/relationships/customXml" Target="../ink/ink55.xml"/><Relationship Id="rId163" Type="http://schemas.openxmlformats.org/officeDocument/2006/relationships/image" Target="../media/image81.png"/><Relationship Id="rId184" Type="http://schemas.openxmlformats.org/officeDocument/2006/relationships/customXml" Target="../ink/ink72.xml"/><Relationship Id="rId189" Type="http://schemas.openxmlformats.org/officeDocument/2006/relationships/image" Target="../media/image59.png"/><Relationship Id="rId219" Type="http://schemas.openxmlformats.org/officeDocument/2006/relationships/image" Target="../media/image89.png"/><Relationship Id="rId3" Type="http://schemas.openxmlformats.org/officeDocument/2006/relationships/image" Target="../media/image2.png"/><Relationship Id="rId214" Type="http://schemas.openxmlformats.org/officeDocument/2006/relationships/customXml" Target="../ink/ink87.xml"/><Relationship Id="rId25" Type="http://schemas.openxmlformats.org/officeDocument/2006/relationships/customXml" Target="../ink/ink12.xml"/><Relationship Id="rId46" Type="http://schemas.openxmlformats.org/officeDocument/2006/relationships/image" Target="../media/image24.png"/><Relationship Id="rId67" Type="http://schemas.openxmlformats.org/officeDocument/2006/relationships/customXml" Target="../ink/ink33.xml"/><Relationship Id="rId116" Type="http://schemas.openxmlformats.org/officeDocument/2006/relationships/customXml" Target="../ink/ink52.xml"/><Relationship Id="rId158" Type="http://schemas.openxmlformats.org/officeDocument/2006/relationships/customXml" Target="../ink/ink63.xml"/><Relationship Id="rId20" Type="http://schemas.openxmlformats.org/officeDocument/2006/relationships/image" Target="../media/image11.png"/><Relationship Id="rId41" Type="http://schemas.openxmlformats.org/officeDocument/2006/relationships/customXml" Target="../ink/ink20.xml"/><Relationship Id="rId62" Type="http://schemas.openxmlformats.org/officeDocument/2006/relationships/image" Target="../media/image32.png"/><Relationship Id="rId83" Type="http://schemas.openxmlformats.org/officeDocument/2006/relationships/customXml" Target="../ink/ink41.xml"/><Relationship Id="rId111" Type="http://schemas.openxmlformats.org/officeDocument/2006/relationships/image" Target="../media/image56.png"/><Relationship Id="rId153" Type="http://schemas.openxmlformats.org/officeDocument/2006/relationships/image" Target="../media/image76.png"/><Relationship Id="rId174" Type="http://schemas.openxmlformats.org/officeDocument/2006/relationships/customXml" Target="../ink/ink67.xml"/><Relationship Id="rId179" Type="http://schemas.openxmlformats.org/officeDocument/2006/relationships/image" Target="../media/image44.png"/><Relationship Id="rId195" Type="http://schemas.openxmlformats.org/officeDocument/2006/relationships/image" Target="../media/image62.png"/><Relationship Id="rId209" Type="http://schemas.openxmlformats.org/officeDocument/2006/relationships/image" Target="../media/image79.png"/><Relationship Id="rId190" Type="http://schemas.openxmlformats.org/officeDocument/2006/relationships/customXml" Target="../ink/ink75.xml"/><Relationship Id="rId204" Type="http://schemas.openxmlformats.org/officeDocument/2006/relationships/customXml" Target="../ink/ink82.xml"/><Relationship Id="rId220" Type="http://schemas.openxmlformats.org/officeDocument/2006/relationships/customXml" Target="../ink/ink90.xml"/><Relationship Id="rId15" Type="http://schemas.openxmlformats.org/officeDocument/2006/relationships/customXml" Target="../ink/ink7.xml"/><Relationship Id="rId36" Type="http://schemas.openxmlformats.org/officeDocument/2006/relationships/image" Target="../media/image19.png"/><Relationship Id="rId57" Type="http://schemas.openxmlformats.org/officeDocument/2006/relationships/customXml" Target="../ink/ink28.xml"/><Relationship Id="rId106" Type="http://schemas.openxmlformats.org/officeDocument/2006/relationships/image" Target="../media/image54.png"/><Relationship Id="rId10" Type="http://schemas.openxmlformats.org/officeDocument/2006/relationships/image" Target="../media/image6.png"/><Relationship Id="rId31" Type="http://schemas.openxmlformats.org/officeDocument/2006/relationships/customXml" Target="../ink/ink15.xml"/><Relationship Id="rId52" Type="http://schemas.openxmlformats.org/officeDocument/2006/relationships/image" Target="../media/image27.png"/><Relationship Id="rId73" Type="http://schemas.openxmlformats.org/officeDocument/2006/relationships/customXml" Target="../ink/ink36.xml"/><Relationship Id="rId78" Type="http://schemas.openxmlformats.org/officeDocument/2006/relationships/image" Target="../media/image40.png"/><Relationship Id="rId101" Type="http://schemas.openxmlformats.org/officeDocument/2006/relationships/customXml" Target="../ink/ink44.xml"/><Relationship Id="rId143" Type="http://schemas.openxmlformats.org/officeDocument/2006/relationships/image" Target="../media/image71.png"/><Relationship Id="rId148" Type="http://schemas.openxmlformats.org/officeDocument/2006/relationships/customXml" Target="../ink/ink58.xml"/><Relationship Id="rId164" Type="http://schemas.openxmlformats.org/officeDocument/2006/relationships/customXml" Target="../ink/ink65.xml"/><Relationship Id="rId185" Type="http://schemas.openxmlformats.org/officeDocument/2006/relationships/image" Target="../media/image49.png"/><Relationship Id="rId4" Type="http://schemas.openxmlformats.org/officeDocument/2006/relationships/image" Target="../media/image3.png"/><Relationship Id="rId9" Type="http://schemas.openxmlformats.org/officeDocument/2006/relationships/customXml" Target="../ink/ink4.xml"/><Relationship Id="rId180" Type="http://schemas.openxmlformats.org/officeDocument/2006/relationships/customXml" Target="../ink/ink70.xml"/><Relationship Id="rId210" Type="http://schemas.openxmlformats.org/officeDocument/2006/relationships/customXml" Target="../ink/ink85.xml"/><Relationship Id="rId215" Type="http://schemas.openxmlformats.org/officeDocument/2006/relationships/image" Target="../media/image84.png"/><Relationship Id="rId26" Type="http://schemas.openxmlformats.org/officeDocument/2006/relationships/image" Target="../media/image14.png"/><Relationship Id="rId47" Type="http://schemas.openxmlformats.org/officeDocument/2006/relationships/customXml" Target="../ink/ink23.xml"/><Relationship Id="rId68" Type="http://schemas.openxmlformats.org/officeDocument/2006/relationships/image" Target="../media/image35.png"/><Relationship Id="rId112" Type="http://schemas.openxmlformats.org/officeDocument/2006/relationships/customXml" Target="../ink/ink50.xml"/><Relationship Id="rId154" Type="http://schemas.openxmlformats.org/officeDocument/2006/relationships/customXml" Target="../ink/ink61.xml"/><Relationship Id="rId175" Type="http://schemas.openxmlformats.org/officeDocument/2006/relationships/image" Target="../media/image87.png"/><Relationship Id="rId196" Type="http://schemas.openxmlformats.org/officeDocument/2006/relationships/customXml" Target="../ink/ink78.xml"/><Relationship Id="rId200" Type="http://schemas.openxmlformats.org/officeDocument/2006/relationships/customXml" Target="../ink/ink80.xml"/><Relationship Id="rId16" Type="http://schemas.openxmlformats.org/officeDocument/2006/relationships/image" Target="../media/image9.png"/><Relationship Id="rId221" Type="http://schemas.openxmlformats.org/officeDocument/2006/relationships/image" Target="../media/image90.png"/><Relationship Id="rId37" Type="http://schemas.openxmlformats.org/officeDocument/2006/relationships/customXml" Target="../ink/ink18.xml"/><Relationship Id="rId58" Type="http://schemas.openxmlformats.org/officeDocument/2006/relationships/image" Target="../media/image30.png"/><Relationship Id="rId79" Type="http://schemas.openxmlformats.org/officeDocument/2006/relationships/customXml" Target="../ink/ink39.xml"/><Relationship Id="rId102" Type="http://schemas.openxmlformats.org/officeDocument/2006/relationships/image" Target="../media/image52.png"/><Relationship Id="rId144" Type="http://schemas.openxmlformats.org/officeDocument/2006/relationships/customXml" Target="../ink/ink56.xml"/><Relationship Id="rId90" Type="http://schemas.openxmlformats.org/officeDocument/2006/relationships/image" Target="../media/image46.png"/><Relationship Id="rId186" Type="http://schemas.openxmlformats.org/officeDocument/2006/relationships/customXml" Target="../ink/ink73.xml"/><Relationship Id="rId211" Type="http://schemas.openxmlformats.org/officeDocument/2006/relationships/image" Target="../media/image82.png"/><Relationship Id="rId27" Type="http://schemas.openxmlformats.org/officeDocument/2006/relationships/customXml" Target="../ink/ink13.xml"/><Relationship Id="rId48" Type="http://schemas.openxmlformats.org/officeDocument/2006/relationships/image" Target="../media/image25.png"/><Relationship Id="rId69" Type="http://schemas.openxmlformats.org/officeDocument/2006/relationships/customXml" Target="../ink/ink34.xml"/><Relationship Id="rId113" Type="http://schemas.openxmlformats.org/officeDocument/2006/relationships/image" Target="../media/image57.png"/><Relationship Id="rId80" Type="http://schemas.openxmlformats.org/officeDocument/2006/relationships/image" Target="../media/image41.png"/><Relationship Id="rId155" Type="http://schemas.openxmlformats.org/officeDocument/2006/relationships/image" Target="../media/image77.png"/><Relationship Id="rId176" Type="http://schemas.openxmlformats.org/officeDocument/2006/relationships/customXml" Target="../ink/ink68.xml"/><Relationship Id="rId197" Type="http://schemas.openxmlformats.org/officeDocument/2006/relationships/image" Target="../media/image63.png"/><Relationship Id="rId201" Type="http://schemas.openxmlformats.org/officeDocument/2006/relationships/image" Target="../media/image65.png"/><Relationship Id="rId222" Type="http://schemas.openxmlformats.org/officeDocument/2006/relationships/customXml" Target="../ink/ink91.xml"/><Relationship Id="rId17" Type="http://schemas.openxmlformats.org/officeDocument/2006/relationships/customXml" Target="../ink/ink8.xml"/><Relationship Id="rId38" Type="http://schemas.openxmlformats.org/officeDocument/2006/relationships/image" Target="../media/image20.png"/><Relationship Id="rId59" Type="http://schemas.openxmlformats.org/officeDocument/2006/relationships/customXml" Target="../ink/ink29.xml"/><Relationship Id="rId103" Type="http://schemas.openxmlformats.org/officeDocument/2006/relationships/customXml" Target="../ink/ink45.xml"/><Relationship Id="rId70" Type="http://schemas.openxmlformats.org/officeDocument/2006/relationships/image" Target="../media/image36.png"/><Relationship Id="rId91" Type="http://schemas.openxmlformats.org/officeDocument/2006/relationships/customXml" Target="../ink/ink42.xml"/><Relationship Id="rId145" Type="http://schemas.openxmlformats.org/officeDocument/2006/relationships/image" Target="../media/image72.png"/><Relationship Id="rId187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212" Type="http://schemas.openxmlformats.org/officeDocument/2006/relationships/customXml" Target="../ink/ink86.xml"/><Relationship Id="rId28" Type="http://schemas.openxmlformats.org/officeDocument/2006/relationships/image" Target="../media/image15.png"/><Relationship Id="rId49" Type="http://schemas.openxmlformats.org/officeDocument/2006/relationships/customXml" Target="../ink/ink24.xml"/><Relationship Id="rId114" Type="http://schemas.openxmlformats.org/officeDocument/2006/relationships/customXml" Target="../ink/ink5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1355026-41A6-595B-6262-E54823906D9B}"/>
              </a:ext>
            </a:extLst>
          </p:cNvPr>
          <p:cNvSpPr txBox="1"/>
          <p:nvPr/>
        </p:nvSpPr>
        <p:spPr>
          <a:xfrm>
            <a:off x="1920240" y="193041"/>
            <a:ext cx="816864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Foreign Languages &amp; Cultural Awareness</a:t>
            </a:r>
            <a:b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Spanish – Español</a:t>
            </a:r>
          </a:p>
          <a:p>
            <a:pPr algn="ctr"/>
            <a:r>
              <a:rPr lang="en-GB" sz="27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BMIH5003</a:t>
            </a:r>
            <a:endParaRPr lang="en-GB" sz="2700" dirty="0">
              <a:solidFill>
                <a:srgbClr val="C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Rodrigo Aguilera</a:t>
            </a:r>
          </a:p>
          <a:p>
            <a:pPr algn="ctr"/>
            <a: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/>
            <a:r>
              <a:rPr lang="en-GB" sz="2700" u="none" strike="noStrike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 tooltip="mailto:Rodrigo.faguilera@uwtsd.ac.u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Rodrigo.faguilera@uwtsd.ac.uk</a:t>
            </a:r>
            <a:endParaRPr lang="en-GB" sz="2700" dirty="0">
              <a:solidFill>
                <a:srgbClr val="C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7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Selina Sultana Siddique</a:t>
            </a:r>
          </a:p>
          <a:p>
            <a:pPr algn="ctr"/>
            <a:r>
              <a:rPr lang="en-GB" sz="2700" dirty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2107558@student.uwtsd.ac.uk</a:t>
            </a:r>
            <a:endParaRPr lang="en-GB" sz="2700" dirty="0">
              <a:solidFill>
                <a:srgbClr val="C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700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ID:2107558</a:t>
            </a:r>
          </a:p>
        </p:txBody>
      </p:sp>
    </p:spTree>
    <p:extLst>
      <p:ext uri="{BB962C8B-B14F-4D97-AF65-F5344CB8AC3E}">
        <p14:creationId xmlns:p14="http://schemas.microsoft.com/office/powerpoint/2010/main" val="2519879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D345DA5-E293-2A5C-5D1B-0180CFB43F4F}"/>
                  </a:ext>
                </a:extLst>
              </p14:cNvPr>
              <p14:cNvContentPartPr/>
              <p14:nvPr/>
            </p14:nvContentPartPr>
            <p14:xfrm>
              <a:off x="4155240" y="59936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D345DA5-E293-2A5C-5D1B-0180CFB43F4F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146600" y="590720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237225DF-401D-CA36-7BED-1A955F9D6CB8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  <p:pic>
        <p:nvPicPr>
          <p:cNvPr id="10" name="Picture 9" descr="Logo, company name">
            <a:extLst>
              <a:ext uri="{FF2B5EF4-FFF2-40B4-BE49-F238E27FC236}">
                <a16:creationId xmlns:a16="http://schemas.microsoft.com/office/drawing/2014/main" id="{042835BD-88AE-EF21-9BDB-86D7CFB53A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6360" y="2009119"/>
            <a:ext cx="3826959" cy="2927030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8E1DE8E-5CE5-6BCF-A6E5-9E56630D26FC}"/>
              </a:ext>
            </a:extLst>
          </p:cNvPr>
          <p:cNvSpPr/>
          <p:nvPr/>
        </p:nvSpPr>
        <p:spPr>
          <a:xfrm>
            <a:off x="9052560" y="2468880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A6828342-A918-2ED1-407D-7330C43BCADC}"/>
                  </a:ext>
                </a:extLst>
              </p14:cNvPr>
              <p14:cNvContentPartPr/>
              <p14:nvPr/>
            </p14:nvContentPartPr>
            <p14:xfrm>
              <a:off x="4440000" y="2021000"/>
              <a:ext cx="364680" cy="2160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A6828342-A918-2ED1-407D-7330C43BCAD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422000" y="1985000"/>
                <a:ext cx="40032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AF6C8DE6-A52F-8086-A339-EA4689350288}"/>
                  </a:ext>
                </a:extLst>
              </p14:cNvPr>
              <p14:cNvContentPartPr/>
              <p14:nvPr/>
            </p14:nvContentPartPr>
            <p14:xfrm>
              <a:off x="4510560" y="2051240"/>
              <a:ext cx="446400" cy="435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AF6C8DE6-A52F-8086-A339-EA468935028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92920" y="2015240"/>
                <a:ext cx="482040" cy="11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9574FE2D-781A-E046-D33C-10D2C1F376D7}"/>
                  </a:ext>
                </a:extLst>
              </p14:cNvPr>
              <p14:cNvContentPartPr/>
              <p14:nvPr/>
            </p14:nvContentPartPr>
            <p14:xfrm>
              <a:off x="4937520" y="2030360"/>
              <a:ext cx="528120" cy="219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9574FE2D-781A-E046-D33C-10D2C1F376D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919520" y="1994720"/>
                <a:ext cx="563760" cy="9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B3AFE606-1E91-18F6-EC5F-5469AF3FBC3B}"/>
                  </a:ext>
                </a:extLst>
              </p14:cNvPr>
              <p14:cNvContentPartPr/>
              <p14:nvPr/>
            </p14:nvContentPartPr>
            <p14:xfrm>
              <a:off x="4500840" y="2053040"/>
              <a:ext cx="1836360" cy="417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B3AFE606-1E91-18F6-EC5F-5469AF3FBC3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483200" y="2017040"/>
                <a:ext cx="1872000" cy="1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EA11C7BB-A8EB-1FF7-4A02-B7BBFF282513}"/>
                  </a:ext>
                </a:extLst>
              </p14:cNvPr>
              <p14:cNvContentPartPr/>
              <p14:nvPr/>
            </p14:nvContentPartPr>
            <p14:xfrm>
              <a:off x="5496240" y="2000480"/>
              <a:ext cx="1992600" cy="6408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EA11C7BB-A8EB-1FF7-4A02-B7BBFF28251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478240" y="1964480"/>
                <a:ext cx="2028240" cy="13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74273F9-07CD-896F-D28D-6C0E02E4BD44}"/>
                  </a:ext>
                </a:extLst>
              </p14:cNvPr>
              <p14:cNvContentPartPr/>
              <p14:nvPr/>
            </p14:nvContentPartPr>
            <p14:xfrm>
              <a:off x="6238200" y="2082200"/>
              <a:ext cx="1717920" cy="414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74273F9-07CD-896F-D28D-6C0E02E4BD4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20200" y="2046200"/>
                <a:ext cx="1753560" cy="1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70B35B42-6BDA-7345-0403-C2346C736025}"/>
                  </a:ext>
                </a:extLst>
              </p14:cNvPr>
              <p14:cNvContentPartPr/>
              <p14:nvPr/>
            </p14:nvContentPartPr>
            <p14:xfrm>
              <a:off x="8178600" y="2032160"/>
              <a:ext cx="360" cy="36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70B35B42-6BDA-7345-0403-C2346C73602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160960" y="1996160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63037F2C-90EE-AA39-B126-AD8CE63051ED}"/>
                  </a:ext>
                </a:extLst>
              </p14:cNvPr>
              <p14:cNvContentPartPr/>
              <p14:nvPr/>
            </p14:nvContentPartPr>
            <p14:xfrm>
              <a:off x="6390120" y="2043680"/>
              <a:ext cx="118440" cy="1908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63037F2C-90EE-AA39-B126-AD8CE63051E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72480" y="2008040"/>
                <a:ext cx="154080" cy="9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19C37C39-5135-8939-F7A2-A79B83253711}"/>
                  </a:ext>
                </a:extLst>
              </p14:cNvPr>
              <p14:cNvContentPartPr/>
              <p14:nvPr/>
            </p14:nvContentPartPr>
            <p14:xfrm>
              <a:off x="5333880" y="2885720"/>
              <a:ext cx="263520" cy="2016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19C37C39-5135-8939-F7A2-A79B8325371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15880" y="2850080"/>
                <a:ext cx="299160" cy="9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4E57CC2-7626-1D01-FEC9-E4376D2A8809}"/>
                  </a:ext>
                </a:extLst>
              </p14:cNvPr>
              <p14:cNvContentPartPr/>
              <p14:nvPr/>
            </p14:nvContentPartPr>
            <p14:xfrm>
              <a:off x="5526840" y="2884640"/>
              <a:ext cx="354600" cy="2160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4E57CC2-7626-1D01-FEC9-E4376D2A880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508840" y="2849000"/>
                <a:ext cx="39024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6062F791-6AE5-CF95-D529-06B86A071359}"/>
                  </a:ext>
                </a:extLst>
              </p14:cNvPr>
              <p14:cNvContentPartPr/>
              <p14:nvPr/>
            </p14:nvContentPartPr>
            <p14:xfrm>
              <a:off x="5811240" y="2874920"/>
              <a:ext cx="740520" cy="3240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6062F791-6AE5-CF95-D529-06B86A071359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793600" y="2838920"/>
                <a:ext cx="776160" cy="10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56A643FA-3A9F-96E3-FBC7-64C178AF93A5}"/>
                  </a:ext>
                </a:extLst>
              </p14:cNvPr>
              <p14:cNvContentPartPr/>
              <p14:nvPr/>
            </p14:nvContentPartPr>
            <p14:xfrm>
              <a:off x="6471840" y="2895080"/>
              <a:ext cx="445680" cy="111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56A643FA-3A9F-96E3-FBC7-64C178AF93A5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454200" y="2859440"/>
                <a:ext cx="481320" cy="8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90CB16CE-97B8-2CB3-5643-3C003EB1B6EC}"/>
                  </a:ext>
                </a:extLst>
              </p14:cNvPr>
              <p14:cNvContentPartPr/>
              <p14:nvPr/>
            </p14:nvContentPartPr>
            <p14:xfrm>
              <a:off x="6928680" y="2864120"/>
              <a:ext cx="750960" cy="4212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90CB16CE-97B8-2CB3-5643-3C003EB1B6EC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911040" y="2828480"/>
                <a:ext cx="786600" cy="11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1011F2F1-6F36-8CA8-9C7A-B0526840D1D0}"/>
                  </a:ext>
                </a:extLst>
              </p14:cNvPr>
              <p14:cNvContentPartPr/>
              <p14:nvPr/>
            </p14:nvContentPartPr>
            <p14:xfrm>
              <a:off x="7518000" y="2895080"/>
              <a:ext cx="649080" cy="3168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1011F2F1-6F36-8CA8-9C7A-B0526840D1D0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500360" y="2859440"/>
                <a:ext cx="68472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EE0825D7-F227-7E43-25BA-B2B376383C9F}"/>
                  </a:ext>
                </a:extLst>
              </p14:cNvPr>
              <p14:cNvContentPartPr/>
              <p14:nvPr/>
            </p14:nvContentPartPr>
            <p14:xfrm>
              <a:off x="4541160" y="2915240"/>
              <a:ext cx="588600" cy="2160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EE0825D7-F227-7E43-25BA-B2B376383C9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523520" y="2879600"/>
                <a:ext cx="62424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5D06312B-49E0-57A4-BD25-72B454E2F8AF}"/>
                  </a:ext>
                </a:extLst>
              </p14:cNvPr>
              <p14:cNvContentPartPr/>
              <p14:nvPr/>
            </p14:nvContentPartPr>
            <p14:xfrm>
              <a:off x="5140920" y="2883920"/>
              <a:ext cx="531720" cy="5328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5D06312B-49E0-57A4-BD25-72B454E2F8A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122920" y="2848280"/>
                <a:ext cx="56736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9208BDD7-9754-8232-D32E-263F471F0356}"/>
                  </a:ext>
                </a:extLst>
              </p14:cNvPr>
              <p14:cNvContentPartPr/>
              <p14:nvPr/>
            </p14:nvContentPartPr>
            <p14:xfrm>
              <a:off x="5323440" y="2905160"/>
              <a:ext cx="618480" cy="3204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9208BDD7-9754-8232-D32E-263F471F0356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305440" y="2869520"/>
                <a:ext cx="654120" cy="10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E61F62BF-3F05-1025-3EF8-BECD880425B8}"/>
                  </a:ext>
                </a:extLst>
              </p14:cNvPr>
              <p14:cNvContentPartPr/>
              <p14:nvPr/>
            </p14:nvContentPartPr>
            <p14:xfrm>
              <a:off x="5730240" y="2915600"/>
              <a:ext cx="848880" cy="2160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E61F62BF-3F05-1025-3EF8-BECD880425B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712240" y="2879600"/>
                <a:ext cx="884520" cy="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97FE3204-56BC-50C2-1C2D-F5183E64E0E7}"/>
                  </a:ext>
                </a:extLst>
              </p14:cNvPr>
              <p14:cNvContentPartPr/>
              <p14:nvPr/>
            </p14:nvContentPartPr>
            <p14:xfrm>
              <a:off x="6593520" y="2904800"/>
              <a:ext cx="110880" cy="3204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97FE3204-56BC-50C2-1C2D-F5183E64E0E7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6575880" y="2869160"/>
                <a:ext cx="146520" cy="10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750C595B-6E3E-40FD-987E-5C40AC86A981}"/>
                  </a:ext>
                </a:extLst>
              </p14:cNvPr>
              <p14:cNvContentPartPr/>
              <p14:nvPr/>
            </p14:nvContentPartPr>
            <p14:xfrm>
              <a:off x="6695400" y="2883200"/>
              <a:ext cx="811800" cy="4356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750C595B-6E3E-40FD-987E-5C40AC86A981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677760" y="2847200"/>
                <a:ext cx="847440" cy="11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AD57215F-741D-56B4-8F56-5A8A1DE3D40C}"/>
                  </a:ext>
                </a:extLst>
              </p14:cNvPr>
              <p14:cNvContentPartPr/>
              <p14:nvPr/>
            </p14:nvContentPartPr>
            <p14:xfrm>
              <a:off x="6654720" y="2925320"/>
              <a:ext cx="1523520" cy="1152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AD57215F-741D-56B4-8F56-5A8A1DE3D40C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6636720" y="2889680"/>
                <a:ext cx="1559160" cy="8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6CD7C141-0AB3-08C2-D159-0D84757A22A7}"/>
                  </a:ext>
                </a:extLst>
              </p14:cNvPr>
              <p14:cNvContentPartPr/>
              <p14:nvPr/>
            </p14:nvContentPartPr>
            <p14:xfrm>
              <a:off x="5719800" y="2803640"/>
              <a:ext cx="2062800" cy="14364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6CD7C141-0AB3-08C2-D159-0D84757A22A7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5701800" y="2767640"/>
                <a:ext cx="2098440" cy="21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6858523C-1CBE-2A13-CD8D-B56FB9A8D912}"/>
                  </a:ext>
                </a:extLst>
              </p14:cNvPr>
              <p14:cNvContentPartPr/>
              <p14:nvPr/>
            </p14:nvContentPartPr>
            <p14:xfrm>
              <a:off x="7822920" y="2864480"/>
              <a:ext cx="310680" cy="219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6858523C-1CBE-2A13-CD8D-B56FB9A8D912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804920" y="2828840"/>
                <a:ext cx="346320" cy="9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B100785F-6866-537C-035F-9C18BE933727}"/>
                  </a:ext>
                </a:extLst>
              </p14:cNvPr>
              <p14:cNvContentPartPr/>
              <p14:nvPr/>
            </p14:nvContentPartPr>
            <p14:xfrm>
              <a:off x="4441080" y="2062400"/>
              <a:ext cx="86040" cy="87516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B100785F-6866-537C-035F-9C18BE933727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4423440" y="2026760"/>
                <a:ext cx="121680" cy="94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E2055CD3-FF07-D383-BA51-B80FD5C3655F}"/>
                  </a:ext>
                </a:extLst>
              </p14:cNvPr>
              <p14:cNvContentPartPr/>
              <p14:nvPr/>
            </p14:nvContentPartPr>
            <p14:xfrm>
              <a:off x="4398600" y="2009120"/>
              <a:ext cx="183960" cy="96804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E2055CD3-FF07-D383-BA51-B80FD5C3655F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4380600" y="1973120"/>
                <a:ext cx="219600" cy="10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2EBEFF11-E108-A153-C9F3-A2FD160CE106}"/>
                  </a:ext>
                </a:extLst>
              </p14:cNvPr>
              <p14:cNvContentPartPr/>
              <p14:nvPr/>
            </p14:nvContentPartPr>
            <p14:xfrm>
              <a:off x="4421280" y="2825240"/>
              <a:ext cx="1079280" cy="1116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2EBEFF11-E108-A153-C9F3-A2FD160CE106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403280" y="2789240"/>
                <a:ext cx="111492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8B0D2BDA-780B-117B-00D4-E221261B69C8}"/>
                  </a:ext>
                </a:extLst>
              </p14:cNvPr>
              <p14:cNvContentPartPr/>
              <p14:nvPr/>
            </p14:nvContentPartPr>
            <p14:xfrm>
              <a:off x="4409400" y="2925320"/>
              <a:ext cx="332640" cy="2196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8B0D2BDA-780B-117B-00D4-E221261B69C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4391400" y="2889680"/>
                <a:ext cx="368280" cy="9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7244753D-9DA2-C7CB-7E4A-5114BDFB84C2}"/>
                  </a:ext>
                </a:extLst>
              </p14:cNvPr>
              <p14:cNvContentPartPr/>
              <p14:nvPr/>
            </p14:nvContentPartPr>
            <p14:xfrm>
              <a:off x="4683360" y="2925680"/>
              <a:ext cx="202680" cy="2088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7244753D-9DA2-C7CB-7E4A-5114BDFB84C2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665720" y="2889680"/>
                <a:ext cx="238320" cy="9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DC3BAC54-93BC-3460-9A2C-2ABBB0E4F6CD}"/>
                  </a:ext>
                </a:extLst>
              </p14:cNvPr>
              <p14:cNvContentPartPr/>
              <p14:nvPr/>
            </p14:nvContentPartPr>
            <p14:xfrm>
              <a:off x="4683360" y="2946200"/>
              <a:ext cx="48240" cy="3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DC3BAC54-93BC-3460-9A2C-2ABBB0E4F6CD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665720" y="2910200"/>
                <a:ext cx="8388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22D48112-F175-8FDA-DA6C-EF1918C96D87}"/>
                  </a:ext>
                </a:extLst>
              </p14:cNvPr>
              <p14:cNvContentPartPr/>
              <p14:nvPr/>
            </p14:nvContentPartPr>
            <p14:xfrm>
              <a:off x="4582200" y="2858360"/>
              <a:ext cx="2223720" cy="1101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22D48112-F175-8FDA-DA6C-EF1918C96D87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4564200" y="2822720"/>
                <a:ext cx="225936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428CDFC1-1D2E-C69E-93F0-6D379B029318}"/>
                  </a:ext>
                </a:extLst>
              </p14:cNvPr>
              <p14:cNvContentPartPr/>
              <p14:nvPr/>
            </p14:nvContentPartPr>
            <p14:xfrm>
              <a:off x="6634560" y="2905880"/>
              <a:ext cx="1523160" cy="7128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428CDFC1-1D2E-C69E-93F0-6D379B029318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6616560" y="2869880"/>
                <a:ext cx="1558800" cy="14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4FA98DB6-E290-C90F-0DE1-7518A8BAE260}"/>
                  </a:ext>
                </a:extLst>
              </p14:cNvPr>
              <p14:cNvContentPartPr/>
              <p14:nvPr/>
            </p14:nvContentPartPr>
            <p14:xfrm>
              <a:off x="4673640" y="2966360"/>
              <a:ext cx="253080" cy="1116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4FA98DB6-E290-C90F-0DE1-7518A8BAE260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656000" y="2930360"/>
                <a:ext cx="288720" cy="8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36CD3C20-F1D5-C000-29D3-C8A6BF90F3BB}"/>
                  </a:ext>
                </a:extLst>
              </p14:cNvPr>
              <p14:cNvContentPartPr/>
              <p14:nvPr/>
            </p14:nvContentPartPr>
            <p14:xfrm>
              <a:off x="7528440" y="2936120"/>
              <a:ext cx="633600" cy="1152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36CD3C20-F1D5-C000-29D3-C8A6BF90F3BB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7510440" y="2900480"/>
                <a:ext cx="669240" cy="8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E287E74D-45AA-48F2-AAF6-054F6C14A103}"/>
                  </a:ext>
                </a:extLst>
              </p14:cNvPr>
              <p14:cNvContentPartPr/>
              <p14:nvPr/>
            </p14:nvContentPartPr>
            <p14:xfrm>
              <a:off x="4998720" y="2895800"/>
              <a:ext cx="2756880" cy="7524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E287E74D-45AA-48F2-AAF6-054F6C14A103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4980720" y="2860160"/>
                <a:ext cx="279252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2889BEFC-64C6-25EA-62FB-DBE60B2C3EBE}"/>
                  </a:ext>
                </a:extLst>
              </p14:cNvPr>
              <p14:cNvContentPartPr/>
              <p14:nvPr/>
            </p14:nvContentPartPr>
            <p14:xfrm>
              <a:off x="4449000" y="2976800"/>
              <a:ext cx="58320" cy="182160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2889BEFC-64C6-25EA-62FB-DBE60B2C3EBE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431000" y="2940800"/>
                <a:ext cx="93960" cy="189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8EB1575A-2947-A314-3CE0-15B87F63E9B7}"/>
                  </a:ext>
                </a:extLst>
              </p14:cNvPr>
              <p14:cNvContentPartPr/>
              <p14:nvPr/>
            </p14:nvContentPartPr>
            <p14:xfrm>
              <a:off x="8097240" y="2976800"/>
              <a:ext cx="21240" cy="15948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8EB1575A-2947-A314-3CE0-15B87F63E9B7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8079600" y="2940800"/>
                <a:ext cx="5688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263489A-FC45-996C-3128-FE40E3EB7926}"/>
                  </a:ext>
                </a:extLst>
              </p14:cNvPr>
              <p14:cNvContentPartPr/>
              <p14:nvPr/>
            </p14:nvContentPartPr>
            <p14:xfrm>
              <a:off x="8045760" y="3017480"/>
              <a:ext cx="72720" cy="178704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263489A-FC45-996C-3128-FE40E3EB7926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8028120" y="2981840"/>
                <a:ext cx="108360" cy="185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DC27DA67-58BD-A2D7-FB00-2BFBABDFC32C}"/>
                  </a:ext>
                </a:extLst>
              </p14:cNvPr>
              <p14:cNvContentPartPr/>
              <p14:nvPr/>
            </p14:nvContentPartPr>
            <p14:xfrm>
              <a:off x="8126400" y="3017480"/>
              <a:ext cx="21240" cy="32400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DC27DA67-58BD-A2D7-FB00-2BFBABDFC32C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8090760" y="2945840"/>
                <a:ext cx="92880" cy="46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894F98F4-50C2-D7D0-CE08-2CD8320A01AB}"/>
                  </a:ext>
                </a:extLst>
              </p14:cNvPr>
              <p14:cNvContentPartPr/>
              <p14:nvPr/>
            </p14:nvContentPartPr>
            <p14:xfrm>
              <a:off x="8055480" y="3038720"/>
              <a:ext cx="71280" cy="38628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894F98F4-50C2-D7D0-CE08-2CD8320A01AB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8019480" y="2967080"/>
                <a:ext cx="142920" cy="52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5F4A63AD-3820-DEFD-5EC2-3BA62D8FC1F4}"/>
                  </a:ext>
                </a:extLst>
              </p14:cNvPr>
              <p14:cNvContentPartPr/>
              <p14:nvPr/>
            </p14:nvContentPartPr>
            <p14:xfrm>
              <a:off x="4428480" y="4114760"/>
              <a:ext cx="72720" cy="45612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5F4A63AD-3820-DEFD-5EC2-3BA62D8FC1F4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4392840" y="4043120"/>
                <a:ext cx="144360" cy="59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F93B0680-74F7-F01A-A2A4-5B6A00E1072C}"/>
                  </a:ext>
                </a:extLst>
              </p14:cNvPr>
              <p14:cNvContentPartPr/>
              <p14:nvPr/>
            </p14:nvContentPartPr>
            <p14:xfrm>
              <a:off x="4470240" y="2986880"/>
              <a:ext cx="360" cy="3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F93B0680-74F7-F01A-A2A4-5B6A00E1072C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4434600" y="2915240"/>
                <a:ext cx="7200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A071C1B6-BA3C-D021-3D3B-EBAE39AB9344}"/>
                  </a:ext>
                </a:extLst>
              </p14:cNvPr>
              <p14:cNvContentPartPr/>
              <p14:nvPr/>
            </p14:nvContentPartPr>
            <p14:xfrm>
              <a:off x="7070880" y="2955920"/>
              <a:ext cx="1066320" cy="3348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A071C1B6-BA3C-D021-3D3B-EBAE39AB9344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7053240" y="2919920"/>
                <a:ext cx="1101960" cy="10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19FA8D37-2CA7-967E-74CF-880A2DE3134E}"/>
                  </a:ext>
                </a:extLst>
              </p14:cNvPr>
              <p14:cNvContentPartPr/>
              <p14:nvPr/>
            </p14:nvContentPartPr>
            <p14:xfrm>
              <a:off x="4408680" y="2905880"/>
              <a:ext cx="83880" cy="182772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19FA8D37-2CA7-967E-74CF-880A2DE3134E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4391040" y="2869880"/>
                <a:ext cx="119520" cy="189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BD8286BE-2034-DF57-C14A-CE5D1099DD5E}"/>
                  </a:ext>
                </a:extLst>
              </p14:cNvPr>
              <p14:cNvContentPartPr/>
              <p14:nvPr/>
            </p14:nvContentPartPr>
            <p14:xfrm>
              <a:off x="4388520" y="2889320"/>
              <a:ext cx="135000" cy="1917000"/>
            </p14:xfrm>
          </p:contentPart>
        </mc:Choice>
        <mc:Fallback xmlns=""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BD8286BE-2034-DF57-C14A-CE5D1099DD5E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4370520" y="2853680"/>
                <a:ext cx="170640" cy="198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6C1608A6-61E3-635F-5398-06D41F973577}"/>
                  </a:ext>
                </a:extLst>
              </p14:cNvPr>
              <p14:cNvContentPartPr/>
              <p14:nvPr/>
            </p14:nvContentPartPr>
            <p14:xfrm>
              <a:off x="4490400" y="4754840"/>
              <a:ext cx="360" cy="36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6C1608A6-61E3-635F-5398-06D41F973577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4472760" y="4718840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04216692-8921-8721-24F2-B8ECB00101E1}"/>
                  </a:ext>
                </a:extLst>
              </p14:cNvPr>
              <p14:cNvContentPartPr/>
              <p14:nvPr/>
            </p14:nvContentPartPr>
            <p14:xfrm>
              <a:off x="-1493520" y="4003160"/>
              <a:ext cx="360" cy="360"/>
            </p14:xfrm>
          </p:contentPart>
        </mc:Choice>
        <mc:Fallback xmlns=""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04216692-8921-8721-24F2-B8ECB00101E1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-1511520" y="3967160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8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128B60F3-11CE-40B8-31DF-376DA76FCFE6}"/>
                  </a:ext>
                </a:extLst>
              </p14:cNvPr>
              <p14:cNvContentPartPr/>
              <p14:nvPr/>
            </p14:nvContentPartPr>
            <p14:xfrm>
              <a:off x="4449720" y="4819640"/>
              <a:ext cx="84600" cy="6480"/>
            </p14:xfrm>
          </p:contentPart>
        </mc:Choice>
        <mc:Fallback xmlns=""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128B60F3-11CE-40B8-31DF-376DA76FCFE6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4431720" y="4783640"/>
                <a:ext cx="120240" cy="7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0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ACCE7673-BC75-6CF0-F7C0-BA591AE56FFF}"/>
                  </a:ext>
                </a:extLst>
              </p14:cNvPr>
              <p14:cNvContentPartPr/>
              <p14:nvPr/>
            </p14:nvContentPartPr>
            <p14:xfrm>
              <a:off x="4460160" y="3231320"/>
              <a:ext cx="81360" cy="1584720"/>
            </p14:xfrm>
          </p:contentPart>
        </mc:Choice>
        <mc:Fallback xmlns=""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ACCE7673-BC75-6CF0-F7C0-BA591AE56FFF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4442160" y="3195680"/>
                <a:ext cx="117000" cy="165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2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7CFAA70F-AEF7-5B70-2D5A-4518AA674885}"/>
                  </a:ext>
                </a:extLst>
              </p14:cNvPr>
              <p14:cNvContentPartPr/>
              <p14:nvPr/>
            </p14:nvContentPartPr>
            <p14:xfrm>
              <a:off x="4388160" y="2906960"/>
              <a:ext cx="61920" cy="186804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7CFAA70F-AEF7-5B70-2D5A-4518AA674885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4370160" y="2871320"/>
                <a:ext cx="97560" cy="19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4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DA55A4B9-C1C5-EFA5-E2BC-739868A2604A}"/>
                  </a:ext>
                </a:extLst>
              </p14:cNvPr>
              <p14:cNvContentPartPr/>
              <p14:nvPr/>
            </p14:nvContentPartPr>
            <p14:xfrm>
              <a:off x="8116680" y="3848360"/>
              <a:ext cx="63720" cy="71388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DA55A4B9-C1C5-EFA5-E2BC-739868A2604A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8099040" y="3812360"/>
                <a:ext cx="99360" cy="78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6">
            <p14:nvContentPartPr>
              <p14:cNvPr id="239" name="Ink 238">
                <a:extLst>
                  <a:ext uri="{FF2B5EF4-FFF2-40B4-BE49-F238E27FC236}">
                    <a16:creationId xmlns:a16="http://schemas.microsoft.com/office/drawing/2014/main" id="{1C3E63F3-DC16-4277-0D62-89C0C5975A70}"/>
                  </a:ext>
                </a:extLst>
              </p14:cNvPr>
              <p14:cNvContentPartPr/>
              <p14:nvPr/>
            </p14:nvContentPartPr>
            <p14:xfrm>
              <a:off x="8117760" y="4744400"/>
              <a:ext cx="360" cy="360"/>
            </p14:xfrm>
          </p:contentPart>
        </mc:Choice>
        <mc:Fallback xmlns="">
          <p:pic>
            <p:nvPicPr>
              <p:cNvPr id="239" name="Ink 238">
                <a:extLst>
                  <a:ext uri="{FF2B5EF4-FFF2-40B4-BE49-F238E27FC236}">
                    <a16:creationId xmlns:a16="http://schemas.microsoft.com/office/drawing/2014/main" id="{1C3E63F3-DC16-4277-0D62-89C0C5975A70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8099760" y="4708400"/>
                <a:ext cx="36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341" name="Ink 340">
                <a:extLst>
                  <a:ext uri="{FF2B5EF4-FFF2-40B4-BE49-F238E27FC236}">
                    <a16:creationId xmlns:a16="http://schemas.microsoft.com/office/drawing/2014/main" id="{49314320-A88A-4F2B-E654-EF75990F2235}"/>
                  </a:ext>
                </a:extLst>
              </p14:cNvPr>
              <p14:cNvContentPartPr/>
              <p14:nvPr/>
            </p14:nvContentPartPr>
            <p14:xfrm>
              <a:off x="4411251" y="3017349"/>
              <a:ext cx="41040" cy="1062000"/>
            </p14:xfrm>
          </p:contentPart>
        </mc:Choice>
        <mc:Fallback xmlns="">
          <p:pic>
            <p:nvPicPr>
              <p:cNvPr id="341" name="Ink 340">
                <a:extLst>
                  <a:ext uri="{FF2B5EF4-FFF2-40B4-BE49-F238E27FC236}">
                    <a16:creationId xmlns:a16="http://schemas.microsoft.com/office/drawing/2014/main" id="{49314320-A88A-4F2B-E654-EF75990F2235}"/>
                  </a:ext>
                </a:extLst>
              </p:cNvPr>
              <p:cNvPicPr/>
              <p:nvPr/>
            </p:nvPicPr>
            <p:blipFill>
              <a:blip r:embed="rId139"/>
              <a:stretch>
                <a:fillRect/>
              </a:stretch>
            </p:blipFill>
            <p:spPr>
              <a:xfrm>
                <a:off x="4375251" y="2945709"/>
                <a:ext cx="112680" cy="120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0">
            <p14:nvContentPartPr>
              <p14:cNvPr id="342" name="Ink 341">
                <a:extLst>
                  <a:ext uri="{FF2B5EF4-FFF2-40B4-BE49-F238E27FC236}">
                    <a16:creationId xmlns:a16="http://schemas.microsoft.com/office/drawing/2014/main" id="{331B8640-F4EB-F8A1-5BA3-428FC2CC33C4}"/>
                  </a:ext>
                </a:extLst>
              </p14:cNvPr>
              <p14:cNvContentPartPr/>
              <p14:nvPr/>
            </p14:nvContentPartPr>
            <p14:xfrm>
              <a:off x="4408011" y="4129029"/>
              <a:ext cx="33840" cy="644760"/>
            </p14:xfrm>
          </p:contentPart>
        </mc:Choice>
        <mc:Fallback xmlns="">
          <p:pic>
            <p:nvPicPr>
              <p:cNvPr id="342" name="Ink 341">
                <a:extLst>
                  <a:ext uri="{FF2B5EF4-FFF2-40B4-BE49-F238E27FC236}">
                    <a16:creationId xmlns:a16="http://schemas.microsoft.com/office/drawing/2014/main" id="{331B8640-F4EB-F8A1-5BA3-428FC2CC33C4}"/>
                  </a:ext>
                </a:extLst>
              </p:cNvPr>
              <p:cNvPicPr/>
              <p:nvPr/>
            </p:nvPicPr>
            <p:blipFill>
              <a:blip r:embed="rId141"/>
              <a:stretch>
                <a:fillRect/>
              </a:stretch>
            </p:blipFill>
            <p:spPr>
              <a:xfrm>
                <a:off x="4372371" y="4057029"/>
                <a:ext cx="105480" cy="78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2">
            <p14:nvContentPartPr>
              <p14:cNvPr id="343" name="Ink 342">
                <a:extLst>
                  <a:ext uri="{FF2B5EF4-FFF2-40B4-BE49-F238E27FC236}">
                    <a16:creationId xmlns:a16="http://schemas.microsoft.com/office/drawing/2014/main" id="{9C8A29F7-E611-FA04-73C7-FDEBA1376FB9}"/>
                  </a:ext>
                </a:extLst>
              </p14:cNvPr>
              <p14:cNvContentPartPr/>
              <p14:nvPr/>
            </p14:nvContentPartPr>
            <p14:xfrm>
              <a:off x="4411971" y="4629789"/>
              <a:ext cx="15120" cy="277560"/>
            </p14:xfrm>
          </p:contentPart>
        </mc:Choice>
        <mc:Fallback xmlns="">
          <p:pic>
            <p:nvPicPr>
              <p:cNvPr id="343" name="Ink 342">
                <a:extLst>
                  <a:ext uri="{FF2B5EF4-FFF2-40B4-BE49-F238E27FC236}">
                    <a16:creationId xmlns:a16="http://schemas.microsoft.com/office/drawing/2014/main" id="{9C8A29F7-E611-FA04-73C7-FDEBA1376FB9}"/>
                  </a:ext>
                </a:extLst>
              </p:cNvPr>
              <p:cNvPicPr/>
              <p:nvPr/>
            </p:nvPicPr>
            <p:blipFill>
              <a:blip r:embed="rId143"/>
              <a:stretch>
                <a:fillRect/>
              </a:stretch>
            </p:blipFill>
            <p:spPr>
              <a:xfrm>
                <a:off x="4376331" y="4557789"/>
                <a:ext cx="86760" cy="42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4">
            <p14:nvContentPartPr>
              <p14:cNvPr id="344" name="Ink 343">
                <a:extLst>
                  <a:ext uri="{FF2B5EF4-FFF2-40B4-BE49-F238E27FC236}">
                    <a16:creationId xmlns:a16="http://schemas.microsoft.com/office/drawing/2014/main" id="{DC523D58-EB2D-3211-B32C-A4FFD98CFA51}"/>
                  </a:ext>
                </a:extLst>
              </p14:cNvPr>
              <p14:cNvContentPartPr/>
              <p14:nvPr/>
            </p14:nvContentPartPr>
            <p14:xfrm>
              <a:off x="8040771" y="2992509"/>
              <a:ext cx="132120" cy="1335960"/>
            </p14:xfrm>
          </p:contentPart>
        </mc:Choice>
        <mc:Fallback xmlns="">
          <p:pic>
            <p:nvPicPr>
              <p:cNvPr id="344" name="Ink 343">
                <a:extLst>
                  <a:ext uri="{FF2B5EF4-FFF2-40B4-BE49-F238E27FC236}">
                    <a16:creationId xmlns:a16="http://schemas.microsoft.com/office/drawing/2014/main" id="{DC523D58-EB2D-3211-B32C-A4FFD98CFA51}"/>
                  </a:ext>
                </a:extLst>
              </p:cNvPr>
              <p:cNvPicPr/>
              <p:nvPr/>
            </p:nvPicPr>
            <p:blipFill>
              <a:blip r:embed="rId145"/>
              <a:stretch>
                <a:fillRect/>
              </a:stretch>
            </p:blipFill>
            <p:spPr>
              <a:xfrm>
                <a:off x="8004771" y="2920509"/>
                <a:ext cx="203760" cy="147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6">
            <p14:nvContentPartPr>
              <p14:cNvPr id="345" name="Ink 344">
                <a:extLst>
                  <a:ext uri="{FF2B5EF4-FFF2-40B4-BE49-F238E27FC236}">
                    <a16:creationId xmlns:a16="http://schemas.microsoft.com/office/drawing/2014/main" id="{70D937B9-39E9-0B7E-752C-EFDD18EDA288}"/>
                  </a:ext>
                </a:extLst>
              </p14:cNvPr>
              <p14:cNvContentPartPr/>
              <p14:nvPr/>
            </p14:nvContentPartPr>
            <p14:xfrm>
              <a:off x="8069931" y="3922749"/>
              <a:ext cx="20520" cy="885600"/>
            </p14:xfrm>
          </p:contentPart>
        </mc:Choice>
        <mc:Fallback xmlns="">
          <p:pic>
            <p:nvPicPr>
              <p:cNvPr id="345" name="Ink 344">
                <a:extLst>
                  <a:ext uri="{FF2B5EF4-FFF2-40B4-BE49-F238E27FC236}">
                    <a16:creationId xmlns:a16="http://schemas.microsoft.com/office/drawing/2014/main" id="{70D937B9-39E9-0B7E-752C-EFDD18EDA288}"/>
                  </a:ext>
                </a:extLst>
              </p:cNvPr>
              <p:cNvPicPr/>
              <p:nvPr/>
            </p:nvPicPr>
            <p:blipFill>
              <a:blip r:embed="rId147"/>
              <a:stretch>
                <a:fillRect/>
              </a:stretch>
            </p:blipFill>
            <p:spPr>
              <a:xfrm>
                <a:off x="8034291" y="3850749"/>
                <a:ext cx="92160" cy="102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8">
            <p14:nvContentPartPr>
              <p14:cNvPr id="346" name="Ink 345">
                <a:extLst>
                  <a:ext uri="{FF2B5EF4-FFF2-40B4-BE49-F238E27FC236}">
                    <a16:creationId xmlns:a16="http://schemas.microsoft.com/office/drawing/2014/main" id="{F542015B-48A2-42A0-331F-B1365512BAFF}"/>
                  </a:ext>
                </a:extLst>
              </p14:cNvPr>
              <p14:cNvContentPartPr/>
              <p14:nvPr/>
            </p14:nvContentPartPr>
            <p14:xfrm>
              <a:off x="8060211" y="3610269"/>
              <a:ext cx="101160" cy="645120"/>
            </p14:xfrm>
          </p:contentPart>
        </mc:Choice>
        <mc:Fallback xmlns="">
          <p:pic>
            <p:nvPicPr>
              <p:cNvPr id="346" name="Ink 345">
                <a:extLst>
                  <a:ext uri="{FF2B5EF4-FFF2-40B4-BE49-F238E27FC236}">
                    <a16:creationId xmlns:a16="http://schemas.microsoft.com/office/drawing/2014/main" id="{F542015B-48A2-42A0-331F-B1365512BAFF}"/>
                  </a:ext>
                </a:extLst>
              </p:cNvPr>
              <p:cNvPicPr/>
              <p:nvPr/>
            </p:nvPicPr>
            <p:blipFill>
              <a:blip r:embed="rId149"/>
              <a:stretch>
                <a:fillRect/>
              </a:stretch>
            </p:blipFill>
            <p:spPr>
              <a:xfrm>
                <a:off x="8024571" y="3538629"/>
                <a:ext cx="172800" cy="78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0">
            <p14:nvContentPartPr>
              <p14:cNvPr id="347" name="Ink 346">
                <a:extLst>
                  <a:ext uri="{FF2B5EF4-FFF2-40B4-BE49-F238E27FC236}">
                    <a16:creationId xmlns:a16="http://schemas.microsoft.com/office/drawing/2014/main" id="{A023D036-EEE6-B599-F53F-0F497E6FFC4D}"/>
                  </a:ext>
                </a:extLst>
              </p14:cNvPr>
              <p14:cNvContentPartPr/>
              <p14:nvPr/>
            </p14:nvContentPartPr>
            <p14:xfrm>
              <a:off x="8100531" y="4018149"/>
              <a:ext cx="72000" cy="761040"/>
            </p14:xfrm>
          </p:contentPart>
        </mc:Choice>
        <mc:Fallback xmlns="">
          <p:pic>
            <p:nvPicPr>
              <p:cNvPr id="347" name="Ink 346">
                <a:extLst>
                  <a:ext uri="{FF2B5EF4-FFF2-40B4-BE49-F238E27FC236}">
                    <a16:creationId xmlns:a16="http://schemas.microsoft.com/office/drawing/2014/main" id="{A023D036-EEE6-B599-F53F-0F497E6FFC4D}"/>
                  </a:ext>
                </a:extLst>
              </p:cNvPr>
              <p:cNvPicPr/>
              <p:nvPr/>
            </p:nvPicPr>
            <p:blipFill>
              <a:blip r:embed="rId151"/>
              <a:stretch>
                <a:fillRect/>
              </a:stretch>
            </p:blipFill>
            <p:spPr>
              <a:xfrm>
                <a:off x="8064531" y="3946509"/>
                <a:ext cx="143640" cy="90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2">
            <p14:nvContentPartPr>
              <p14:cNvPr id="348" name="Ink 347">
                <a:extLst>
                  <a:ext uri="{FF2B5EF4-FFF2-40B4-BE49-F238E27FC236}">
                    <a16:creationId xmlns:a16="http://schemas.microsoft.com/office/drawing/2014/main" id="{768C4BEC-F85B-08FF-D08C-2DD0BBBF8A9E}"/>
                  </a:ext>
                </a:extLst>
              </p14:cNvPr>
              <p14:cNvContentPartPr/>
              <p14:nvPr/>
            </p14:nvContentPartPr>
            <p14:xfrm>
              <a:off x="8139411" y="4095549"/>
              <a:ext cx="38160" cy="592200"/>
            </p14:xfrm>
          </p:contentPart>
        </mc:Choice>
        <mc:Fallback xmlns="">
          <p:pic>
            <p:nvPicPr>
              <p:cNvPr id="348" name="Ink 347">
                <a:extLst>
                  <a:ext uri="{FF2B5EF4-FFF2-40B4-BE49-F238E27FC236}">
                    <a16:creationId xmlns:a16="http://schemas.microsoft.com/office/drawing/2014/main" id="{768C4BEC-F85B-08FF-D08C-2DD0BBBF8A9E}"/>
                  </a:ext>
                </a:extLst>
              </p:cNvPr>
              <p:cNvPicPr/>
              <p:nvPr/>
            </p:nvPicPr>
            <p:blipFill>
              <a:blip r:embed="rId153"/>
              <a:stretch>
                <a:fillRect/>
              </a:stretch>
            </p:blipFill>
            <p:spPr>
              <a:xfrm>
                <a:off x="8103411" y="4023909"/>
                <a:ext cx="109800" cy="73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4">
            <p14:nvContentPartPr>
              <p14:cNvPr id="349" name="Ink 348">
                <a:extLst>
                  <a:ext uri="{FF2B5EF4-FFF2-40B4-BE49-F238E27FC236}">
                    <a16:creationId xmlns:a16="http://schemas.microsoft.com/office/drawing/2014/main" id="{0FD81421-0805-96EB-0EF4-5F7B7CF43D82}"/>
                  </a:ext>
                </a:extLst>
              </p14:cNvPr>
              <p14:cNvContentPartPr/>
              <p14:nvPr/>
            </p14:nvContentPartPr>
            <p14:xfrm>
              <a:off x="8065611" y="3035349"/>
              <a:ext cx="106920" cy="1604160"/>
            </p14:xfrm>
          </p:contentPart>
        </mc:Choice>
        <mc:Fallback xmlns="">
          <p:pic>
            <p:nvPicPr>
              <p:cNvPr id="349" name="Ink 348">
                <a:extLst>
                  <a:ext uri="{FF2B5EF4-FFF2-40B4-BE49-F238E27FC236}">
                    <a16:creationId xmlns:a16="http://schemas.microsoft.com/office/drawing/2014/main" id="{0FD81421-0805-96EB-0EF4-5F7B7CF43D82}"/>
                  </a:ext>
                </a:extLst>
              </p:cNvPr>
              <p:cNvPicPr/>
              <p:nvPr/>
            </p:nvPicPr>
            <p:blipFill>
              <a:blip r:embed="rId155"/>
              <a:stretch>
                <a:fillRect/>
              </a:stretch>
            </p:blipFill>
            <p:spPr>
              <a:xfrm>
                <a:off x="8029611" y="2963709"/>
                <a:ext cx="178560" cy="174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6">
            <p14:nvContentPartPr>
              <p14:cNvPr id="350" name="Ink 349">
                <a:extLst>
                  <a:ext uri="{FF2B5EF4-FFF2-40B4-BE49-F238E27FC236}">
                    <a16:creationId xmlns:a16="http://schemas.microsoft.com/office/drawing/2014/main" id="{795AE587-D63A-1EF5-D430-26DA30F8BBFC}"/>
                  </a:ext>
                </a:extLst>
              </p14:cNvPr>
              <p14:cNvContentPartPr/>
              <p14:nvPr/>
            </p14:nvContentPartPr>
            <p14:xfrm>
              <a:off x="8065611" y="3936789"/>
              <a:ext cx="19800" cy="852120"/>
            </p14:xfrm>
          </p:contentPart>
        </mc:Choice>
        <mc:Fallback xmlns="">
          <p:pic>
            <p:nvPicPr>
              <p:cNvPr id="350" name="Ink 349">
                <a:extLst>
                  <a:ext uri="{FF2B5EF4-FFF2-40B4-BE49-F238E27FC236}">
                    <a16:creationId xmlns:a16="http://schemas.microsoft.com/office/drawing/2014/main" id="{795AE587-D63A-1EF5-D430-26DA30F8BBFC}"/>
                  </a:ext>
                </a:extLst>
              </p:cNvPr>
              <p:cNvPicPr/>
              <p:nvPr/>
            </p:nvPicPr>
            <p:blipFill>
              <a:blip r:embed="rId157"/>
              <a:stretch>
                <a:fillRect/>
              </a:stretch>
            </p:blipFill>
            <p:spPr>
              <a:xfrm>
                <a:off x="8029971" y="3864789"/>
                <a:ext cx="91440" cy="99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8">
            <p14:nvContentPartPr>
              <p14:cNvPr id="352" name="Ink 351">
                <a:extLst>
                  <a:ext uri="{FF2B5EF4-FFF2-40B4-BE49-F238E27FC236}">
                    <a16:creationId xmlns:a16="http://schemas.microsoft.com/office/drawing/2014/main" id="{5A501707-CE3F-CA57-FD60-14B9F6B87332}"/>
                  </a:ext>
                </a:extLst>
              </p14:cNvPr>
              <p14:cNvContentPartPr/>
              <p14:nvPr/>
            </p14:nvContentPartPr>
            <p14:xfrm>
              <a:off x="8045811" y="3720069"/>
              <a:ext cx="10440" cy="197640"/>
            </p14:xfrm>
          </p:contentPart>
        </mc:Choice>
        <mc:Fallback xmlns="">
          <p:pic>
            <p:nvPicPr>
              <p:cNvPr id="352" name="Ink 351">
                <a:extLst>
                  <a:ext uri="{FF2B5EF4-FFF2-40B4-BE49-F238E27FC236}">
                    <a16:creationId xmlns:a16="http://schemas.microsoft.com/office/drawing/2014/main" id="{5A501707-CE3F-CA57-FD60-14B9F6B87332}"/>
                  </a:ext>
                </a:extLst>
              </p:cNvPr>
              <p:cNvPicPr/>
              <p:nvPr/>
            </p:nvPicPr>
            <p:blipFill>
              <a:blip r:embed="rId161"/>
              <a:stretch>
                <a:fillRect/>
              </a:stretch>
            </p:blipFill>
            <p:spPr>
              <a:xfrm>
                <a:off x="8010171" y="3648429"/>
                <a:ext cx="82080" cy="34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2">
            <p14:nvContentPartPr>
              <p14:cNvPr id="353" name="Ink 352">
                <a:extLst>
                  <a:ext uri="{FF2B5EF4-FFF2-40B4-BE49-F238E27FC236}">
                    <a16:creationId xmlns:a16="http://schemas.microsoft.com/office/drawing/2014/main" id="{2FD3912E-0E9E-BCBF-65C0-EBC02168900D}"/>
                  </a:ext>
                </a:extLst>
              </p14:cNvPr>
              <p14:cNvContentPartPr/>
              <p14:nvPr/>
            </p14:nvContentPartPr>
            <p14:xfrm>
              <a:off x="8021691" y="3017349"/>
              <a:ext cx="68400" cy="698400"/>
            </p14:xfrm>
          </p:contentPart>
        </mc:Choice>
        <mc:Fallback xmlns="">
          <p:pic>
            <p:nvPicPr>
              <p:cNvPr id="353" name="Ink 352">
                <a:extLst>
                  <a:ext uri="{FF2B5EF4-FFF2-40B4-BE49-F238E27FC236}">
                    <a16:creationId xmlns:a16="http://schemas.microsoft.com/office/drawing/2014/main" id="{2FD3912E-0E9E-BCBF-65C0-EBC02168900D}"/>
                  </a:ext>
                </a:extLst>
              </p:cNvPr>
              <p:cNvPicPr/>
              <p:nvPr/>
            </p:nvPicPr>
            <p:blipFill>
              <a:blip r:embed="rId163"/>
              <a:stretch>
                <a:fillRect/>
              </a:stretch>
            </p:blipFill>
            <p:spPr>
              <a:xfrm>
                <a:off x="7986051" y="2945709"/>
                <a:ext cx="140040" cy="84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4">
            <p14:nvContentPartPr>
              <p14:cNvPr id="366" name="Ink 365">
                <a:extLst>
                  <a:ext uri="{FF2B5EF4-FFF2-40B4-BE49-F238E27FC236}">
                    <a16:creationId xmlns:a16="http://schemas.microsoft.com/office/drawing/2014/main" id="{33AC4C6F-F3F5-3481-C523-306BEEE5FEB4}"/>
                  </a:ext>
                </a:extLst>
              </p14:cNvPr>
              <p14:cNvContentPartPr/>
              <p14:nvPr/>
            </p14:nvContentPartPr>
            <p14:xfrm>
              <a:off x="7464051" y="2029926"/>
              <a:ext cx="708480" cy="408960"/>
            </p14:xfrm>
          </p:contentPart>
        </mc:Choice>
        <mc:Fallback xmlns="">
          <p:pic>
            <p:nvPicPr>
              <p:cNvPr id="366" name="Ink 365">
                <a:extLst>
                  <a:ext uri="{FF2B5EF4-FFF2-40B4-BE49-F238E27FC236}">
                    <a16:creationId xmlns:a16="http://schemas.microsoft.com/office/drawing/2014/main" id="{33AC4C6F-F3F5-3481-C523-306BEEE5FEB4}"/>
                  </a:ext>
                </a:extLst>
              </p:cNvPr>
              <p:cNvPicPr/>
              <p:nvPr/>
            </p:nvPicPr>
            <p:blipFill>
              <a:blip r:embed="rId171"/>
              <a:stretch>
                <a:fillRect/>
              </a:stretch>
            </p:blipFill>
            <p:spPr>
              <a:xfrm>
                <a:off x="7428411" y="1958286"/>
                <a:ext cx="780120" cy="55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2">
            <p14:nvContentPartPr>
              <p14:cNvPr id="367" name="Ink 366">
                <a:extLst>
                  <a:ext uri="{FF2B5EF4-FFF2-40B4-BE49-F238E27FC236}">
                    <a16:creationId xmlns:a16="http://schemas.microsoft.com/office/drawing/2014/main" id="{E37FDA64-813D-1590-556F-31BC9F9C765A}"/>
                  </a:ext>
                </a:extLst>
              </p14:cNvPr>
              <p14:cNvContentPartPr/>
              <p14:nvPr/>
            </p14:nvContentPartPr>
            <p14:xfrm>
              <a:off x="8127531" y="2243046"/>
              <a:ext cx="15480" cy="572400"/>
            </p14:xfrm>
          </p:contentPart>
        </mc:Choice>
        <mc:Fallback xmlns="">
          <p:pic>
            <p:nvPicPr>
              <p:cNvPr id="367" name="Ink 366">
                <a:extLst>
                  <a:ext uri="{FF2B5EF4-FFF2-40B4-BE49-F238E27FC236}">
                    <a16:creationId xmlns:a16="http://schemas.microsoft.com/office/drawing/2014/main" id="{E37FDA64-813D-1590-556F-31BC9F9C765A}"/>
                  </a:ext>
                </a:extLst>
              </p:cNvPr>
              <p:cNvPicPr/>
              <p:nvPr/>
            </p:nvPicPr>
            <p:blipFill>
              <a:blip r:embed="rId173"/>
              <a:stretch>
                <a:fillRect/>
              </a:stretch>
            </p:blipFill>
            <p:spPr>
              <a:xfrm>
                <a:off x="8091891" y="2171406"/>
                <a:ext cx="87120" cy="71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4">
            <p14:nvContentPartPr>
              <p14:cNvPr id="368" name="Ink 367">
                <a:extLst>
                  <a:ext uri="{FF2B5EF4-FFF2-40B4-BE49-F238E27FC236}">
                    <a16:creationId xmlns:a16="http://schemas.microsoft.com/office/drawing/2014/main" id="{EDFD09F2-C45B-6BE1-EB8A-A389D23659FB}"/>
                  </a:ext>
                </a:extLst>
              </p14:cNvPr>
              <p14:cNvContentPartPr/>
              <p14:nvPr/>
            </p14:nvContentPartPr>
            <p14:xfrm>
              <a:off x="8142651" y="2214966"/>
              <a:ext cx="39240" cy="600840"/>
            </p14:xfrm>
          </p:contentPart>
        </mc:Choice>
        <mc:Fallback xmlns="">
          <p:pic>
            <p:nvPicPr>
              <p:cNvPr id="368" name="Ink 367">
                <a:extLst>
                  <a:ext uri="{FF2B5EF4-FFF2-40B4-BE49-F238E27FC236}">
                    <a16:creationId xmlns:a16="http://schemas.microsoft.com/office/drawing/2014/main" id="{EDFD09F2-C45B-6BE1-EB8A-A389D23659FB}"/>
                  </a:ext>
                </a:extLst>
              </p:cNvPr>
              <p:cNvPicPr/>
              <p:nvPr/>
            </p:nvPicPr>
            <p:blipFill>
              <a:blip r:embed="rId175"/>
              <a:stretch>
                <a:fillRect/>
              </a:stretch>
            </p:blipFill>
            <p:spPr>
              <a:xfrm>
                <a:off x="8107011" y="2142966"/>
                <a:ext cx="110880" cy="74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7225363-D64A-B59E-5984-C594CED9BD61}"/>
                  </a:ext>
                </a:extLst>
              </p14:cNvPr>
              <p14:cNvContentPartPr/>
              <p14:nvPr/>
            </p14:nvContentPartPr>
            <p14:xfrm>
              <a:off x="4399710" y="2057860"/>
              <a:ext cx="20160" cy="76140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7225363-D64A-B59E-5984-C594CED9BD61}"/>
                  </a:ext>
                </a:extLst>
              </p:cNvPr>
              <p:cNvPicPr/>
              <p:nvPr/>
            </p:nvPicPr>
            <p:blipFill>
              <a:blip r:embed="rId177"/>
              <a:stretch>
                <a:fillRect/>
              </a:stretch>
            </p:blipFill>
            <p:spPr>
              <a:xfrm>
                <a:off x="4364070" y="1986220"/>
                <a:ext cx="91800" cy="90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62336184-B63A-E0DA-5934-8821554083DE}"/>
                  </a:ext>
                </a:extLst>
              </p14:cNvPr>
              <p14:cNvContentPartPr/>
              <p14:nvPr/>
            </p14:nvContentPartPr>
            <p14:xfrm>
              <a:off x="4383510" y="1866340"/>
              <a:ext cx="2054160" cy="15948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62336184-B63A-E0DA-5934-8821554083DE}"/>
                  </a:ext>
                </a:extLst>
              </p:cNvPr>
              <p:cNvPicPr/>
              <p:nvPr/>
            </p:nvPicPr>
            <p:blipFill>
              <a:blip r:embed="rId179"/>
              <a:stretch>
                <a:fillRect/>
              </a:stretch>
            </p:blipFill>
            <p:spPr>
              <a:xfrm>
                <a:off x="4347870" y="1794340"/>
                <a:ext cx="2125800" cy="30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9287826D-27CC-E723-9FCE-66475D2FD274}"/>
                  </a:ext>
                </a:extLst>
              </p14:cNvPr>
              <p14:cNvContentPartPr/>
              <p14:nvPr/>
            </p14:nvContentPartPr>
            <p14:xfrm>
              <a:off x="6197190" y="1962100"/>
              <a:ext cx="360" cy="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9287826D-27CC-E723-9FCE-66475D2FD274}"/>
                  </a:ext>
                </a:extLst>
              </p:cNvPr>
              <p:cNvPicPr/>
              <p:nvPr/>
            </p:nvPicPr>
            <p:blipFill>
              <a:blip r:embed="rId181"/>
              <a:stretch>
                <a:fillRect/>
              </a:stretch>
            </p:blipFill>
            <p:spPr>
              <a:xfrm>
                <a:off x="6161550" y="1890100"/>
                <a:ext cx="7200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7BF84C32-DC78-D15F-AE70-205ABAA16887}"/>
                  </a:ext>
                </a:extLst>
              </p14:cNvPr>
              <p14:cNvContentPartPr/>
              <p14:nvPr/>
            </p14:nvContentPartPr>
            <p14:xfrm>
              <a:off x="5286030" y="1962100"/>
              <a:ext cx="1350720" cy="15948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7BF84C32-DC78-D15F-AE70-205ABAA16887}"/>
                  </a:ext>
                </a:extLst>
              </p:cNvPr>
              <p:cNvPicPr/>
              <p:nvPr/>
            </p:nvPicPr>
            <p:blipFill>
              <a:blip r:embed="rId183"/>
              <a:stretch>
                <a:fillRect/>
              </a:stretch>
            </p:blipFill>
            <p:spPr>
              <a:xfrm>
                <a:off x="5250030" y="1890100"/>
                <a:ext cx="1422360" cy="30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F5E6AB6-F2B4-9A4C-8B6E-ACDB144D07D4}"/>
                  </a:ext>
                </a:extLst>
              </p14:cNvPr>
              <p14:cNvContentPartPr/>
              <p14:nvPr/>
            </p14:nvContentPartPr>
            <p14:xfrm>
              <a:off x="6425790" y="1891540"/>
              <a:ext cx="1727280" cy="18540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F5E6AB6-F2B4-9A4C-8B6E-ACDB144D07D4}"/>
                  </a:ext>
                </a:extLst>
              </p:cNvPr>
              <p:cNvPicPr/>
              <p:nvPr/>
            </p:nvPicPr>
            <p:blipFill>
              <a:blip r:embed="rId185"/>
              <a:stretch>
                <a:fillRect/>
              </a:stretch>
            </p:blipFill>
            <p:spPr>
              <a:xfrm>
                <a:off x="6390150" y="1819540"/>
                <a:ext cx="1798920" cy="32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6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CC0DD00B-832A-69FA-A6B5-EE4E4A1DA4FC}"/>
                  </a:ext>
                </a:extLst>
              </p14:cNvPr>
              <p14:cNvContentPartPr/>
              <p14:nvPr/>
            </p14:nvContentPartPr>
            <p14:xfrm>
              <a:off x="4584390" y="2965420"/>
              <a:ext cx="360" cy="3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CC0DD00B-832A-69FA-A6B5-EE4E4A1DA4FC}"/>
                  </a:ext>
                </a:extLst>
              </p:cNvPr>
              <p:cNvPicPr/>
              <p:nvPr/>
            </p:nvPicPr>
            <p:blipFill>
              <a:blip r:embed="rId187"/>
              <a:stretch>
                <a:fillRect/>
              </a:stretch>
            </p:blipFill>
            <p:spPr>
              <a:xfrm>
                <a:off x="4575750" y="2956420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88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7EC0E9CE-EFEB-E0E7-7AF3-6761A7844581}"/>
                  </a:ext>
                </a:extLst>
              </p14:cNvPr>
              <p14:cNvContentPartPr/>
              <p14:nvPr/>
            </p14:nvContentPartPr>
            <p14:xfrm>
              <a:off x="4413030" y="2958580"/>
              <a:ext cx="2005920" cy="777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7EC0E9CE-EFEB-E0E7-7AF3-6761A7844581}"/>
                  </a:ext>
                </a:extLst>
              </p:cNvPr>
              <p:cNvPicPr/>
              <p:nvPr/>
            </p:nvPicPr>
            <p:blipFill>
              <a:blip r:embed="rId189"/>
              <a:stretch>
                <a:fillRect/>
              </a:stretch>
            </p:blipFill>
            <p:spPr>
              <a:xfrm>
                <a:off x="4404390" y="2949580"/>
                <a:ext cx="2023560" cy="9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0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2E99A76-660E-04B3-79C7-7F6FAD6991A8}"/>
                  </a:ext>
                </a:extLst>
              </p14:cNvPr>
              <p14:cNvContentPartPr/>
              <p14:nvPr/>
            </p14:nvContentPartPr>
            <p14:xfrm>
              <a:off x="6544705" y="2963349"/>
              <a:ext cx="1577880" cy="3096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2E99A76-660E-04B3-79C7-7F6FAD6991A8}"/>
                  </a:ext>
                </a:extLst>
              </p:cNvPr>
              <p:cNvPicPr/>
              <p:nvPr/>
            </p:nvPicPr>
            <p:blipFill>
              <a:blip r:embed="rId191"/>
              <a:stretch>
                <a:fillRect/>
              </a:stretch>
            </p:blipFill>
            <p:spPr>
              <a:xfrm>
                <a:off x="6536065" y="2954349"/>
                <a:ext cx="1595520" cy="4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2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7721149C-B0AE-1CF6-1052-975021448D50}"/>
                  </a:ext>
                </a:extLst>
              </p14:cNvPr>
              <p14:cNvContentPartPr/>
              <p14:nvPr/>
            </p14:nvContentPartPr>
            <p14:xfrm>
              <a:off x="4436905" y="2966589"/>
              <a:ext cx="1058400" cy="1728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7721149C-B0AE-1CF6-1052-975021448D50}"/>
                  </a:ext>
                </a:extLst>
              </p:cNvPr>
              <p:cNvPicPr/>
              <p:nvPr/>
            </p:nvPicPr>
            <p:blipFill>
              <a:blip r:embed="rId193"/>
              <a:stretch>
                <a:fillRect/>
              </a:stretch>
            </p:blipFill>
            <p:spPr>
              <a:xfrm>
                <a:off x="4427905" y="2957589"/>
                <a:ext cx="1076040" cy="3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4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92CB430C-4433-09C9-2EC6-50F272A2B5E6}"/>
                  </a:ext>
                </a:extLst>
              </p14:cNvPr>
              <p14:cNvContentPartPr/>
              <p14:nvPr/>
            </p14:nvContentPartPr>
            <p14:xfrm>
              <a:off x="4424940" y="2930091"/>
              <a:ext cx="1362240" cy="3384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92CB430C-4433-09C9-2EC6-50F272A2B5E6}"/>
                  </a:ext>
                </a:extLst>
              </p:cNvPr>
              <p:cNvPicPr/>
              <p:nvPr/>
            </p:nvPicPr>
            <p:blipFill>
              <a:blip r:embed="rId195"/>
              <a:stretch>
                <a:fillRect/>
              </a:stretch>
            </p:blipFill>
            <p:spPr>
              <a:xfrm>
                <a:off x="4388940" y="2858091"/>
                <a:ext cx="143388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6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7C3FE2D4-3011-E1D8-35F4-7CEED8CABEB5}"/>
                  </a:ext>
                </a:extLst>
              </p14:cNvPr>
              <p14:cNvContentPartPr/>
              <p14:nvPr/>
            </p14:nvContentPartPr>
            <p14:xfrm>
              <a:off x="5714820" y="2914251"/>
              <a:ext cx="775080" cy="2592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7C3FE2D4-3011-E1D8-35F4-7CEED8CABEB5}"/>
                  </a:ext>
                </a:extLst>
              </p:cNvPr>
              <p:cNvPicPr/>
              <p:nvPr/>
            </p:nvPicPr>
            <p:blipFill>
              <a:blip r:embed="rId197"/>
              <a:stretch>
                <a:fillRect/>
              </a:stretch>
            </p:blipFill>
            <p:spPr>
              <a:xfrm>
                <a:off x="5678820" y="2842251"/>
                <a:ext cx="846720" cy="16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8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09482BF6-4943-2896-8D3D-3C65D1A69DE9}"/>
                  </a:ext>
                </a:extLst>
              </p14:cNvPr>
              <p14:cNvContentPartPr/>
              <p14:nvPr/>
            </p14:nvContentPartPr>
            <p14:xfrm>
              <a:off x="6498540" y="2931171"/>
              <a:ext cx="3600" cy="3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09482BF6-4943-2896-8D3D-3C65D1A69DE9}"/>
                  </a:ext>
                </a:extLst>
              </p:cNvPr>
              <p:cNvPicPr/>
              <p:nvPr/>
            </p:nvPicPr>
            <p:blipFill>
              <a:blip r:embed="rId199"/>
              <a:stretch>
                <a:fillRect/>
              </a:stretch>
            </p:blipFill>
            <p:spPr>
              <a:xfrm>
                <a:off x="6462540" y="2859171"/>
                <a:ext cx="752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0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B9A5E2DE-0E0D-624A-CC42-9547CF100951}"/>
                  </a:ext>
                </a:extLst>
              </p14:cNvPr>
              <p14:cNvContentPartPr/>
              <p14:nvPr/>
            </p14:nvContentPartPr>
            <p14:xfrm>
              <a:off x="6506820" y="2905971"/>
              <a:ext cx="1567080" cy="2520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B9A5E2DE-0E0D-624A-CC42-9547CF100951}"/>
                  </a:ext>
                </a:extLst>
              </p:cNvPr>
              <p:cNvPicPr/>
              <p:nvPr/>
            </p:nvPicPr>
            <p:blipFill>
              <a:blip r:embed="rId201"/>
              <a:stretch>
                <a:fillRect/>
              </a:stretch>
            </p:blipFill>
            <p:spPr>
              <a:xfrm>
                <a:off x="6470820" y="2834331"/>
                <a:ext cx="163872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2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8262C558-2291-679E-E585-38104D1EB9E1}"/>
                  </a:ext>
                </a:extLst>
              </p14:cNvPr>
              <p14:cNvContentPartPr/>
              <p14:nvPr/>
            </p14:nvContentPartPr>
            <p14:xfrm>
              <a:off x="4489020" y="3461451"/>
              <a:ext cx="34200" cy="41364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8262C558-2291-679E-E585-38104D1EB9E1}"/>
                  </a:ext>
                </a:extLst>
              </p:cNvPr>
              <p:cNvPicPr/>
              <p:nvPr/>
            </p:nvPicPr>
            <p:blipFill>
              <a:blip r:embed="rId203"/>
              <a:stretch>
                <a:fillRect/>
              </a:stretch>
            </p:blipFill>
            <p:spPr>
              <a:xfrm>
                <a:off x="4453020" y="3389451"/>
                <a:ext cx="105840" cy="55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24905364-D913-BF29-219F-8D3DD347DB58}"/>
                  </a:ext>
                </a:extLst>
              </p14:cNvPr>
              <p14:cNvContentPartPr/>
              <p14:nvPr/>
            </p14:nvContentPartPr>
            <p14:xfrm>
              <a:off x="8090820" y="4857531"/>
              <a:ext cx="72360" cy="1692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24905364-D913-BF29-219F-8D3DD347DB58}"/>
                  </a:ext>
                </a:extLst>
              </p:cNvPr>
              <p:cNvPicPr/>
              <p:nvPr/>
            </p:nvPicPr>
            <p:blipFill>
              <a:blip r:embed="rId205"/>
              <a:stretch>
                <a:fillRect/>
              </a:stretch>
            </p:blipFill>
            <p:spPr>
              <a:xfrm>
                <a:off x="8054820" y="4785891"/>
                <a:ext cx="144000" cy="16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59CCEAFE-2F65-644B-B551-F7C3BD001899}"/>
                  </a:ext>
                </a:extLst>
              </p14:cNvPr>
              <p14:cNvContentPartPr/>
              <p14:nvPr/>
            </p14:nvContentPartPr>
            <p14:xfrm>
              <a:off x="4391820" y="3063651"/>
              <a:ext cx="123120" cy="150048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59CCEAFE-2F65-644B-B551-F7C3BD001899}"/>
                  </a:ext>
                </a:extLst>
              </p:cNvPr>
              <p:cNvPicPr/>
              <p:nvPr/>
            </p:nvPicPr>
            <p:blipFill>
              <a:blip r:embed="rId207"/>
              <a:stretch>
                <a:fillRect/>
              </a:stretch>
            </p:blipFill>
            <p:spPr>
              <a:xfrm>
                <a:off x="4356180" y="2991651"/>
                <a:ext cx="194760" cy="164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9AEE245A-A256-A9ED-551C-9B87AC5547F0}"/>
                  </a:ext>
                </a:extLst>
              </p14:cNvPr>
              <p14:cNvContentPartPr/>
              <p14:nvPr/>
            </p14:nvContentPartPr>
            <p14:xfrm>
              <a:off x="4482540" y="4487091"/>
              <a:ext cx="25560" cy="11880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9AEE245A-A256-A9ED-551C-9B87AC5547F0}"/>
                  </a:ext>
                </a:extLst>
              </p:cNvPr>
              <p:cNvPicPr/>
              <p:nvPr/>
            </p:nvPicPr>
            <p:blipFill>
              <a:blip r:embed="rId209"/>
              <a:stretch>
                <a:fillRect/>
              </a:stretch>
            </p:blipFill>
            <p:spPr>
              <a:xfrm>
                <a:off x="4446540" y="4415091"/>
                <a:ext cx="97200" cy="26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0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1B6B4BD4-B12C-E985-E861-4C5EB783B722}"/>
                  </a:ext>
                </a:extLst>
              </p14:cNvPr>
              <p14:cNvContentPartPr/>
              <p14:nvPr/>
            </p14:nvContentPartPr>
            <p14:xfrm>
              <a:off x="4472820" y="4792371"/>
              <a:ext cx="43560" cy="91440"/>
            </p14:xfrm>
          </p:contentPart>
        </mc:Choice>
        <mc:Fallback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1B6B4BD4-B12C-E985-E861-4C5EB783B722}"/>
                  </a:ext>
                </a:extLst>
              </p:cNvPr>
              <p:cNvPicPr/>
              <p:nvPr/>
            </p:nvPicPr>
            <p:blipFill>
              <a:blip r:embed="rId211"/>
              <a:stretch>
                <a:fillRect/>
              </a:stretch>
            </p:blipFill>
            <p:spPr>
              <a:xfrm>
                <a:off x="4436820" y="4720731"/>
                <a:ext cx="115200" cy="23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013D1E8B-D990-16CF-E997-79D5DEFAC019}"/>
                  </a:ext>
                </a:extLst>
              </p14:cNvPr>
              <p14:cNvContentPartPr/>
              <p14:nvPr/>
            </p14:nvContentPartPr>
            <p14:xfrm>
              <a:off x="4416300" y="4988931"/>
              <a:ext cx="840240" cy="3276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013D1E8B-D990-16CF-E997-79D5DEFAC019}"/>
                  </a:ext>
                </a:extLst>
              </p:cNvPr>
              <p:cNvPicPr/>
              <p:nvPr/>
            </p:nvPicPr>
            <p:blipFill>
              <a:blip r:embed="rId213"/>
              <a:stretch>
                <a:fillRect/>
              </a:stretch>
            </p:blipFill>
            <p:spPr>
              <a:xfrm>
                <a:off x="4380660" y="4917291"/>
                <a:ext cx="911880" cy="17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4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2C11C65B-F777-4E19-59F8-FF05031A370B}"/>
                  </a:ext>
                </a:extLst>
              </p14:cNvPr>
              <p14:cNvContentPartPr/>
              <p14:nvPr/>
            </p14:nvContentPartPr>
            <p14:xfrm>
              <a:off x="5265900" y="4986411"/>
              <a:ext cx="766440" cy="3456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2C11C65B-F777-4E19-59F8-FF05031A370B}"/>
                  </a:ext>
                </a:extLst>
              </p:cNvPr>
              <p:cNvPicPr/>
              <p:nvPr/>
            </p:nvPicPr>
            <p:blipFill>
              <a:blip r:embed="rId215"/>
              <a:stretch>
                <a:fillRect/>
              </a:stretch>
            </p:blipFill>
            <p:spPr>
              <a:xfrm>
                <a:off x="5229900" y="4914411"/>
                <a:ext cx="83808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6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94A95A67-BA92-40BB-7EF7-6CC1A3272A47}"/>
                  </a:ext>
                </a:extLst>
              </p14:cNvPr>
              <p14:cNvContentPartPr/>
              <p14:nvPr/>
            </p14:nvContentPartPr>
            <p14:xfrm>
              <a:off x="6041700" y="5004051"/>
              <a:ext cx="407520" cy="936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94A95A67-BA92-40BB-7EF7-6CC1A3272A47}"/>
                  </a:ext>
                </a:extLst>
              </p:cNvPr>
              <p:cNvPicPr/>
              <p:nvPr/>
            </p:nvPicPr>
            <p:blipFill>
              <a:blip r:embed="rId217"/>
              <a:stretch>
                <a:fillRect/>
              </a:stretch>
            </p:blipFill>
            <p:spPr>
              <a:xfrm>
                <a:off x="6005700" y="4932051"/>
                <a:ext cx="479160" cy="15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8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D836A1B8-4781-AC75-FD18-B4A00AC278EC}"/>
                  </a:ext>
                </a:extLst>
              </p14:cNvPr>
              <p14:cNvContentPartPr/>
              <p14:nvPr/>
            </p14:nvContentPartPr>
            <p14:xfrm>
              <a:off x="6457860" y="4987851"/>
              <a:ext cx="203760" cy="1764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D836A1B8-4781-AC75-FD18-B4A00AC278EC}"/>
                  </a:ext>
                </a:extLst>
              </p:cNvPr>
              <p:cNvPicPr/>
              <p:nvPr/>
            </p:nvPicPr>
            <p:blipFill>
              <a:blip r:embed="rId219"/>
              <a:stretch>
                <a:fillRect/>
              </a:stretch>
            </p:blipFill>
            <p:spPr>
              <a:xfrm>
                <a:off x="6421860" y="4915851"/>
                <a:ext cx="275400" cy="16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0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4016F320-25B9-BA5B-74F4-ED134066DA0C}"/>
                  </a:ext>
                </a:extLst>
              </p14:cNvPr>
              <p14:cNvContentPartPr/>
              <p14:nvPr/>
            </p14:nvContentPartPr>
            <p14:xfrm>
              <a:off x="6670260" y="4988211"/>
              <a:ext cx="208800" cy="36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4016F320-25B9-BA5B-74F4-ED134066DA0C}"/>
                  </a:ext>
                </a:extLst>
              </p:cNvPr>
              <p:cNvPicPr/>
              <p:nvPr/>
            </p:nvPicPr>
            <p:blipFill>
              <a:blip r:embed="rId221"/>
              <a:stretch>
                <a:fillRect/>
              </a:stretch>
            </p:blipFill>
            <p:spPr>
              <a:xfrm>
                <a:off x="6634260" y="4916571"/>
                <a:ext cx="28044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2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B62018EE-E501-C37E-0071-A9BB8EEF6593}"/>
                  </a:ext>
                </a:extLst>
              </p14:cNvPr>
              <p14:cNvContentPartPr/>
              <p14:nvPr/>
            </p14:nvContentPartPr>
            <p14:xfrm>
              <a:off x="6890580" y="4963371"/>
              <a:ext cx="1265400" cy="34200"/>
            </p14:xfrm>
          </p:contentPart>
        </mc:Choice>
        <mc:Fallback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B62018EE-E501-C37E-0071-A9BB8EEF6593}"/>
                  </a:ext>
                </a:extLst>
              </p:cNvPr>
              <p:cNvPicPr/>
              <p:nvPr/>
            </p:nvPicPr>
            <p:blipFill>
              <a:blip r:embed="rId223"/>
              <a:stretch>
                <a:fillRect/>
              </a:stretch>
            </p:blipFill>
            <p:spPr>
              <a:xfrm>
                <a:off x="6854580" y="4891371"/>
                <a:ext cx="1337040" cy="177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8842543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136</TotalTime>
  <Words>40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Gill Sans MT</vt:lpstr>
      <vt:lpstr>Times New Roman</vt:lpstr>
      <vt:lpstr>Gallery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selina siddique</dc:creator>
  <cp:lastModifiedBy>selina siddique</cp:lastModifiedBy>
  <cp:revision>1</cp:revision>
  <dcterms:created xsi:type="dcterms:W3CDTF">2022-11-24T19:36:00Z</dcterms:created>
  <dcterms:modified xsi:type="dcterms:W3CDTF">2022-11-24T22:34:45Z</dcterms:modified>
</cp:coreProperties>
</file>