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6.xml" ContentType="application/vnd.openxmlformats-officedocument.theme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7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8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9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  <p:sldMasterId id="2147483664" r:id="rId2"/>
    <p:sldMasterId id="2147483677" r:id="rId3"/>
    <p:sldMasterId id="2147483699" r:id="rId4"/>
    <p:sldMasterId id="2147483802" r:id="rId5"/>
    <p:sldMasterId id="2147483789" r:id="rId6"/>
    <p:sldMasterId id="2147483775" r:id="rId7"/>
    <p:sldMasterId id="2147483761" r:id="rId8"/>
    <p:sldMasterId id="2147483648" r:id="rId9"/>
  </p:sldMasterIdLst>
  <p:sldIdLst>
    <p:sldId id="257" r:id="rId10"/>
    <p:sldId id="307" r:id="rId11"/>
    <p:sldId id="258" r:id="rId12"/>
    <p:sldId id="259" r:id="rId13"/>
    <p:sldId id="267" r:id="rId14"/>
    <p:sldId id="265" r:id="rId15"/>
    <p:sldId id="269" r:id="rId16"/>
    <p:sldId id="270" r:id="rId17"/>
    <p:sldId id="268" r:id="rId18"/>
    <p:sldId id="271" r:id="rId19"/>
    <p:sldId id="272" r:id="rId20"/>
    <p:sldId id="273" r:id="rId21"/>
    <p:sldId id="274" r:id="rId22"/>
    <p:sldId id="275" r:id="rId23"/>
    <p:sldId id="277" r:id="rId24"/>
    <p:sldId id="276" r:id="rId25"/>
    <p:sldId id="293" r:id="rId26"/>
    <p:sldId id="294" r:id="rId27"/>
    <p:sldId id="295" r:id="rId28"/>
    <p:sldId id="296" r:id="rId29"/>
    <p:sldId id="297" r:id="rId30"/>
    <p:sldId id="278" r:id="rId31"/>
    <p:sldId id="287" r:id="rId32"/>
    <p:sldId id="288" r:id="rId33"/>
    <p:sldId id="280" r:id="rId34"/>
    <p:sldId id="281" r:id="rId35"/>
    <p:sldId id="282" r:id="rId36"/>
    <p:sldId id="283" r:id="rId37"/>
    <p:sldId id="284" r:id="rId38"/>
    <p:sldId id="285" r:id="rId39"/>
    <p:sldId id="289" r:id="rId40"/>
    <p:sldId id="290" r:id="rId41"/>
    <p:sldId id="286" r:id="rId42"/>
    <p:sldId id="291" r:id="rId43"/>
    <p:sldId id="292" r:id="rId44"/>
    <p:sldId id="260" r:id="rId45"/>
    <p:sldId id="264" r:id="rId46"/>
    <p:sldId id="263" r:id="rId47"/>
    <p:sldId id="308" r:id="rId48"/>
    <p:sldId id="309" r:id="rId49"/>
    <p:sldId id="312" r:id="rId50"/>
    <p:sldId id="313" r:id="rId51"/>
    <p:sldId id="314" r:id="rId52"/>
    <p:sldId id="315" r:id="rId53"/>
    <p:sldId id="316" r:id="rId54"/>
    <p:sldId id="317" r:id="rId55"/>
    <p:sldId id="318" r:id="rId56"/>
    <p:sldId id="319" r:id="rId57"/>
    <p:sldId id="320" r:id="rId58"/>
    <p:sldId id="321" r:id="rId59"/>
    <p:sldId id="322" r:id="rId60"/>
    <p:sldId id="323" r:id="rId61"/>
    <p:sldId id="324" r:id="rId62"/>
    <p:sldId id="325" r:id="rId63"/>
    <p:sldId id="326" r:id="rId64"/>
    <p:sldId id="327" r:id="rId65"/>
    <p:sldId id="328" r:id="rId66"/>
    <p:sldId id="329" r:id="rId67"/>
    <p:sldId id="330" r:id="rId68"/>
    <p:sldId id="331" r:id="rId69"/>
    <p:sldId id="310" r:id="rId70"/>
    <p:sldId id="335" r:id="rId71"/>
    <p:sldId id="332" r:id="rId72"/>
    <p:sldId id="333" r:id="rId73"/>
    <p:sldId id="334" r:id="rId74"/>
    <p:sldId id="336" r:id="rId75"/>
    <p:sldId id="337" r:id="rId76"/>
    <p:sldId id="338" r:id="rId77"/>
    <p:sldId id="339" r:id="rId78"/>
    <p:sldId id="340" r:id="rId79"/>
    <p:sldId id="341" r:id="rId80"/>
    <p:sldId id="342" r:id="rId81"/>
    <p:sldId id="343" r:id="rId82"/>
    <p:sldId id="344" r:id="rId83"/>
    <p:sldId id="345" r:id="rId84"/>
    <p:sldId id="346" r:id="rId85"/>
    <p:sldId id="347" r:id="rId86"/>
    <p:sldId id="348" r:id="rId87"/>
    <p:sldId id="349" r:id="rId88"/>
    <p:sldId id="350" r:id="rId89"/>
    <p:sldId id="351" r:id="rId90"/>
    <p:sldId id="352" r:id="rId91"/>
    <p:sldId id="353" r:id="rId92"/>
    <p:sldId id="354" r:id="rId93"/>
    <p:sldId id="355" r:id="rId94"/>
    <p:sldId id="356" r:id="rId95"/>
    <p:sldId id="357" r:id="rId96"/>
    <p:sldId id="358" r:id="rId97"/>
    <p:sldId id="359" r:id="rId98"/>
    <p:sldId id="360" r:id="rId99"/>
    <p:sldId id="266" r:id="rId100"/>
    <p:sldId id="298" r:id="rId101"/>
    <p:sldId id="299" r:id="rId102"/>
    <p:sldId id="302" r:id="rId103"/>
    <p:sldId id="301" r:id="rId104"/>
    <p:sldId id="300" r:id="rId105"/>
    <p:sldId id="305" r:id="rId106"/>
    <p:sldId id="306" r:id="rId107"/>
    <p:sldId id="303" r:id="rId108"/>
    <p:sldId id="304" r:id="rId109"/>
    <p:sldId id="261" r:id="rId110"/>
    <p:sldId id="262" r:id="rId1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  <a:srgbClr val="BFF288"/>
    <a:srgbClr val="FFCFFD"/>
    <a:srgbClr val="F235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FCDAD0-D1A8-032B-F616-AC743C1B5755}" v="819" dt="2023-02-14T15:16:25.491"/>
    <p1510:client id="{9E1476B8-2CE1-46D4-2A15-AE7BB4F6B27C}" v="1689" dt="2023-02-14T17:47:42.9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7.xml"/><Relationship Id="rId117" Type="http://schemas.microsoft.com/office/2015/10/relationships/revisionInfo" Target="revisionInfo.xml"/><Relationship Id="rId21" Type="http://schemas.openxmlformats.org/officeDocument/2006/relationships/slide" Target="slides/slide12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63" Type="http://schemas.openxmlformats.org/officeDocument/2006/relationships/slide" Target="slides/slide54.xml"/><Relationship Id="rId68" Type="http://schemas.openxmlformats.org/officeDocument/2006/relationships/slide" Target="slides/slide59.xml"/><Relationship Id="rId84" Type="http://schemas.openxmlformats.org/officeDocument/2006/relationships/slide" Target="slides/slide75.xml"/><Relationship Id="rId89" Type="http://schemas.openxmlformats.org/officeDocument/2006/relationships/slide" Target="slides/slide80.xml"/><Relationship Id="rId112" Type="http://schemas.openxmlformats.org/officeDocument/2006/relationships/presProps" Target="presProps.xml"/><Relationship Id="rId16" Type="http://schemas.openxmlformats.org/officeDocument/2006/relationships/slide" Target="slides/slide7.xml"/><Relationship Id="rId107" Type="http://schemas.openxmlformats.org/officeDocument/2006/relationships/slide" Target="slides/slide98.xml"/><Relationship Id="rId11" Type="http://schemas.openxmlformats.org/officeDocument/2006/relationships/slide" Target="slides/slide2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53" Type="http://schemas.openxmlformats.org/officeDocument/2006/relationships/slide" Target="slides/slide44.xml"/><Relationship Id="rId58" Type="http://schemas.openxmlformats.org/officeDocument/2006/relationships/slide" Target="slides/slide49.xml"/><Relationship Id="rId74" Type="http://schemas.openxmlformats.org/officeDocument/2006/relationships/slide" Target="slides/slide65.xml"/><Relationship Id="rId79" Type="http://schemas.openxmlformats.org/officeDocument/2006/relationships/slide" Target="slides/slide70.xml"/><Relationship Id="rId102" Type="http://schemas.openxmlformats.org/officeDocument/2006/relationships/slide" Target="slides/slide93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81.xml"/><Relationship Id="rId95" Type="http://schemas.openxmlformats.org/officeDocument/2006/relationships/slide" Target="slides/slide86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64" Type="http://schemas.openxmlformats.org/officeDocument/2006/relationships/slide" Target="slides/slide55.xml"/><Relationship Id="rId69" Type="http://schemas.openxmlformats.org/officeDocument/2006/relationships/slide" Target="slides/slide60.xml"/><Relationship Id="rId113" Type="http://schemas.openxmlformats.org/officeDocument/2006/relationships/viewProps" Target="viewProps.xml"/><Relationship Id="rId80" Type="http://schemas.openxmlformats.org/officeDocument/2006/relationships/slide" Target="slides/slide71.xml"/><Relationship Id="rId85" Type="http://schemas.openxmlformats.org/officeDocument/2006/relationships/slide" Target="slides/slide76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59" Type="http://schemas.openxmlformats.org/officeDocument/2006/relationships/slide" Target="slides/slide50.xml"/><Relationship Id="rId103" Type="http://schemas.openxmlformats.org/officeDocument/2006/relationships/slide" Target="slides/slide94.xml"/><Relationship Id="rId108" Type="http://schemas.openxmlformats.org/officeDocument/2006/relationships/slide" Target="slides/slide99.xml"/><Relationship Id="rId54" Type="http://schemas.openxmlformats.org/officeDocument/2006/relationships/slide" Target="slides/slide45.xml"/><Relationship Id="rId70" Type="http://schemas.openxmlformats.org/officeDocument/2006/relationships/slide" Target="slides/slide61.xml"/><Relationship Id="rId75" Type="http://schemas.openxmlformats.org/officeDocument/2006/relationships/slide" Target="slides/slide66.xml"/><Relationship Id="rId91" Type="http://schemas.openxmlformats.org/officeDocument/2006/relationships/slide" Target="slides/slide82.xml"/><Relationship Id="rId96" Type="http://schemas.openxmlformats.org/officeDocument/2006/relationships/slide" Target="slides/slide87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49" Type="http://schemas.openxmlformats.org/officeDocument/2006/relationships/slide" Target="slides/slide40.xml"/><Relationship Id="rId114" Type="http://schemas.openxmlformats.org/officeDocument/2006/relationships/theme" Target="theme/theme1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slide" Target="slides/slide43.xml"/><Relationship Id="rId60" Type="http://schemas.openxmlformats.org/officeDocument/2006/relationships/slide" Target="slides/slide51.xml"/><Relationship Id="rId65" Type="http://schemas.openxmlformats.org/officeDocument/2006/relationships/slide" Target="slides/slide56.xml"/><Relationship Id="rId73" Type="http://schemas.openxmlformats.org/officeDocument/2006/relationships/slide" Target="slides/slide64.xml"/><Relationship Id="rId78" Type="http://schemas.openxmlformats.org/officeDocument/2006/relationships/slide" Target="slides/slide69.xml"/><Relationship Id="rId81" Type="http://schemas.openxmlformats.org/officeDocument/2006/relationships/slide" Target="slides/slide72.xml"/><Relationship Id="rId86" Type="http://schemas.openxmlformats.org/officeDocument/2006/relationships/slide" Target="slides/slide77.xml"/><Relationship Id="rId94" Type="http://schemas.openxmlformats.org/officeDocument/2006/relationships/slide" Target="slides/slide85.xml"/><Relationship Id="rId99" Type="http://schemas.openxmlformats.org/officeDocument/2006/relationships/slide" Target="slides/slide90.xml"/><Relationship Id="rId101" Type="http://schemas.openxmlformats.org/officeDocument/2006/relationships/slide" Target="slides/slide92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9" Type="http://schemas.openxmlformats.org/officeDocument/2006/relationships/slide" Target="slides/slide30.xml"/><Relationship Id="rId109" Type="http://schemas.openxmlformats.org/officeDocument/2006/relationships/slide" Target="slides/slide100.xml"/><Relationship Id="rId34" Type="http://schemas.openxmlformats.org/officeDocument/2006/relationships/slide" Target="slides/slide25.xml"/><Relationship Id="rId50" Type="http://schemas.openxmlformats.org/officeDocument/2006/relationships/slide" Target="slides/slide41.xml"/><Relationship Id="rId55" Type="http://schemas.openxmlformats.org/officeDocument/2006/relationships/slide" Target="slides/slide46.xml"/><Relationship Id="rId76" Type="http://schemas.openxmlformats.org/officeDocument/2006/relationships/slide" Target="slides/slide67.xml"/><Relationship Id="rId97" Type="http://schemas.openxmlformats.org/officeDocument/2006/relationships/slide" Target="slides/slide88.xml"/><Relationship Id="rId104" Type="http://schemas.openxmlformats.org/officeDocument/2006/relationships/slide" Target="slides/slide95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2.xml"/><Relationship Id="rId92" Type="http://schemas.openxmlformats.org/officeDocument/2006/relationships/slide" Target="slides/slide83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0.xml"/><Relationship Id="rId24" Type="http://schemas.openxmlformats.org/officeDocument/2006/relationships/slide" Target="slides/slide15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66" Type="http://schemas.openxmlformats.org/officeDocument/2006/relationships/slide" Target="slides/slide57.xml"/><Relationship Id="rId87" Type="http://schemas.openxmlformats.org/officeDocument/2006/relationships/slide" Target="slides/slide78.xml"/><Relationship Id="rId110" Type="http://schemas.openxmlformats.org/officeDocument/2006/relationships/slide" Target="slides/slide101.xml"/><Relationship Id="rId115" Type="http://schemas.openxmlformats.org/officeDocument/2006/relationships/tableStyles" Target="tableStyles.xml"/><Relationship Id="rId61" Type="http://schemas.openxmlformats.org/officeDocument/2006/relationships/slide" Target="slides/slide52.xml"/><Relationship Id="rId82" Type="http://schemas.openxmlformats.org/officeDocument/2006/relationships/slide" Target="slides/slide73.xml"/><Relationship Id="rId19" Type="http://schemas.openxmlformats.org/officeDocument/2006/relationships/slide" Target="slides/slide10.xml"/><Relationship Id="rId14" Type="http://schemas.openxmlformats.org/officeDocument/2006/relationships/slide" Target="slides/slide5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56" Type="http://schemas.openxmlformats.org/officeDocument/2006/relationships/slide" Target="slides/slide47.xml"/><Relationship Id="rId77" Type="http://schemas.openxmlformats.org/officeDocument/2006/relationships/slide" Target="slides/slide68.xml"/><Relationship Id="rId100" Type="http://schemas.openxmlformats.org/officeDocument/2006/relationships/slide" Target="slides/slide91.xml"/><Relationship Id="rId105" Type="http://schemas.openxmlformats.org/officeDocument/2006/relationships/slide" Target="slides/slide96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2.xml"/><Relationship Id="rId72" Type="http://schemas.openxmlformats.org/officeDocument/2006/relationships/slide" Target="slides/slide63.xml"/><Relationship Id="rId93" Type="http://schemas.openxmlformats.org/officeDocument/2006/relationships/slide" Target="slides/slide84.xml"/><Relationship Id="rId98" Type="http://schemas.openxmlformats.org/officeDocument/2006/relationships/slide" Target="slides/slide89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16.xml"/><Relationship Id="rId46" Type="http://schemas.openxmlformats.org/officeDocument/2006/relationships/slide" Target="slides/slide37.xml"/><Relationship Id="rId67" Type="http://schemas.openxmlformats.org/officeDocument/2006/relationships/slide" Target="slides/slide58.xml"/><Relationship Id="rId116" Type="http://schemas.microsoft.com/office/2016/11/relationships/changesInfo" Target="changesInfos/changesInfo1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62" Type="http://schemas.openxmlformats.org/officeDocument/2006/relationships/slide" Target="slides/slide53.xml"/><Relationship Id="rId83" Type="http://schemas.openxmlformats.org/officeDocument/2006/relationships/slide" Target="slides/slide74.xml"/><Relationship Id="rId88" Type="http://schemas.openxmlformats.org/officeDocument/2006/relationships/slide" Target="slides/slide79.xml"/><Relationship Id="rId111" Type="http://schemas.openxmlformats.org/officeDocument/2006/relationships/slide" Target="slides/slide102.xml"/><Relationship Id="rId15" Type="http://schemas.openxmlformats.org/officeDocument/2006/relationships/slide" Target="slides/slide6.xml"/><Relationship Id="rId36" Type="http://schemas.openxmlformats.org/officeDocument/2006/relationships/slide" Target="slides/slide27.xml"/><Relationship Id="rId57" Type="http://schemas.openxmlformats.org/officeDocument/2006/relationships/slide" Target="slides/slide48.xml"/><Relationship Id="rId106" Type="http://schemas.openxmlformats.org/officeDocument/2006/relationships/slide" Target="slides/slide9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9E1476B8-2CE1-46D4-2A15-AE7BB4F6B27C}"/>
    <pc:docChg chg="addSld delSld modSld sldOrd">
      <pc:chgData name="Mari Powell" userId="S::mari.powell@uwtsd.ac.uk::a1b98dd7-29dc-4131-8e37-1423e6a9ecca" providerId="AD" clId="Web-{9E1476B8-2CE1-46D4-2A15-AE7BB4F6B27C}" dt="2023-02-14T17:47:42.909" v="1098" actId="1076"/>
      <pc:docMkLst>
        <pc:docMk/>
      </pc:docMkLst>
      <pc:sldChg chg="modSp">
        <pc:chgData name="Mari Powell" userId="S::mari.powell@uwtsd.ac.uk::a1b98dd7-29dc-4131-8e37-1423e6a9ecca" providerId="AD" clId="Web-{9E1476B8-2CE1-46D4-2A15-AE7BB4F6B27C}" dt="2023-02-14T17:07:15.307" v="828" actId="1076"/>
        <pc:sldMkLst>
          <pc:docMk/>
          <pc:sldMk cId="1188885317" sldId="258"/>
        </pc:sldMkLst>
        <pc:spChg chg="mod">
          <ac:chgData name="Mari Powell" userId="S::mari.powell@uwtsd.ac.uk::a1b98dd7-29dc-4131-8e37-1423e6a9ecca" providerId="AD" clId="Web-{9E1476B8-2CE1-46D4-2A15-AE7BB4F6B27C}" dt="2023-02-14T17:07:15.307" v="828" actId="1076"/>
          <ac:spMkLst>
            <pc:docMk/>
            <pc:sldMk cId="1188885317" sldId="258"/>
            <ac:spMk id="3" creationId="{8F22FA55-2A8D-A5EF-C79E-CE62C8319001}"/>
          </ac:spMkLst>
        </pc:spChg>
      </pc:sldChg>
      <pc:sldChg chg="modSp ord">
        <pc:chgData name="Mari Powell" userId="S::mari.powell@uwtsd.ac.uk::a1b98dd7-29dc-4131-8e37-1423e6a9ecca" providerId="AD" clId="Web-{9E1476B8-2CE1-46D4-2A15-AE7BB4F6B27C}" dt="2023-02-14T17:11:00.327" v="872"/>
        <pc:sldMkLst>
          <pc:docMk/>
          <pc:sldMk cId="2265506321" sldId="266"/>
        </pc:sldMkLst>
        <pc:spChg chg="mod">
          <ac:chgData name="Mari Powell" userId="S::mari.powell@uwtsd.ac.uk::a1b98dd7-29dc-4131-8e37-1423e6a9ecca" providerId="AD" clId="Web-{9E1476B8-2CE1-46D4-2A15-AE7BB4F6B27C}" dt="2023-02-14T15:41:53.387" v="202" actId="20577"/>
          <ac:spMkLst>
            <pc:docMk/>
            <pc:sldMk cId="2265506321" sldId="266"/>
            <ac:spMk id="3" creationId="{5937BB17-5B48-3DBB-17BA-C9089CD2ED15}"/>
          </ac:spMkLst>
        </pc:spChg>
      </pc:sldChg>
      <pc:sldChg chg="ord">
        <pc:chgData name="Mari Powell" userId="S::mari.powell@uwtsd.ac.uk::a1b98dd7-29dc-4131-8e37-1423e6a9ecca" providerId="AD" clId="Web-{9E1476B8-2CE1-46D4-2A15-AE7BB4F6B27C}" dt="2023-02-14T15:37:42.647" v="191"/>
        <pc:sldMkLst>
          <pc:docMk/>
          <pc:sldMk cId="3288954531" sldId="277"/>
        </pc:sldMkLst>
      </pc:sldChg>
      <pc:sldChg chg="mod setBg">
        <pc:chgData name="Mari Powell" userId="S::mari.powell@uwtsd.ac.uk::a1b98dd7-29dc-4131-8e37-1423e6a9ecca" providerId="AD" clId="Web-{9E1476B8-2CE1-46D4-2A15-AE7BB4F6B27C}" dt="2023-02-14T16:22:56.147" v="427"/>
        <pc:sldMkLst>
          <pc:docMk/>
          <pc:sldMk cId="2336253367" sldId="286"/>
        </pc:sldMkLst>
      </pc:sldChg>
      <pc:sldChg chg="ord">
        <pc:chgData name="Mari Powell" userId="S::mari.powell@uwtsd.ac.uk::a1b98dd7-29dc-4131-8e37-1423e6a9ecca" providerId="AD" clId="Web-{9E1476B8-2CE1-46D4-2A15-AE7BB4F6B27C}" dt="2023-02-14T15:23:03.408" v="0"/>
        <pc:sldMkLst>
          <pc:docMk/>
          <pc:sldMk cId="2311030910" sldId="287"/>
        </pc:sldMkLst>
      </pc:sldChg>
      <pc:sldChg chg="mod setBg">
        <pc:chgData name="Mari Powell" userId="S::mari.powell@uwtsd.ac.uk::a1b98dd7-29dc-4131-8e37-1423e6a9ecca" providerId="AD" clId="Web-{9E1476B8-2CE1-46D4-2A15-AE7BB4F6B27C}" dt="2023-02-14T16:23:01.069" v="428"/>
        <pc:sldMkLst>
          <pc:docMk/>
          <pc:sldMk cId="4251472142" sldId="291"/>
        </pc:sldMkLst>
      </pc:sldChg>
      <pc:sldChg chg="mod setBg">
        <pc:chgData name="Mari Powell" userId="S::mari.powell@uwtsd.ac.uk::a1b98dd7-29dc-4131-8e37-1423e6a9ecca" providerId="AD" clId="Web-{9E1476B8-2CE1-46D4-2A15-AE7BB4F6B27C}" dt="2023-02-14T16:23:04.616" v="429"/>
        <pc:sldMkLst>
          <pc:docMk/>
          <pc:sldMk cId="3881239914" sldId="292"/>
        </pc:sldMkLst>
      </pc:sldChg>
      <pc:sldChg chg="add">
        <pc:chgData name="Mari Powell" userId="S::mari.powell@uwtsd.ac.uk::a1b98dd7-29dc-4131-8e37-1423e6a9ecca" providerId="AD" clId="Web-{9E1476B8-2CE1-46D4-2A15-AE7BB4F6B27C}" dt="2023-02-14T15:25:26.427" v="1"/>
        <pc:sldMkLst>
          <pc:docMk/>
          <pc:sldMk cId="3136612542" sldId="293"/>
        </pc:sldMkLst>
      </pc:sldChg>
      <pc:sldChg chg="addSp delSp modSp add mod setBg">
        <pc:chgData name="Mari Powell" userId="S::mari.powell@uwtsd.ac.uk::a1b98dd7-29dc-4131-8e37-1423e6a9ecca" providerId="AD" clId="Web-{9E1476B8-2CE1-46D4-2A15-AE7BB4F6B27C}" dt="2023-02-14T16:22:04.005" v="424"/>
        <pc:sldMkLst>
          <pc:docMk/>
          <pc:sldMk cId="3359076157" sldId="294"/>
        </pc:sldMkLst>
        <pc:spChg chg="del">
          <ac:chgData name="Mari Powell" userId="S::mari.powell@uwtsd.ac.uk::a1b98dd7-29dc-4131-8e37-1423e6a9ecca" providerId="AD" clId="Web-{9E1476B8-2CE1-46D4-2A15-AE7BB4F6B27C}" dt="2023-02-14T15:26:58.648" v="7"/>
          <ac:spMkLst>
            <pc:docMk/>
            <pc:sldMk cId="3359076157" sldId="294"/>
            <ac:spMk id="29" creationId="{2D2B266D-3625-4584-A5C3-7D3F672CFF30}"/>
          </ac:spMkLst>
        </pc:spChg>
        <pc:spChg chg="del">
          <ac:chgData name="Mari Powell" userId="S::mari.powell@uwtsd.ac.uk::a1b98dd7-29dc-4131-8e37-1423e6a9ecca" providerId="AD" clId="Web-{9E1476B8-2CE1-46D4-2A15-AE7BB4F6B27C}" dt="2023-02-14T15:26:58.648" v="7"/>
          <ac:spMkLst>
            <pc:docMk/>
            <pc:sldMk cId="3359076157" sldId="294"/>
            <ac:spMk id="30" creationId="{A5D2A5D1-BA0D-47D3-B051-DA7743C46E28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7:26.164" v="10"/>
          <ac:spMkLst>
            <pc:docMk/>
            <pc:sldMk cId="3359076157" sldId="294"/>
            <ac:spMk id="35" creationId="{2D2B266D-3625-4584-A5C3-7D3F672CFF30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7:26.164" v="10"/>
          <ac:spMkLst>
            <pc:docMk/>
            <pc:sldMk cId="3359076157" sldId="294"/>
            <ac:spMk id="37" creationId="{A5D2A5D1-BA0D-47D3-B051-DA7743C46E28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7:42.149" v="13"/>
          <ac:spMkLst>
            <pc:docMk/>
            <pc:sldMk cId="3359076157" sldId="294"/>
            <ac:spMk id="42" creationId="{2D2B266D-3625-4584-A5C3-7D3F672CFF30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7:42.149" v="13"/>
          <ac:spMkLst>
            <pc:docMk/>
            <pc:sldMk cId="3359076157" sldId="294"/>
            <ac:spMk id="44" creationId="{A5D2A5D1-BA0D-47D3-B051-DA7743C46E28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7:58.712" v="16"/>
          <ac:spMkLst>
            <pc:docMk/>
            <pc:sldMk cId="3359076157" sldId="294"/>
            <ac:spMk id="49" creationId="{2D2B266D-3625-4584-A5C3-7D3F672CFF30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7:58.712" v="16"/>
          <ac:spMkLst>
            <pc:docMk/>
            <pc:sldMk cId="3359076157" sldId="294"/>
            <ac:spMk id="51" creationId="{A5D2A5D1-BA0D-47D3-B051-DA7743C46E28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8:19.165" v="19"/>
          <ac:spMkLst>
            <pc:docMk/>
            <pc:sldMk cId="3359076157" sldId="294"/>
            <ac:spMk id="56" creationId="{2D2B266D-3625-4584-A5C3-7D3F672CFF30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8:19.165" v="19"/>
          <ac:spMkLst>
            <pc:docMk/>
            <pc:sldMk cId="3359076157" sldId="294"/>
            <ac:spMk id="58" creationId="{A5D2A5D1-BA0D-47D3-B051-DA7743C46E28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8:37.212" v="22"/>
          <ac:spMkLst>
            <pc:docMk/>
            <pc:sldMk cId="3359076157" sldId="294"/>
            <ac:spMk id="63" creationId="{2D2B266D-3625-4584-A5C3-7D3F672CFF30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8:37.212" v="22"/>
          <ac:spMkLst>
            <pc:docMk/>
            <pc:sldMk cId="3359076157" sldId="294"/>
            <ac:spMk id="65" creationId="{A5D2A5D1-BA0D-47D3-B051-DA7743C46E28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8:54.682" v="25"/>
          <ac:spMkLst>
            <pc:docMk/>
            <pc:sldMk cId="3359076157" sldId="294"/>
            <ac:spMk id="70" creationId="{2D2B266D-3625-4584-A5C3-7D3F672CFF30}"/>
          </ac:spMkLst>
        </pc:spChg>
        <pc:spChg chg="add del">
          <ac:chgData name="Mari Powell" userId="S::mari.powell@uwtsd.ac.uk::a1b98dd7-29dc-4131-8e37-1423e6a9ecca" providerId="AD" clId="Web-{9E1476B8-2CE1-46D4-2A15-AE7BB4F6B27C}" dt="2023-02-14T15:28:54.682" v="25"/>
          <ac:spMkLst>
            <pc:docMk/>
            <pc:sldMk cId="3359076157" sldId="294"/>
            <ac:spMk id="72" creationId="{A5D2A5D1-BA0D-47D3-B051-DA7743C46E28}"/>
          </ac:spMkLst>
        </pc:spChg>
        <pc:spChg chg="add">
          <ac:chgData name="Mari Powell" userId="S::mari.powell@uwtsd.ac.uk::a1b98dd7-29dc-4131-8e37-1423e6a9ecca" providerId="AD" clId="Web-{9E1476B8-2CE1-46D4-2A15-AE7BB4F6B27C}" dt="2023-02-14T15:28:54.682" v="25"/>
          <ac:spMkLst>
            <pc:docMk/>
            <pc:sldMk cId="3359076157" sldId="294"/>
            <ac:spMk id="77" creationId="{2D2B266D-3625-4584-A5C3-7D3F672CFF30}"/>
          </ac:spMkLst>
        </pc:spChg>
        <pc:spChg chg="add">
          <ac:chgData name="Mari Powell" userId="S::mari.powell@uwtsd.ac.uk::a1b98dd7-29dc-4131-8e37-1423e6a9ecca" providerId="AD" clId="Web-{9E1476B8-2CE1-46D4-2A15-AE7BB4F6B27C}" dt="2023-02-14T15:28:54.682" v="25"/>
          <ac:spMkLst>
            <pc:docMk/>
            <pc:sldMk cId="3359076157" sldId="294"/>
            <ac:spMk id="79" creationId="{A5D2A5D1-BA0D-47D3-B051-DA7743C46E28}"/>
          </ac:spMkLst>
        </pc:spChg>
        <pc:picChg chg="del mod ord">
          <ac:chgData name="Mari Powell" userId="S::mari.powell@uwtsd.ac.uk::a1b98dd7-29dc-4131-8e37-1423e6a9ecca" providerId="AD" clId="Web-{9E1476B8-2CE1-46D4-2A15-AE7BB4F6B27C}" dt="2023-02-14T15:28:30.197" v="20"/>
          <ac:picMkLst>
            <pc:docMk/>
            <pc:sldMk cId="3359076157" sldId="294"/>
            <ac:picMk id="3" creationId="{584EE0F7-BD08-7244-EC16-8D8134DAEECB}"/>
          </ac:picMkLst>
        </pc:picChg>
        <pc:picChg chg="add mod ord">
          <ac:chgData name="Mari Powell" userId="S::mari.powell@uwtsd.ac.uk::a1b98dd7-29dc-4131-8e37-1423e6a9ecca" providerId="AD" clId="Web-{9E1476B8-2CE1-46D4-2A15-AE7BB4F6B27C}" dt="2023-02-14T15:28:54.682" v="25"/>
          <ac:picMkLst>
            <pc:docMk/>
            <pc:sldMk cId="3359076157" sldId="294"/>
            <ac:picMk id="4" creationId="{9D46DE9C-C09F-7289-810F-13CE57463C23}"/>
          </ac:picMkLst>
        </pc:picChg>
        <pc:picChg chg="del">
          <ac:chgData name="Mari Powell" userId="S::mari.powell@uwtsd.ac.uk::a1b98dd7-29dc-4131-8e37-1423e6a9ecca" providerId="AD" clId="Web-{9E1476B8-2CE1-46D4-2A15-AE7BB4F6B27C}" dt="2023-02-14T15:26:47.444" v="6"/>
          <ac:picMkLst>
            <pc:docMk/>
            <pc:sldMk cId="3359076157" sldId="294"/>
            <ac:picMk id="5" creationId="{0D78D385-1375-D281-FC79-D2E0DA822956}"/>
          </ac:picMkLst>
        </pc:picChg>
        <pc:picChg chg="del mod">
          <ac:chgData name="Mari Powell" userId="S::mari.powell@uwtsd.ac.uk::a1b98dd7-29dc-4131-8e37-1423e6a9ecca" providerId="AD" clId="Web-{9E1476B8-2CE1-46D4-2A15-AE7BB4F6B27C}" dt="2023-02-14T15:28:10.259" v="17"/>
          <ac:picMkLst>
            <pc:docMk/>
            <pc:sldMk cId="3359076157" sldId="294"/>
            <ac:picMk id="7" creationId="{875A581B-71F1-54A3-D268-B7664EDC14FF}"/>
          </ac:picMkLst>
        </pc:picChg>
        <pc:picChg chg="add mod ord">
          <ac:chgData name="Mari Powell" userId="S::mari.powell@uwtsd.ac.uk::a1b98dd7-29dc-4131-8e37-1423e6a9ecca" providerId="AD" clId="Web-{9E1476B8-2CE1-46D4-2A15-AE7BB4F6B27C}" dt="2023-02-14T15:28:54.682" v="25"/>
          <ac:picMkLst>
            <pc:docMk/>
            <pc:sldMk cId="3359076157" sldId="294"/>
            <ac:picMk id="8" creationId="{77372D8B-174B-49F6-FF9C-3283A2FC9432}"/>
          </ac:picMkLst>
        </pc:picChg>
        <pc:picChg chg="del mod ord">
          <ac:chgData name="Mari Powell" userId="S::mari.powell@uwtsd.ac.uk::a1b98dd7-29dc-4131-8e37-1423e6a9ecca" providerId="AD" clId="Web-{9E1476B8-2CE1-46D4-2A15-AE7BB4F6B27C}" dt="2023-02-14T15:28:48.541" v="23"/>
          <ac:picMkLst>
            <pc:docMk/>
            <pc:sldMk cId="3359076157" sldId="294"/>
            <ac:picMk id="9" creationId="{2B1D3A69-CF3C-E520-5A7A-747A827B8569}"/>
          </ac:picMkLst>
        </pc:picChg>
        <pc:picChg chg="del mod">
          <ac:chgData name="Mari Powell" userId="S::mari.powell@uwtsd.ac.uk::a1b98dd7-29dc-4131-8e37-1423e6a9ecca" providerId="AD" clId="Web-{9E1476B8-2CE1-46D4-2A15-AE7BB4F6B27C}" dt="2023-02-14T15:27:14.726" v="8"/>
          <ac:picMkLst>
            <pc:docMk/>
            <pc:sldMk cId="3359076157" sldId="294"/>
            <ac:picMk id="11" creationId="{42E7FA29-F21C-31AF-96D4-8E4246D4E507}"/>
          </ac:picMkLst>
        </pc:picChg>
        <pc:picChg chg="add mod ord">
          <ac:chgData name="Mari Powell" userId="S::mari.powell@uwtsd.ac.uk::a1b98dd7-29dc-4131-8e37-1423e6a9ecca" providerId="AD" clId="Web-{9E1476B8-2CE1-46D4-2A15-AE7BB4F6B27C}" dt="2023-02-14T15:28:54.682" v="25"/>
          <ac:picMkLst>
            <pc:docMk/>
            <pc:sldMk cId="3359076157" sldId="294"/>
            <ac:picMk id="12" creationId="{03A17EB5-38A2-54BD-6FCF-BE0F43B13D97}"/>
          </ac:picMkLst>
        </pc:picChg>
        <pc:picChg chg="del mod ord">
          <ac:chgData name="Mari Powell" userId="S::mari.powell@uwtsd.ac.uk::a1b98dd7-29dc-4131-8e37-1423e6a9ecca" providerId="AD" clId="Web-{9E1476B8-2CE1-46D4-2A15-AE7BB4F6B27C}" dt="2023-02-14T15:27:35.024" v="11"/>
          <ac:picMkLst>
            <pc:docMk/>
            <pc:sldMk cId="3359076157" sldId="294"/>
            <ac:picMk id="13" creationId="{573DE2E6-B61B-F55D-F847-DD68B8061E15}"/>
          </ac:picMkLst>
        </pc:picChg>
        <pc:picChg chg="del mod">
          <ac:chgData name="Mari Powell" userId="S::mari.powell@uwtsd.ac.uk::a1b98dd7-29dc-4131-8e37-1423e6a9ecca" providerId="AD" clId="Web-{9E1476B8-2CE1-46D4-2A15-AE7BB4F6B27C}" dt="2023-02-14T15:27:51.805" v="14"/>
          <ac:picMkLst>
            <pc:docMk/>
            <pc:sldMk cId="3359076157" sldId="294"/>
            <ac:picMk id="15" creationId="{6A0F7FEC-84CA-103A-03F3-2D2BE20330F4}"/>
          </ac:picMkLst>
        </pc:picChg>
        <pc:picChg chg="add mod">
          <ac:chgData name="Mari Powell" userId="S::mari.powell@uwtsd.ac.uk::a1b98dd7-29dc-4131-8e37-1423e6a9ecca" providerId="AD" clId="Web-{9E1476B8-2CE1-46D4-2A15-AE7BB4F6B27C}" dt="2023-02-14T15:28:54.682" v="25"/>
          <ac:picMkLst>
            <pc:docMk/>
            <pc:sldMk cId="3359076157" sldId="294"/>
            <ac:picMk id="16" creationId="{EB1B0B90-B790-06D4-07E2-7413C50808B6}"/>
          </ac:picMkLst>
        </pc:picChg>
        <pc:picChg chg="add mod ord">
          <ac:chgData name="Mari Powell" userId="S::mari.powell@uwtsd.ac.uk::a1b98dd7-29dc-4131-8e37-1423e6a9ecca" providerId="AD" clId="Web-{9E1476B8-2CE1-46D4-2A15-AE7BB4F6B27C}" dt="2023-02-14T15:28:54.682" v="25"/>
          <ac:picMkLst>
            <pc:docMk/>
            <pc:sldMk cId="3359076157" sldId="294"/>
            <ac:picMk id="18" creationId="{8B6873BB-5603-6241-A428-C5C6B74DB849}"/>
          </ac:picMkLst>
        </pc:picChg>
        <pc:picChg chg="add mod ord">
          <ac:chgData name="Mari Powell" userId="S::mari.powell@uwtsd.ac.uk::a1b98dd7-29dc-4131-8e37-1423e6a9ecca" providerId="AD" clId="Web-{9E1476B8-2CE1-46D4-2A15-AE7BB4F6B27C}" dt="2023-02-14T15:28:54.682" v="25"/>
          <ac:picMkLst>
            <pc:docMk/>
            <pc:sldMk cId="3359076157" sldId="294"/>
            <ac:picMk id="20" creationId="{601973BF-829C-F5FB-CDDB-A2D63BB592EB}"/>
          </ac:picMkLst>
        </pc:picChg>
        <pc:picChg chg="add mod ord">
          <ac:chgData name="Mari Powell" userId="S::mari.powell@uwtsd.ac.uk::a1b98dd7-29dc-4131-8e37-1423e6a9ecca" providerId="AD" clId="Web-{9E1476B8-2CE1-46D4-2A15-AE7BB4F6B27C}" dt="2023-02-14T15:28:54.682" v="25"/>
          <ac:picMkLst>
            <pc:docMk/>
            <pc:sldMk cId="3359076157" sldId="294"/>
            <ac:picMk id="22" creationId="{3A138661-D964-6007-839D-A8229B48B8DC}"/>
          </ac:picMkLst>
        </pc:picChg>
      </pc:sldChg>
      <pc:sldChg chg="delSp modSp add mod setBg">
        <pc:chgData name="Mari Powell" userId="S::mari.powell@uwtsd.ac.uk::a1b98dd7-29dc-4131-8e37-1423e6a9ecca" providerId="AD" clId="Web-{9E1476B8-2CE1-46D4-2A15-AE7BB4F6B27C}" dt="2023-02-14T16:22:07.521" v="425"/>
        <pc:sldMkLst>
          <pc:docMk/>
          <pc:sldMk cId="3896910499" sldId="295"/>
        </pc:sldMkLst>
        <pc:spChg chg="mod">
          <ac:chgData name="Mari Powell" userId="S::mari.powell@uwtsd.ac.uk::a1b98dd7-29dc-4131-8e37-1423e6a9ecca" providerId="AD" clId="Web-{9E1476B8-2CE1-46D4-2A15-AE7BB4F6B27C}" dt="2023-02-14T16:21:46.926" v="405" actId="1076"/>
          <ac:spMkLst>
            <pc:docMk/>
            <pc:sldMk cId="3896910499" sldId="295"/>
            <ac:spMk id="2" creationId="{1945F8C4-369C-963B-13E8-055E4FCBCCBD}"/>
          </ac:spMkLst>
        </pc:spChg>
        <pc:spChg chg="mod">
          <ac:chgData name="Mari Powell" userId="S::mari.powell@uwtsd.ac.uk::a1b98dd7-29dc-4131-8e37-1423e6a9ecca" providerId="AD" clId="Web-{9E1476B8-2CE1-46D4-2A15-AE7BB4F6B27C}" dt="2023-02-14T15:34:48.346" v="142" actId="1076"/>
          <ac:spMkLst>
            <pc:docMk/>
            <pc:sldMk cId="3896910499" sldId="295"/>
            <ac:spMk id="4" creationId="{CF383638-2A6A-7021-AE65-8180537E9C3B}"/>
          </ac:spMkLst>
        </pc:spChg>
        <pc:spChg chg="mod">
          <ac:chgData name="Mari Powell" userId="S::mari.powell@uwtsd.ac.uk::a1b98dd7-29dc-4131-8e37-1423e6a9ecca" providerId="AD" clId="Web-{9E1476B8-2CE1-46D4-2A15-AE7BB4F6B27C}" dt="2023-02-14T15:35:02.159" v="145" actId="14100"/>
          <ac:spMkLst>
            <pc:docMk/>
            <pc:sldMk cId="3896910499" sldId="295"/>
            <ac:spMk id="6" creationId="{921BD726-1001-55C8-4AF5-42422401C3C1}"/>
          </ac:spMkLst>
        </pc:spChg>
        <pc:spChg chg="mod">
          <ac:chgData name="Mari Powell" userId="S::mari.powell@uwtsd.ac.uk::a1b98dd7-29dc-4131-8e37-1423e6a9ecca" providerId="AD" clId="Web-{9E1476B8-2CE1-46D4-2A15-AE7BB4F6B27C}" dt="2023-02-14T15:34:21.189" v="137" actId="1076"/>
          <ac:spMkLst>
            <pc:docMk/>
            <pc:sldMk cId="3896910499" sldId="295"/>
            <ac:spMk id="8" creationId="{DE587EFA-A434-C0DB-F20C-C0C13D094953}"/>
          </ac:spMkLst>
        </pc:spChg>
        <pc:spChg chg="mod">
          <ac:chgData name="Mari Powell" userId="S::mari.powell@uwtsd.ac.uk::a1b98dd7-29dc-4131-8e37-1423e6a9ecca" providerId="AD" clId="Web-{9E1476B8-2CE1-46D4-2A15-AE7BB4F6B27C}" dt="2023-02-14T15:36:46.677" v="189" actId="1076"/>
          <ac:spMkLst>
            <pc:docMk/>
            <pc:sldMk cId="3896910499" sldId="295"/>
            <ac:spMk id="10" creationId="{400B01B2-11AA-43CD-CA64-BFA1827E3695}"/>
          </ac:spMkLst>
        </pc:spChg>
        <pc:spChg chg="mod">
          <ac:chgData name="Mari Powell" userId="S::mari.powell@uwtsd.ac.uk::a1b98dd7-29dc-4131-8e37-1423e6a9ecca" providerId="AD" clId="Web-{9E1476B8-2CE1-46D4-2A15-AE7BB4F6B27C}" dt="2023-02-14T15:34:06.376" v="134" actId="20577"/>
          <ac:spMkLst>
            <pc:docMk/>
            <pc:sldMk cId="3896910499" sldId="295"/>
            <ac:spMk id="12" creationId="{7003D794-D8E0-6544-CA77-3A012F194DEA}"/>
          </ac:spMkLst>
        </pc:spChg>
        <pc:spChg chg="mod">
          <ac:chgData name="Mari Powell" userId="S::mari.powell@uwtsd.ac.uk::a1b98dd7-29dc-4131-8e37-1423e6a9ecca" providerId="AD" clId="Web-{9E1476B8-2CE1-46D4-2A15-AE7BB4F6B27C}" dt="2023-02-14T15:33:51.142" v="132" actId="20577"/>
          <ac:spMkLst>
            <pc:docMk/>
            <pc:sldMk cId="3896910499" sldId="295"/>
            <ac:spMk id="14" creationId="{4E80BA6E-53EC-510A-8F41-D587A6518AB3}"/>
          </ac:spMkLst>
        </pc:spChg>
        <pc:picChg chg="del">
          <ac:chgData name="Mari Powell" userId="S::mari.powell@uwtsd.ac.uk::a1b98dd7-29dc-4131-8e37-1423e6a9ecca" providerId="AD" clId="Web-{9E1476B8-2CE1-46D4-2A15-AE7BB4F6B27C}" dt="2023-02-14T15:36:41.708" v="188"/>
          <ac:picMkLst>
            <pc:docMk/>
            <pc:sldMk cId="3896910499" sldId="295"/>
            <ac:picMk id="3" creationId="{584EE0F7-BD08-7244-EC16-8D8134DAEECB}"/>
          </ac:picMkLst>
        </pc:picChg>
        <pc:picChg chg="del">
          <ac:chgData name="Mari Powell" userId="S::mari.powell@uwtsd.ac.uk::a1b98dd7-29dc-4131-8e37-1423e6a9ecca" providerId="AD" clId="Web-{9E1476B8-2CE1-46D4-2A15-AE7BB4F6B27C}" dt="2023-02-14T15:30:12.902" v="47"/>
          <ac:picMkLst>
            <pc:docMk/>
            <pc:sldMk cId="3896910499" sldId="295"/>
            <ac:picMk id="5" creationId="{0D78D385-1375-D281-FC79-D2E0DA822956}"/>
          </ac:picMkLst>
        </pc:picChg>
        <pc:picChg chg="del">
          <ac:chgData name="Mari Powell" userId="S::mari.powell@uwtsd.ac.uk::a1b98dd7-29dc-4131-8e37-1423e6a9ecca" providerId="AD" clId="Web-{9E1476B8-2CE1-46D4-2A15-AE7BB4F6B27C}" dt="2023-02-14T15:34:34.502" v="140"/>
          <ac:picMkLst>
            <pc:docMk/>
            <pc:sldMk cId="3896910499" sldId="295"/>
            <ac:picMk id="9" creationId="{2B1D3A69-CF3C-E520-5A7A-747A827B8569}"/>
          </ac:picMkLst>
        </pc:picChg>
        <pc:picChg chg="del">
          <ac:chgData name="Mari Powell" userId="S::mari.powell@uwtsd.ac.uk::a1b98dd7-29dc-4131-8e37-1423e6a9ecca" providerId="AD" clId="Web-{9E1476B8-2CE1-46D4-2A15-AE7BB4F6B27C}" dt="2023-02-14T15:30:31.699" v="61"/>
          <ac:picMkLst>
            <pc:docMk/>
            <pc:sldMk cId="3896910499" sldId="295"/>
            <ac:picMk id="15" creationId="{6A0F7FEC-84CA-103A-03F3-2D2BE20330F4}"/>
          </ac:picMkLst>
        </pc:picChg>
      </pc:sldChg>
      <pc:sldChg chg="add del mod setBg">
        <pc:chgData name="Mari Powell" userId="S::mari.powell@uwtsd.ac.uk::a1b98dd7-29dc-4131-8e37-1423e6a9ecca" providerId="AD" clId="Web-{9E1476B8-2CE1-46D4-2A15-AE7BB4F6B27C}" dt="2023-02-14T15:35:16.206" v="146"/>
        <pc:sldMkLst>
          <pc:docMk/>
          <pc:sldMk cId="66258896" sldId="296"/>
        </pc:sldMkLst>
      </pc:sldChg>
      <pc:sldChg chg="delSp modSp add mod replId setBg">
        <pc:chgData name="Mari Powell" userId="S::mari.powell@uwtsd.ac.uk::a1b98dd7-29dc-4131-8e37-1423e6a9ecca" providerId="AD" clId="Web-{9E1476B8-2CE1-46D4-2A15-AE7BB4F6B27C}" dt="2023-02-14T16:22:10.364" v="426"/>
        <pc:sldMkLst>
          <pc:docMk/>
          <pc:sldMk cId="2943987609" sldId="296"/>
        </pc:sldMkLst>
        <pc:spChg chg="mod">
          <ac:chgData name="Mari Powell" userId="S::mari.powell@uwtsd.ac.uk::a1b98dd7-29dc-4131-8e37-1423e6a9ecca" providerId="AD" clId="Web-{9E1476B8-2CE1-46D4-2A15-AE7BB4F6B27C}" dt="2023-02-14T16:21:55.630" v="423" actId="20577"/>
          <ac:spMkLst>
            <pc:docMk/>
            <pc:sldMk cId="2943987609" sldId="296"/>
            <ac:spMk id="2" creationId="{1945F8C4-369C-963B-13E8-055E4FCBCCBD}"/>
          </ac:spMkLst>
        </pc:spChg>
        <pc:spChg chg="mod">
          <ac:chgData name="Mari Powell" userId="S::mari.powell@uwtsd.ac.uk::a1b98dd7-29dc-4131-8e37-1423e6a9ecca" providerId="AD" clId="Web-{9E1476B8-2CE1-46D4-2A15-AE7BB4F6B27C}" dt="2023-02-14T15:35:31.144" v="154" actId="20577"/>
          <ac:spMkLst>
            <pc:docMk/>
            <pc:sldMk cId="2943987609" sldId="296"/>
            <ac:spMk id="4" creationId="{CF383638-2A6A-7021-AE65-8180537E9C3B}"/>
          </ac:spMkLst>
        </pc:spChg>
        <pc:spChg chg="mod">
          <ac:chgData name="Mari Powell" userId="S::mari.powell@uwtsd.ac.uk::a1b98dd7-29dc-4131-8e37-1423e6a9ecca" providerId="AD" clId="Web-{9E1476B8-2CE1-46D4-2A15-AE7BB4F6B27C}" dt="2023-02-14T15:35:34.597" v="159" actId="20577"/>
          <ac:spMkLst>
            <pc:docMk/>
            <pc:sldMk cId="2943987609" sldId="296"/>
            <ac:spMk id="6" creationId="{921BD726-1001-55C8-4AF5-42422401C3C1}"/>
          </ac:spMkLst>
        </pc:spChg>
        <pc:spChg chg="mod">
          <ac:chgData name="Mari Powell" userId="S::mari.powell@uwtsd.ac.uk::a1b98dd7-29dc-4131-8e37-1423e6a9ecca" providerId="AD" clId="Web-{9E1476B8-2CE1-46D4-2A15-AE7BB4F6B27C}" dt="2023-02-14T15:35:38.425" v="163" actId="20577"/>
          <ac:spMkLst>
            <pc:docMk/>
            <pc:sldMk cId="2943987609" sldId="296"/>
            <ac:spMk id="8" creationId="{DE587EFA-A434-C0DB-F20C-C0C13D094953}"/>
          </ac:spMkLst>
        </pc:spChg>
        <pc:spChg chg="mod">
          <ac:chgData name="Mari Powell" userId="S::mari.powell@uwtsd.ac.uk::a1b98dd7-29dc-4131-8e37-1423e6a9ecca" providerId="AD" clId="Web-{9E1476B8-2CE1-46D4-2A15-AE7BB4F6B27C}" dt="2023-02-14T15:36:35.895" v="186" actId="1076"/>
          <ac:spMkLst>
            <pc:docMk/>
            <pc:sldMk cId="2943987609" sldId="296"/>
            <ac:spMk id="10" creationId="{400B01B2-11AA-43CD-CA64-BFA1827E3695}"/>
          </ac:spMkLst>
        </pc:spChg>
        <pc:spChg chg="mod">
          <ac:chgData name="Mari Powell" userId="S::mari.powell@uwtsd.ac.uk::a1b98dd7-29dc-4131-8e37-1423e6a9ecca" providerId="AD" clId="Web-{9E1476B8-2CE1-46D4-2A15-AE7BB4F6B27C}" dt="2023-02-14T15:35:46.050" v="171" actId="20577"/>
          <ac:spMkLst>
            <pc:docMk/>
            <pc:sldMk cId="2943987609" sldId="296"/>
            <ac:spMk id="12" creationId="{7003D794-D8E0-6544-CA77-3A012F194DEA}"/>
          </ac:spMkLst>
        </pc:spChg>
        <pc:spChg chg="mod">
          <ac:chgData name="Mari Powell" userId="S::mari.powell@uwtsd.ac.uk::a1b98dd7-29dc-4131-8e37-1423e6a9ecca" providerId="AD" clId="Web-{9E1476B8-2CE1-46D4-2A15-AE7BB4F6B27C}" dt="2023-02-14T15:36:19.551" v="183" actId="14100"/>
          <ac:spMkLst>
            <pc:docMk/>
            <pc:sldMk cId="2943987609" sldId="296"/>
            <ac:spMk id="14" creationId="{4E80BA6E-53EC-510A-8F41-D587A6518AB3}"/>
          </ac:spMkLst>
        </pc:spChg>
        <pc:picChg chg="del">
          <ac:chgData name="Mari Powell" userId="S::mari.powell@uwtsd.ac.uk::a1b98dd7-29dc-4131-8e37-1423e6a9ecca" providerId="AD" clId="Web-{9E1476B8-2CE1-46D4-2A15-AE7BB4F6B27C}" dt="2023-02-14T15:36:28.192" v="185"/>
          <ac:picMkLst>
            <pc:docMk/>
            <pc:sldMk cId="2943987609" sldId="296"/>
            <ac:picMk id="3" creationId="{584EE0F7-BD08-7244-EC16-8D8134DAEECB}"/>
          </ac:picMkLst>
        </pc:picChg>
        <pc:picChg chg="del">
          <ac:chgData name="Mari Powell" userId="S::mari.powell@uwtsd.ac.uk::a1b98dd7-29dc-4131-8e37-1423e6a9ecca" providerId="AD" clId="Web-{9E1476B8-2CE1-46D4-2A15-AE7BB4F6B27C}" dt="2023-02-14T15:35:53.144" v="176"/>
          <ac:picMkLst>
            <pc:docMk/>
            <pc:sldMk cId="2943987609" sldId="296"/>
            <ac:picMk id="13" creationId="{573DE2E6-B61B-F55D-F847-DD68B8061E15}"/>
          </ac:picMkLst>
        </pc:picChg>
      </pc:sldChg>
      <pc:sldChg chg="addSp delSp modSp add">
        <pc:chgData name="Mari Powell" userId="S::mari.powell@uwtsd.ac.uk::a1b98dd7-29dc-4131-8e37-1423e6a9ecca" providerId="AD" clId="Web-{9E1476B8-2CE1-46D4-2A15-AE7BB4F6B27C}" dt="2023-02-14T15:46:19.674" v="222" actId="1076"/>
        <pc:sldMkLst>
          <pc:docMk/>
          <pc:sldMk cId="3710151023" sldId="297"/>
        </pc:sldMkLst>
        <pc:spChg chg="add mod">
          <ac:chgData name="Mari Powell" userId="S::mari.powell@uwtsd.ac.uk::a1b98dd7-29dc-4131-8e37-1423e6a9ecca" providerId="AD" clId="Web-{9E1476B8-2CE1-46D4-2A15-AE7BB4F6B27C}" dt="2023-02-14T15:46:19.674" v="222" actId="1076"/>
          <ac:spMkLst>
            <pc:docMk/>
            <pc:sldMk cId="3710151023" sldId="297"/>
            <ac:spMk id="2" creationId="{A20284D8-715D-2361-49EB-F8091887F674}"/>
          </ac:spMkLst>
        </pc:spChg>
        <pc:spChg chg="add mod">
          <ac:chgData name="Mari Powell" userId="S::mari.powell@uwtsd.ac.uk::a1b98dd7-29dc-4131-8e37-1423e6a9ecca" providerId="AD" clId="Web-{9E1476B8-2CE1-46D4-2A15-AE7BB4F6B27C}" dt="2023-02-14T15:46:13.877" v="220" actId="1076"/>
          <ac:spMkLst>
            <pc:docMk/>
            <pc:sldMk cId="3710151023" sldId="297"/>
            <ac:spMk id="4" creationId="{15C11C35-75EC-A75A-E2A2-FDC7C03A7F36}"/>
          </ac:spMkLst>
        </pc:spChg>
        <pc:spChg chg="del">
          <ac:chgData name="Mari Powell" userId="S::mari.powell@uwtsd.ac.uk::a1b98dd7-29dc-4131-8e37-1423e6a9ecca" providerId="AD" clId="Web-{9E1476B8-2CE1-46D4-2A15-AE7BB4F6B27C}" dt="2023-02-14T15:45:19.392" v="205"/>
          <ac:spMkLst>
            <pc:docMk/>
            <pc:sldMk cId="3710151023" sldId="297"/>
            <ac:spMk id="5" creationId="{86F0B61D-F38C-5740-8755-C5F4C0207E9C}"/>
          </ac:spMkLst>
        </pc:spChg>
        <pc:spChg chg="del">
          <ac:chgData name="Mari Powell" userId="S::mari.powell@uwtsd.ac.uk::a1b98dd7-29dc-4131-8e37-1423e6a9ecca" providerId="AD" clId="Web-{9E1476B8-2CE1-46D4-2A15-AE7BB4F6B27C}" dt="2023-02-14T15:45:07.329" v="204"/>
          <ac:spMkLst>
            <pc:docMk/>
            <pc:sldMk cId="3710151023" sldId="297"/>
            <ac:spMk id="7" creationId="{07F1274E-A59E-5C4D-9635-83C9F1B7DA80}"/>
          </ac:spMkLst>
        </pc:spChg>
        <pc:spChg chg="del">
          <ac:chgData name="Mari Powell" userId="S::mari.powell@uwtsd.ac.uk::a1b98dd7-29dc-4131-8e37-1423e6a9ecca" providerId="AD" clId="Web-{9E1476B8-2CE1-46D4-2A15-AE7BB4F6B27C}" dt="2023-02-14T15:45:31.720" v="209"/>
          <ac:spMkLst>
            <pc:docMk/>
            <pc:sldMk cId="3710151023" sldId="297"/>
            <ac:spMk id="9" creationId="{ED311B4D-42AA-A043-AA8F-0AB08375996B}"/>
          </ac:spMkLst>
        </pc:spChg>
        <pc:picChg chg="mod">
          <ac:chgData name="Mari Powell" userId="S::mari.powell@uwtsd.ac.uk::a1b98dd7-29dc-4131-8e37-1423e6a9ecca" providerId="AD" clId="Web-{9E1476B8-2CE1-46D4-2A15-AE7BB4F6B27C}" dt="2023-02-14T15:46:15.737" v="221" actId="1076"/>
          <ac:picMkLst>
            <pc:docMk/>
            <pc:sldMk cId="3710151023" sldId="297"/>
            <ac:picMk id="3" creationId="{0009F5DA-1E8B-BACD-6D57-FE9F15628967}"/>
          </ac:picMkLst>
        </pc:picChg>
      </pc:sldChg>
      <pc:sldChg chg="addSp delSp modSp add mod replId setBg">
        <pc:chgData name="Mari Powell" userId="S::mari.powell@uwtsd.ac.uk::a1b98dd7-29dc-4131-8e37-1423e6a9ecca" providerId="AD" clId="Web-{9E1476B8-2CE1-46D4-2A15-AE7BB4F6B27C}" dt="2023-02-14T15:57:44.174" v="248"/>
        <pc:sldMkLst>
          <pc:docMk/>
          <pc:sldMk cId="3449804253" sldId="298"/>
        </pc:sldMkLst>
        <pc:spChg chg="del mod">
          <ac:chgData name="Mari Powell" userId="S::mari.powell@uwtsd.ac.uk::a1b98dd7-29dc-4131-8e37-1423e6a9ecca" providerId="AD" clId="Web-{9E1476B8-2CE1-46D4-2A15-AE7BB4F6B27C}" dt="2023-02-14T15:57:32.987" v="245"/>
          <ac:spMkLst>
            <pc:docMk/>
            <pc:sldMk cId="3449804253" sldId="298"/>
            <ac:spMk id="3" creationId="{5937BB17-5B48-3DBB-17BA-C9089CD2ED15}"/>
          </ac:spMkLst>
        </pc:spChg>
        <pc:picChg chg="del">
          <ac:chgData name="Mari Powell" userId="S::mari.powell@uwtsd.ac.uk::a1b98dd7-29dc-4131-8e37-1423e6a9ecca" providerId="AD" clId="Web-{9E1476B8-2CE1-46D4-2A15-AE7BB4F6B27C}" dt="2023-02-14T15:56:29.110" v="224"/>
          <ac:picMkLst>
            <pc:docMk/>
            <pc:sldMk cId="3449804253" sldId="298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9E1476B8-2CE1-46D4-2A15-AE7BB4F6B27C}" dt="2023-02-14T15:57:44.174" v="248"/>
          <ac:picMkLst>
            <pc:docMk/>
            <pc:sldMk cId="3449804253" sldId="298"/>
            <ac:picMk id="4" creationId="{1919F789-5A0D-3793-EBB5-7AE86C97E6A3}"/>
          </ac:picMkLst>
        </pc:picChg>
      </pc:sldChg>
      <pc:sldChg chg="modSp add ord replId">
        <pc:chgData name="Mari Powell" userId="S::mari.powell@uwtsd.ac.uk::a1b98dd7-29dc-4131-8e37-1423e6a9ecca" providerId="AD" clId="Web-{9E1476B8-2CE1-46D4-2A15-AE7BB4F6B27C}" dt="2023-02-14T16:07:36.641" v="264" actId="20577"/>
        <pc:sldMkLst>
          <pc:docMk/>
          <pc:sldMk cId="1349745209" sldId="299"/>
        </pc:sldMkLst>
        <pc:spChg chg="mod">
          <ac:chgData name="Mari Powell" userId="S::mari.powell@uwtsd.ac.uk::a1b98dd7-29dc-4131-8e37-1423e6a9ecca" providerId="AD" clId="Web-{9E1476B8-2CE1-46D4-2A15-AE7BB4F6B27C}" dt="2023-02-14T16:07:36.641" v="264" actId="20577"/>
          <ac:spMkLst>
            <pc:docMk/>
            <pc:sldMk cId="1349745209" sldId="299"/>
            <ac:spMk id="3" creationId="{5937BB17-5B48-3DBB-17BA-C9089CD2ED15}"/>
          </ac:spMkLst>
        </pc:spChg>
      </pc:sldChg>
      <pc:sldChg chg="addSp delSp modSp add mod ord setBg">
        <pc:chgData name="Mari Powell" userId="S::mari.powell@uwtsd.ac.uk::a1b98dd7-29dc-4131-8e37-1423e6a9ecca" providerId="AD" clId="Web-{9E1476B8-2CE1-46D4-2A15-AE7BB4F6B27C}" dt="2023-02-14T16:46:33.872" v="710" actId="1076"/>
        <pc:sldMkLst>
          <pc:docMk/>
          <pc:sldMk cId="197565038" sldId="300"/>
        </pc:sldMkLst>
        <pc:spChg chg="add mod">
          <ac:chgData name="Mari Powell" userId="S::mari.powell@uwtsd.ac.uk::a1b98dd7-29dc-4131-8e37-1423e6a9ecca" providerId="AD" clId="Web-{9E1476B8-2CE1-46D4-2A15-AE7BB4F6B27C}" dt="2023-02-14T16:46:29.137" v="709" actId="14100"/>
          <ac:spMkLst>
            <pc:docMk/>
            <pc:sldMk cId="197565038" sldId="300"/>
            <ac:spMk id="4" creationId="{C0397C7C-7B5D-892E-F447-9E2C8B5D04A3}"/>
          </ac:spMkLst>
        </pc:spChg>
        <pc:spChg chg="mod">
          <ac:chgData name="Mari Powell" userId="S::mari.powell@uwtsd.ac.uk::a1b98dd7-29dc-4131-8e37-1423e6a9ecca" providerId="AD" clId="Web-{9E1476B8-2CE1-46D4-2A15-AE7BB4F6B27C}" dt="2023-02-14T16:46:20.293" v="707" actId="1076"/>
          <ac:spMkLst>
            <pc:docMk/>
            <pc:sldMk cId="197565038" sldId="300"/>
            <ac:spMk id="7" creationId="{95E25780-FF30-6E41-A05B-3A214F035F4F}"/>
          </ac:spMkLst>
        </pc:spChg>
        <pc:spChg chg="add mod">
          <ac:chgData name="Mari Powell" userId="S::mari.powell@uwtsd.ac.uk::a1b98dd7-29dc-4131-8e37-1423e6a9ecca" providerId="AD" clId="Web-{9E1476B8-2CE1-46D4-2A15-AE7BB4F6B27C}" dt="2023-02-14T16:42:14.819" v="641" actId="1076"/>
          <ac:spMkLst>
            <pc:docMk/>
            <pc:sldMk cId="197565038" sldId="300"/>
            <ac:spMk id="10" creationId="{CDDEEBC9-CF25-FF1C-8FA0-BB8449DFE089}"/>
          </ac:spMkLst>
        </pc:spChg>
        <pc:spChg chg="add del mod">
          <ac:chgData name="Mari Powell" userId="S::mari.powell@uwtsd.ac.uk::a1b98dd7-29dc-4131-8e37-1423e6a9ecca" providerId="AD" clId="Web-{9E1476B8-2CE1-46D4-2A15-AE7BB4F6B27C}" dt="2023-02-14T16:41:13.271" v="630"/>
          <ac:spMkLst>
            <pc:docMk/>
            <pc:sldMk cId="197565038" sldId="300"/>
            <ac:spMk id="11" creationId="{ED0A783F-EAA1-14BD-3624-E605566C3585}"/>
          </ac:spMkLst>
        </pc:spChg>
        <pc:spChg chg="add mod">
          <ac:chgData name="Mari Powell" userId="S::mari.powell@uwtsd.ac.uk::a1b98dd7-29dc-4131-8e37-1423e6a9ecca" providerId="AD" clId="Web-{9E1476B8-2CE1-46D4-2A15-AE7BB4F6B27C}" dt="2023-02-14T16:46:33.872" v="710" actId="1076"/>
          <ac:spMkLst>
            <pc:docMk/>
            <pc:sldMk cId="197565038" sldId="300"/>
            <ac:spMk id="12" creationId="{7C08A78A-4AB6-4940-61DF-CD325346B410}"/>
          </ac:spMkLst>
        </pc:spChg>
        <pc:spChg chg="del mod">
          <ac:chgData name="Mari Powell" userId="S::mari.powell@uwtsd.ac.uk::a1b98dd7-29dc-4131-8e37-1423e6a9ecca" providerId="AD" clId="Web-{9E1476B8-2CE1-46D4-2A15-AE7BB4F6B27C}" dt="2023-02-14T16:17:47.140" v="362"/>
          <ac:spMkLst>
            <pc:docMk/>
            <pc:sldMk cId="197565038" sldId="300"/>
            <ac:spMk id="13" creationId="{4367880A-4DE3-C74F-B892-B2D150CB654F}"/>
          </ac:spMkLst>
        </pc:spChg>
        <pc:spChg chg="del">
          <ac:chgData name="Mari Powell" userId="S::mari.powell@uwtsd.ac.uk::a1b98dd7-29dc-4131-8e37-1423e6a9ecca" providerId="AD" clId="Web-{9E1476B8-2CE1-46D4-2A15-AE7BB4F6B27C}" dt="2023-02-14T16:17:52.093" v="365"/>
          <ac:spMkLst>
            <pc:docMk/>
            <pc:sldMk cId="197565038" sldId="300"/>
            <ac:spMk id="15" creationId="{3ABD08E1-F4BC-E84F-A26B-BD8C18A381D8}"/>
          </ac:spMkLst>
        </pc:spChg>
        <pc:graphicFrameChg chg="del mod modGraphic">
          <ac:chgData name="Mari Powell" userId="S::mari.powell@uwtsd.ac.uk::a1b98dd7-29dc-4131-8e37-1423e6a9ecca" providerId="AD" clId="Web-{9E1476B8-2CE1-46D4-2A15-AE7BB4F6B27C}" dt="2023-02-14T16:17:49.030" v="363"/>
          <ac:graphicFrameMkLst>
            <pc:docMk/>
            <pc:sldMk cId="197565038" sldId="300"/>
            <ac:graphicFrameMk id="17" creationId="{7BB467FC-429F-6546-911E-94F6AD9F881F}"/>
          </ac:graphicFrameMkLst>
        </pc:graphicFrameChg>
        <pc:picChg chg="add del mod ord">
          <ac:chgData name="Mari Powell" userId="S::mari.powell@uwtsd.ac.uk::a1b98dd7-29dc-4131-8e37-1423e6a9ecca" providerId="AD" clId="Web-{9E1476B8-2CE1-46D4-2A15-AE7BB4F6B27C}" dt="2023-02-14T16:17:50.421" v="364"/>
          <ac:picMkLst>
            <pc:docMk/>
            <pc:sldMk cId="197565038" sldId="300"/>
            <ac:picMk id="2" creationId="{F965A566-6193-0D8D-CE94-DFE5766A5493}"/>
          </ac:picMkLst>
        </pc:picChg>
        <pc:picChg chg="del">
          <ac:chgData name="Mari Powell" userId="S::mari.powell@uwtsd.ac.uk::a1b98dd7-29dc-4131-8e37-1423e6a9ecca" providerId="AD" clId="Web-{9E1476B8-2CE1-46D4-2A15-AE7BB4F6B27C}" dt="2023-02-14T16:07:56.394" v="266"/>
          <ac:picMkLst>
            <pc:docMk/>
            <pc:sldMk cId="197565038" sldId="300"/>
            <ac:picMk id="5" creationId="{90836452-6BDC-3A48-92FE-81D295677559}"/>
          </ac:picMkLst>
        </pc:picChg>
        <pc:picChg chg="add mod">
          <ac:chgData name="Mari Powell" userId="S::mari.powell@uwtsd.ac.uk::a1b98dd7-29dc-4131-8e37-1423e6a9ecca" providerId="AD" clId="Web-{9E1476B8-2CE1-46D4-2A15-AE7BB4F6B27C}" dt="2023-02-14T16:42:10.178" v="640" actId="1076"/>
          <ac:picMkLst>
            <pc:docMk/>
            <pc:sldMk cId="197565038" sldId="300"/>
            <ac:picMk id="6" creationId="{38FFF6E5-71CF-BFE4-AEE9-2BC5314F8906}"/>
          </ac:picMkLst>
        </pc:picChg>
        <pc:picChg chg="add mod">
          <ac:chgData name="Mari Powell" userId="S::mari.powell@uwtsd.ac.uk::a1b98dd7-29dc-4131-8e37-1423e6a9ecca" providerId="AD" clId="Web-{9E1476B8-2CE1-46D4-2A15-AE7BB4F6B27C}" dt="2023-02-14T16:42:47.742" v="645" actId="1076"/>
          <ac:picMkLst>
            <pc:docMk/>
            <pc:sldMk cId="197565038" sldId="300"/>
            <ac:picMk id="9" creationId="{87D7E52F-90DE-1A75-FCC6-1EAE88716A66}"/>
          </ac:picMkLst>
        </pc:picChg>
      </pc:sldChg>
      <pc:sldChg chg="addSp delSp modSp add mod setBg">
        <pc:chgData name="Mari Powell" userId="S::mari.powell@uwtsd.ac.uk::a1b98dd7-29dc-4131-8e37-1423e6a9ecca" providerId="AD" clId="Web-{9E1476B8-2CE1-46D4-2A15-AE7BB4F6B27C}" dt="2023-02-14T16:15:30.808" v="301" actId="1076"/>
        <pc:sldMkLst>
          <pc:docMk/>
          <pc:sldMk cId="4077219147" sldId="301"/>
        </pc:sldMkLst>
        <pc:spChg chg="mod">
          <ac:chgData name="Mari Powell" userId="S::mari.powell@uwtsd.ac.uk::a1b98dd7-29dc-4131-8e37-1423e6a9ecca" providerId="AD" clId="Web-{9E1476B8-2CE1-46D4-2A15-AE7BB4F6B27C}" dt="2023-02-14T16:15:29.511" v="300" actId="1076"/>
          <ac:spMkLst>
            <pc:docMk/>
            <pc:sldMk cId="4077219147" sldId="301"/>
            <ac:spMk id="10" creationId="{84048D29-7285-3243-81A2-C3A8FB7067A2}"/>
          </ac:spMkLst>
        </pc:spChg>
        <pc:picChg chg="add mod">
          <ac:chgData name="Mari Powell" userId="S::mari.powell@uwtsd.ac.uk::a1b98dd7-29dc-4131-8e37-1423e6a9ecca" providerId="AD" clId="Web-{9E1476B8-2CE1-46D4-2A15-AE7BB4F6B27C}" dt="2023-02-14T16:15:30.808" v="301" actId="1076"/>
          <ac:picMkLst>
            <pc:docMk/>
            <pc:sldMk cId="4077219147" sldId="301"/>
            <ac:picMk id="2" creationId="{1B0C521B-3895-03F4-45E7-094526EA59F2}"/>
          </ac:picMkLst>
        </pc:picChg>
        <pc:picChg chg="del">
          <ac:chgData name="Mari Powell" userId="S::mari.powell@uwtsd.ac.uk::a1b98dd7-29dc-4131-8e37-1423e6a9ecca" providerId="AD" clId="Web-{9E1476B8-2CE1-46D4-2A15-AE7BB4F6B27C}" dt="2023-02-14T16:13:16.290" v="278"/>
          <ac:picMkLst>
            <pc:docMk/>
            <pc:sldMk cId="4077219147" sldId="301"/>
            <ac:picMk id="8" creationId="{108217D7-BD0F-284C-93D6-74CAF3753DAA}"/>
          </ac:picMkLst>
        </pc:picChg>
      </pc:sldChg>
      <pc:sldChg chg="modSp add replId">
        <pc:chgData name="Mari Powell" userId="S::mari.powell@uwtsd.ac.uk::a1b98dd7-29dc-4131-8e37-1423e6a9ecca" providerId="AD" clId="Web-{9E1476B8-2CE1-46D4-2A15-AE7BB4F6B27C}" dt="2023-02-14T16:17:32.561" v="337" actId="20577"/>
        <pc:sldMkLst>
          <pc:docMk/>
          <pc:sldMk cId="4030810027" sldId="302"/>
        </pc:sldMkLst>
        <pc:spChg chg="mod">
          <ac:chgData name="Mari Powell" userId="S::mari.powell@uwtsd.ac.uk::a1b98dd7-29dc-4131-8e37-1423e6a9ecca" providerId="AD" clId="Web-{9E1476B8-2CE1-46D4-2A15-AE7BB4F6B27C}" dt="2023-02-14T16:17:32.561" v="337" actId="20577"/>
          <ac:spMkLst>
            <pc:docMk/>
            <pc:sldMk cId="4030810027" sldId="302"/>
            <ac:spMk id="7" creationId="{95E25780-FF30-6E41-A05B-3A214F035F4F}"/>
          </ac:spMkLst>
        </pc:spChg>
      </pc:sldChg>
      <pc:sldChg chg="addSp delSp modSp add mod setBg">
        <pc:chgData name="Mari Powell" userId="S::mari.powell@uwtsd.ac.uk::a1b98dd7-29dc-4131-8e37-1423e6a9ecca" providerId="AD" clId="Web-{9E1476B8-2CE1-46D4-2A15-AE7BB4F6B27C}" dt="2023-02-14T16:20:00.190" v="389" actId="1076"/>
        <pc:sldMkLst>
          <pc:docMk/>
          <pc:sldMk cId="1943314466" sldId="303"/>
        </pc:sldMkLst>
        <pc:spChg chg="mod">
          <ac:chgData name="Mari Powell" userId="S::mari.powell@uwtsd.ac.uk::a1b98dd7-29dc-4131-8e37-1423e6a9ecca" providerId="AD" clId="Web-{9E1476B8-2CE1-46D4-2A15-AE7BB4F6B27C}" dt="2023-02-14T16:18:34.813" v="380" actId="20577"/>
          <ac:spMkLst>
            <pc:docMk/>
            <pc:sldMk cId="1943314466" sldId="303"/>
            <ac:spMk id="7" creationId="{95E25780-FF30-6E41-A05B-3A214F035F4F}"/>
          </ac:spMkLst>
        </pc:spChg>
        <pc:spChg chg="mod">
          <ac:chgData name="Mari Powell" userId="S::mari.powell@uwtsd.ac.uk::a1b98dd7-29dc-4131-8e37-1423e6a9ecca" providerId="AD" clId="Web-{9E1476B8-2CE1-46D4-2A15-AE7BB4F6B27C}" dt="2023-02-14T16:20:00.190" v="389" actId="1076"/>
          <ac:spMkLst>
            <pc:docMk/>
            <pc:sldMk cId="1943314466" sldId="303"/>
            <ac:spMk id="13" creationId="{4367880A-4DE3-C74F-B892-B2D150CB654F}"/>
          </ac:spMkLst>
        </pc:spChg>
        <pc:picChg chg="add mod ord">
          <ac:chgData name="Mari Powell" userId="S::mari.powell@uwtsd.ac.uk::a1b98dd7-29dc-4131-8e37-1423e6a9ecca" providerId="AD" clId="Web-{9E1476B8-2CE1-46D4-2A15-AE7BB4F6B27C}" dt="2023-02-14T16:19:51.392" v="388" actId="14100"/>
          <ac:picMkLst>
            <pc:docMk/>
            <pc:sldMk cId="1943314466" sldId="303"/>
            <ac:picMk id="2" creationId="{26FC820B-C1F7-AF65-A375-9846B608A7C1}"/>
          </ac:picMkLst>
        </pc:picChg>
        <pc:picChg chg="del">
          <ac:chgData name="Mari Powell" userId="S::mari.powell@uwtsd.ac.uk::a1b98dd7-29dc-4131-8e37-1423e6a9ecca" providerId="AD" clId="Web-{9E1476B8-2CE1-46D4-2A15-AE7BB4F6B27C}" dt="2023-02-14T16:18:35.688" v="381"/>
          <ac:picMkLst>
            <pc:docMk/>
            <pc:sldMk cId="1943314466" sldId="303"/>
            <ac:picMk id="10" creationId="{3CA126B9-C6D5-3440-B925-4C628BF74C8E}"/>
          </ac:picMkLst>
        </pc:picChg>
      </pc:sldChg>
      <pc:sldChg chg="addSp delSp modSp add mod setBg">
        <pc:chgData name="Mari Powell" userId="S::mari.powell@uwtsd.ac.uk::a1b98dd7-29dc-4131-8e37-1423e6a9ecca" providerId="AD" clId="Web-{9E1476B8-2CE1-46D4-2A15-AE7BB4F6B27C}" dt="2023-02-14T16:26:03.745" v="441" actId="1076"/>
        <pc:sldMkLst>
          <pc:docMk/>
          <pc:sldMk cId="2760369893" sldId="304"/>
        </pc:sldMkLst>
        <pc:picChg chg="add mod ord">
          <ac:chgData name="Mari Powell" userId="S::mari.powell@uwtsd.ac.uk::a1b98dd7-29dc-4131-8e37-1423e6a9ecca" providerId="AD" clId="Web-{9E1476B8-2CE1-46D4-2A15-AE7BB4F6B27C}" dt="2023-02-14T16:26:03.745" v="441" actId="1076"/>
          <ac:picMkLst>
            <pc:docMk/>
            <pc:sldMk cId="2760369893" sldId="304"/>
            <ac:picMk id="3" creationId="{E166365F-43F5-0472-D750-D6CBE60D68F0}"/>
          </ac:picMkLst>
        </pc:picChg>
        <pc:picChg chg="del">
          <ac:chgData name="Mari Powell" userId="S::mari.powell@uwtsd.ac.uk::a1b98dd7-29dc-4131-8e37-1423e6a9ecca" providerId="AD" clId="Web-{9E1476B8-2CE1-46D4-2A15-AE7BB4F6B27C}" dt="2023-02-14T16:24:17.399" v="432"/>
          <ac:picMkLst>
            <pc:docMk/>
            <pc:sldMk cId="2760369893" sldId="304"/>
            <ac:picMk id="6" creationId="{BFE4AEFB-1F5A-3140-BE8B-E50053E11407}"/>
          </ac:picMkLst>
        </pc:picChg>
      </pc:sldChg>
      <pc:sldChg chg="addSp delSp modSp add replId">
        <pc:chgData name="Mari Powell" userId="S::mari.powell@uwtsd.ac.uk::a1b98dd7-29dc-4131-8e37-1423e6a9ecca" providerId="AD" clId="Web-{9E1476B8-2CE1-46D4-2A15-AE7BB4F6B27C}" dt="2023-02-14T16:46:42.388" v="711" actId="1076"/>
        <pc:sldMkLst>
          <pc:docMk/>
          <pc:sldMk cId="2841229296" sldId="305"/>
        </pc:sldMkLst>
        <pc:spChg chg="del">
          <ac:chgData name="Mari Powell" userId="S::mari.powell@uwtsd.ac.uk::a1b98dd7-29dc-4131-8e37-1423e6a9ecca" providerId="AD" clId="Web-{9E1476B8-2CE1-46D4-2A15-AE7BB4F6B27C}" dt="2023-02-14T16:43:47.868" v="662"/>
          <ac:spMkLst>
            <pc:docMk/>
            <pc:sldMk cId="2841229296" sldId="305"/>
            <ac:spMk id="4" creationId="{C0397C7C-7B5D-892E-F447-9E2C8B5D04A3}"/>
          </ac:spMkLst>
        </pc:spChg>
        <pc:spChg chg="del">
          <ac:chgData name="Mari Powell" userId="S::mari.powell@uwtsd.ac.uk::a1b98dd7-29dc-4131-8e37-1423e6a9ecca" providerId="AD" clId="Web-{9E1476B8-2CE1-46D4-2A15-AE7BB4F6B27C}" dt="2023-02-14T16:43:49.649" v="663"/>
          <ac:spMkLst>
            <pc:docMk/>
            <pc:sldMk cId="2841229296" sldId="305"/>
            <ac:spMk id="7" creationId="{95E25780-FF30-6E41-A05B-3A214F035F4F}"/>
          </ac:spMkLst>
        </pc:spChg>
        <pc:spChg chg="mod ord">
          <ac:chgData name="Mari Powell" userId="S::mari.powell@uwtsd.ac.uk::a1b98dd7-29dc-4131-8e37-1423e6a9ecca" providerId="AD" clId="Web-{9E1476B8-2CE1-46D4-2A15-AE7BB4F6B27C}" dt="2023-02-14T16:45:08.917" v="688" actId="1076"/>
          <ac:spMkLst>
            <pc:docMk/>
            <pc:sldMk cId="2841229296" sldId="305"/>
            <ac:spMk id="10" creationId="{CDDEEBC9-CF25-FF1C-8FA0-BB8449DFE089}"/>
          </ac:spMkLst>
        </pc:spChg>
        <pc:spChg chg="mod">
          <ac:chgData name="Mari Powell" userId="S::mari.powell@uwtsd.ac.uk::a1b98dd7-29dc-4131-8e37-1423e6a9ecca" providerId="AD" clId="Web-{9E1476B8-2CE1-46D4-2A15-AE7BB4F6B27C}" dt="2023-02-14T16:46:42.388" v="711" actId="1076"/>
          <ac:spMkLst>
            <pc:docMk/>
            <pc:sldMk cId="2841229296" sldId="305"/>
            <ac:spMk id="12" creationId="{7C08A78A-4AB6-4940-61DF-CD325346B410}"/>
          </ac:spMkLst>
        </pc:spChg>
        <pc:picChg chg="add mod">
          <ac:chgData name="Mari Powell" userId="S::mari.powell@uwtsd.ac.uk::a1b98dd7-29dc-4131-8e37-1423e6a9ecca" providerId="AD" clId="Web-{9E1476B8-2CE1-46D4-2A15-AE7BB4F6B27C}" dt="2023-02-14T16:45:01.526" v="687" actId="1076"/>
          <ac:picMkLst>
            <pc:docMk/>
            <pc:sldMk cId="2841229296" sldId="305"/>
            <ac:picMk id="2" creationId="{ED3AC9D9-7FA2-4E6E-C7AA-86A1B15145AF}"/>
          </ac:picMkLst>
        </pc:picChg>
        <pc:picChg chg="del">
          <ac:chgData name="Mari Powell" userId="S::mari.powell@uwtsd.ac.uk::a1b98dd7-29dc-4131-8e37-1423e6a9ecca" providerId="AD" clId="Web-{9E1476B8-2CE1-46D4-2A15-AE7BB4F6B27C}" dt="2023-02-14T16:44:02.290" v="670"/>
          <ac:picMkLst>
            <pc:docMk/>
            <pc:sldMk cId="2841229296" sldId="305"/>
            <ac:picMk id="6" creationId="{38FFF6E5-71CF-BFE4-AEE9-2BC5314F8906}"/>
          </ac:picMkLst>
        </pc:picChg>
      </pc:sldChg>
      <pc:sldChg chg="addSp delSp modSp add replId">
        <pc:chgData name="Mari Powell" userId="S::mari.powell@uwtsd.ac.uk::a1b98dd7-29dc-4131-8e37-1423e6a9ecca" providerId="AD" clId="Web-{9E1476B8-2CE1-46D4-2A15-AE7BB4F6B27C}" dt="2023-02-14T16:46:47.622" v="712" actId="1076"/>
        <pc:sldMkLst>
          <pc:docMk/>
          <pc:sldMk cId="3593260214" sldId="306"/>
        </pc:sldMkLst>
        <pc:spChg chg="mod">
          <ac:chgData name="Mari Powell" userId="S::mari.powell@uwtsd.ac.uk::a1b98dd7-29dc-4131-8e37-1423e6a9ecca" providerId="AD" clId="Web-{9E1476B8-2CE1-46D4-2A15-AE7BB4F6B27C}" dt="2023-02-14T16:46:47.622" v="712" actId="1076"/>
          <ac:spMkLst>
            <pc:docMk/>
            <pc:sldMk cId="3593260214" sldId="306"/>
            <ac:spMk id="12" creationId="{7C08A78A-4AB6-4940-61DF-CD325346B410}"/>
          </ac:spMkLst>
        </pc:spChg>
        <pc:picChg chg="del">
          <ac:chgData name="Mari Powell" userId="S::mari.powell@uwtsd.ac.uk::a1b98dd7-29dc-4131-8e37-1423e6a9ecca" providerId="AD" clId="Web-{9E1476B8-2CE1-46D4-2A15-AE7BB4F6B27C}" dt="2023-02-14T16:45:28.449" v="696"/>
          <ac:picMkLst>
            <pc:docMk/>
            <pc:sldMk cId="3593260214" sldId="306"/>
            <ac:picMk id="2" creationId="{ED3AC9D9-7FA2-4E6E-C7AA-86A1B15145AF}"/>
          </ac:picMkLst>
        </pc:picChg>
        <pc:picChg chg="add mod ord">
          <ac:chgData name="Mari Powell" userId="S::mari.powell@uwtsd.ac.uk::a1b98dd7-29dc-4131-8e37-1423e6a9ecca" providerId="AD" clId="Web-{9E1476B8-2CE1-46D4-2A15-AE7BB4F6B27C}" dt="2023-02-14T16:46:08.090" v="706"/>
          <ac:picMkLst>
            <pc:docMk/>
            <pc:sldMk cId="3593260214" sldId="306"/>
            <ac:picMk id="3" creationId="{FD66C879-C9D7-9D37-D0FE-BA520BE397A3}"/>
          </ac:picMkLst>
        </pc:picChg>
      </pc:sldChg>
      <pc:sldChg chg="add">
        <pc:chgData name="Mari Powell" userId="S::mari.powell@uwtsd.ac.uk::a1b98dd7-29dc-4131-8e37-1423e6a9ecca" providerId="AD" clId="Web-{9E1476B8-2CE1-46D4-2A15-AE7BB4F6B27C}" dt="2023-02-14T16:48:28.421" v="713"/>
        <pc:sldMkLst>
          <pc:docMk/>
          <pc:sldMk cId="2555817301" sldId="307"/>
        </pc:sldMkLst>
      </pc:sldChg>
      <pc:sldChg chg="modSp add replId">
        <pc:chgData name="Mari Powell" userId="S::mari.powell@uwtsd.ac.uk::a1b98dd7-29dc-4131-8e37-1423e6a9ecca" providerId="AD" clId="Web-{9E1476B8-2CE1-46D4-2A15-AE7BB4F6B27C}" dt="2023-02-14T17:07:53.339" v="840" actId="20577"/>
        <pc:sldMkLst>
          <pc:docMk/>
          <pc:sldMk cId="4044786629" sldId="308"/>
        </pc:sldMkLst>
        <pc:spChg chg="mod">
          <ac:chgData name="Mari Powell" userId="S::mari.powell@uwtsd.ac.uk::a1b98dd7-29dc-4131-8e37-1423e6a9ecca" providerId="AD" clId="Web-{9E1476B8-2CE1-46D4-2A15-AE7BB4F6B27C}" dt="2023-02-14T17:07:53.339" v="840" actId="20577"/>
          <ac:spMkLst>
            <pc:docMk/>
            <pc:sldMk cId="4044786629" sldId="308"/>
            <ac:spMk id="3" creationId="{5937BB17-5B48-3DBB-17BA-C9089CD2ED15}"/>
          </ac:spMkLst>
        </pc:spChg>
      </pc:sldChg>
      <pc:sldChg chg="addSp delSp modSp add mod setBg">
        <pc:chgData name="Mari Powell" userId="S::mari.powell@uwtsd.ac.uk::a1b98dd7-29dc-4131-8e37-1423e6a9ecca" providerId="AD" clId="Web-{9E1476B8-2CE1-46D4-2A15-AE7BB4F6B27C}" dt="2023-02-14T17:10:30.920" v="871" actId="1076"/>
        <pc:sldMkLst>
          <pc:docMk/>
          <pc:sldMk cId="1814366753" sldId="309"/>
        </pc:sldMkLst>
        <pc:spChg chg="mod">
          <ac:chgData name="Mari Powell" userId="S::mari.powell@uwtsd.ac.uk::a1b98dd7-29dc-4131-8e37-1423e6a9ecca" providerId="AD" clId="Web-{9E1476B8-2CE1-46D4-2A15-AE7BB4F6B27C}" dt="2023-02-14T17:10:30.920" v="871" actId="1076"/>
          <ac:spMkLst>
            <pc:docMk/>
            <pc:sldMk cId="1814366753" sldId="309"/>
            <ac:spMk id="4" creationId="{20CADFCC-6948-3440-AD68-D61C6699C2BD}"/>
          </ac:spMkLst>
        </pc:spChg>
        <pc:picChg chg="add mod">
          <ac:chgData name="Mari Powell" userId="S::mari.powell@uwtsd.ac.uk::a1b98dd7-29dc-4131-8e37-1423e6a9ecca" providerId="AD" clId="Web-{9E1476B8-2CE1-46D4-2A15-AE7BB4F6B27C}" dt="2023-02-14T17:09:16.059" v="848" actId="14100"/>
          <ac:picMkLst>
            <pc:docMk/>
            <pc:sldMk cId="1814366753" sldId="309"/>
            <ac:picMk id="2" creationId="{346F6618-6083-7834-34A1-CAAC8CD57834}"/>
          </ac:picMkLst>
        </pc:picChg>
        <pc:picChg chg="del">
          <ac:chgData name="Mari Powell" userId="S::mari.powell@uwtsd.ac.uk::a1b98dd7-29dc-4131-8e37-1423e6a9ecca" providerId="AD" clId="Web-{9E1476B8-2CE1-46D4-2A15-AE7BB4F6B27C}" dt="2023-02-14T17:08:21.137" v="842"/>
          <ac:picMkLst>
            <pc:docMk/>
            <pc:sldMk cId="1814366753" sldId="309"/>
            <ac:picMk id="6" creationId="{AEE74378-C1DE-4C4A-8B74-092727AAB5A8}"/>
          </ac:picMkLst>
        </pc:picChg>
      </pc:sldChg>
      <pc:sldChg chg="addSp delSp modSp add ord replId">
        <pc:chgData name="Mari Powell" userId="S::mari.powell@uwtsd.ac.uk::a1b98dd7-29dc-4131-8e37-1423e6a9ecca" providerId="AD" clId="Web-{9E1476B8-2CE1-46D4-2A15-AE7BB4F6B27C}" dt="2023-02-14T17:10:10.404" v="870" actId="20577"/>
        <pc:sldMkLst>
          <pc:docMk/>
          <pc:sldMk cId="1700634208" sldId="310"/>
        </pc:sldMkLst>
        <pc:spChg chg="add del mod">
          <ac:chgData name="Mari Powell" userId="S::mari.powell@uwtsd.ac.uk::a1b98dd7-29dc-4131-8e37-1423e6a9ecca" providerId="AD" clId="Web-{9E1476B8-2CE1-46D4-2A15-AE7BB4F6B27C}" dt="2023-02-14T17:10:10.404" v="870" actId="20577"/>
          <ac:spMkLst>
            <pc:docMk/>
            <pc:sldMk cId="1700634208" sldId="310"/>
            <ac:spMk id="3" creationId="{5937BB17-5B48-3DBB-17BA-C9089CD2ED15}"/>
          </ac:spMkLst>
        </pc:spChg>
      </pc:sldChg>
      <pc:sldChg chg="delSp new del">
        <pc:chgData name="Mari Powell" userId="S::mari.powell@uwtsd.ac.uk::a1b98dd7-29dc-4131-8e37-1423e6a9ecca" providerId="AD" clId="Web-{9E1476B8-2CE1-46D4-2A15-AE7BB4F6B27C}" dt="2023-02-14T17:45:19.718" v="1061"/>
        <pc:sldMkLst>
          <pc:docMk/>
          <pc:sldMk cId="3113632460" sldId="311"/>
        </pc:sldMkLst>
        <pc:spChg chg="del">
          <ac:chgData name="Mari Powell" userId="S::mari.powell@uwtsd.ac.uk::a1b98dd7-29dc-4131-8e37-1423e6a9ecca" providerId="AD" clId="Web-{9E1476B8-2CE1-46D4-2A15-AE7BB4F6B27C}" dt="2023-02-14T17:11:11.421" v="874"/>
          <ac:spMkLst>
            <pc:docMk/>
            <pc:sldMk cId="3113632460" sldId="311"/>
            <ac:spMk id="2" creationId="{ADBF9CD7-C1F2-8269-237D-4FC1BBDFC328}"/>
          </ac:spMkLst>
        </pc:spChg>
        <pc:spChg chg="del">
          <ac:chgData name="Mari Powell" userId="S::mari.powell@uwtsd.ac.uk::a1b98dd7-29dc-4131-8e37-1423e6a9ecca" providerId="AD" clId="Web-{9E1476B8-2CE1-46D4-2A15-AE7BB4F6B27C}" dt="2023-02-14T17:11:14.734" v="875"/>
          <ac:spMkLst>
            <pc:docMk/>
            <pc:sldMk cId="3113632460" sldId="311"/>
            <ac:spMk id="3" creationId="{AFE9897E-5562-F593-764F-DA67CE061ACD}"/>
          </ac:spMkLst>
        </pc:spChg>
      </pc:sldChg>
      <pc:sldChg chg="add mod setBg">
        <pc:chgData name="Mari Powell" userId="S::mari.powell@uwtsd.ac.uk::a1b98dd7-29dc-4131-8e37-1423e6a9ecca" providerId="AD" clId="Web-{9E1476B8-2CE1-46D4-2A15-AE7BB4F6B27C}" dt="2023-02-14T17:19:29.808" v="897"/>
        <pc:sldMkLst>
          <pc:docMk/>
          <pc:sldMk cId="2514526479" sldId="312"/>
        </pc:sldMkLst>
      </pc:sldChg>
      <pc:sldChg chg="add">
        <pc:chgData name="Mari Powell" userId="S::mari.powell@uwtsd.ac.uk::a1b98dd7-29dc-4131-8e37-1423e6a9ecca" providerId="AD" clId="Web-{9E1476B8-2CE1-46D4-2A15-AE7BB4F6B27C}" dt="2023-02-14T17:16:25.226" v="877"/>
        <pc:sldMkLst>
          <pc:docMk/>
          <pc:sldMk cId="3506538183" sldId="313"/>
        </pc:sldMkLst>
      </pc:sldChg>
      <pc:sldChg chg="add">
        <pc:chgData name="Mari Powell" userId="S::mari.powell@uwtsd.ac.uk::a1b98dd7-29dc-4131-8e37-1423e6a9ecca" providerId="AD" clId="Web-{9E1476B8-2CE1-46D4-2A15-AE7BB4F6B27C}" dt="2023-02-14T17:16:37.663" v="878"/>
        <pc:sldMkLst>
          <pc:docMk/>
          <pc:sldMk cId="2752133452" sldId="314"/>
        </pc:sldMkLst>
      </pc:sldChg>
      <pc:sldChg chg="add">
        <pc:chgData name="Mari Powell" userId="S::mari.powell@uwtsd.ac.uk::a1b98dd7-29dc-4131-8e37-1423e6a9ecca" providerId="AD" clId="Web-{9E1476B8-2CE1-46D4-2A15-AE7BB4F6B27C}" dt="2023-02-14T17:16:45.960" v="879"/>
        <pc:sldMkLst>
          <pc:docMk/>
          <pc:sldMk cId="3847559109" sldId="315"/>
        </pc:sldMkLst>
      </pc:sldChg>
      <pc:sldChg chg="add">
        <pc:chgData name="Mari Powell" userId="S::mari.powell@uwtsd.ac.uk::a1b98dd7-29dc-4131-8e37-1423e6a9ecca" providerId="AD" clId="Web-{9E1476B8-2CE1-46D4-2A15-AE7BB4F6B27C}" dt="2023-02-14T17:16:54.617" v="880"/>
        <pc:sldMkLst>
          <pc:docMk/>
          <pc:sldMk cId="1259117029" sldId="316"/>
        </pc:sldMkLst>
      </pc:sldChg>
      <pc:sldChg chg="add">
        <pc:chgData name="Mari Powell" userId="S::mari.powell@uwtsd.ac.uk::a1b98dd7-29dc-4131-8e37-1423e6a9ecca" providerId="AD" clId="Web-{9E1476B8-2CE1-46D4-2A15-AE7BB4F6B27C}" dt="2023-02-14T17:17:03.273" v="881"/>
        <pc:sldMkLst>
          <pc:docMk/>
          <pc:sldMk cId="2322886149" sldId="317"/>
        </pc:sldMkLst>
      </pc:sldChg>
      <pc:sldChg chg="add">
        <pc:chgData name="Mari Powell" userId="S::mari.powell@uwtsd.ac.uk::a1b98dd7-29dc-4131-8e37-1423e6a9ecca" providerId="AD" clId="Web-{9E1476B8-2CE1-46D4-2A15-AE7BB4F6B27C}" dt="2023-02-14T17:17:12.633" v="882"/>
        <pc:sldMkLst>
          <pc:docMk/>
          <pc:sldMk cId="2284711294" sldId="318"/>
        </pc:sldMkLst>
      </pc:sldChg>
      <pc:sldChg chg="add">
        <pc:chgData name="Mari Powell" userId="S::mari.powell@uwtsd.ac.uk::a1b98dd7-29dc-4131-8e37-1423e6a9ecca" providerId="AD" clId="Web-{9E1476B8-2CE1-46D4-2A15-AE7BB4F6B27C}" dt="2023-02-14T17:17:22.414" v="883"/>
        <pc:sldMkLst>
          <pc:docMk/>
          <pc:sldMk cId="4037837543" sldId="319"/>
        </pc:sldMkLst>
      </pc:sldChg>
      <pc:sldChg chg="add">
        <pc:chgData name="Mari Powell" userId="S::mari.powell@uwtsd.ac.uk::a1b98dd7-29dc-4131-8e37-1423e6a9ecca" providerId="AD" clId="Web-{9E1476B8-2CE1-46D4-2A15-AE7BB4F6B27C}" dt="2023-02-14T17:17:33.133" v="884"/>
        <pc:sldMkLst>
          <pc:docMk/>
          <pc:sldMk cId="1610676579" sldId="320"/>
        </pc:sldMkLst>
      </pc:sldChg>
      <pc:sldChg chg="add">
        <pc:chgData name="Mari Powell" userId="S::mari.powell@uwtsd.ac.uk::a1b98dd7-29dc-4131-8e37-1423e6a9ecca" providerId="AD" clId="Web-{9E1476B8-2CE1-46D4-2A15-AE7BB4F6B27C}" dt="2023-02-14T17:17:40.290" v="885"/>
        <pc:sldMkLst>
          <pc:docMk/>
          <pc:sldMk cId="1971921100" sldId="321"/>
        </pc:sldMkLst>
      </pc:sldChg>
      <pc:sldChg chg="add">
        <pc:chgData name="Mari Powell" userId="S::mari.powell@uwtsd.ac.uk::a1b98dd7-29dc-4131-8e37-1423e6a9ecca" providerId="AD" clId="Web-{9E1476B8-2CE1-46D4-2A15-AE7BB4F6B27C}" dt="2023-02-14T17:17:50.743" v="886"/>
        <pc:sldMkLst>
          <pc:docMk/>
          <pc:sldMk cId="2842379372" sldId="322"/>
        </pc:sldMkLst>
      </pc:sldChg>
      <pc:sldChg chg="add">
        <pc:chgData name="Mari Powell" userId="S::mari.powell@uwtsd.ac.uk::a1b98dd7-29dc-4131-8e37-1423e6a9ecca" providerId="AD" clId="Web-{9E1476B8-2CE1-46D4-2A15-AE7BB4F6B27C}" dt="2023-02-14T17:17:58.056" v="887"/>
        <pc:sldMkLst>
          <pc:docMk/>
          <pc:sldMk cId="2709948624" sldId="323"/>
        </pc:sldMkLst>
      </pc:sldChg>
      <pc:sldChg chg="add">
        <pc:chgData name="Mari Powell" userId="S::mari.powell@uwtsd.ac.uk::a1b98dd7-29dc-4131-8e37-1423e6a9ecca" providerId="AD" clId="Web-{9E1476B8-2CE1-46D4-2A15-AE7BB4F6B27C}" dt="2023-02-14T17:18:11.572" v="888"/>
        <pc:sldMkLst>
          <pc:docMk/>
          <pc:sldMk cId="1565403398" sldId="324"/>
        </pc:sldMkLst>
      </pc:sldChg>
      <pc:sldChg chg="add">
        <pc:chgData name="Mari Powell" userId="S::mari.powell@uwtsd.ac.uk::a1b98dd7-29dc-4131-8e37-1423e6a9ecca" providerId="AD" clId="Web-{9E1476B8-2CE1-46D4-2A15-AE7BB4F6B27C}" dt="2023-02-14T17:18:22.338" v="889"/>
        <pc:sldMkLst>
          <pc:docMk/>
          <pc:sldMk cId="2471452019" sldId="325"/>
        </pc:sldMkLst>
      </pc:sldChg>
      <pc:sldChg chg="add">
        <pc:chgData name="Mari Powell" userId="S::mari.powell@uwtsd.ac.uk::a1b98dd7-29dc-4131-8e37-1423e6a9ecca" providerId="AD" clId="Web-{9E1476B8-2CE1-46D4-2A15-AE7BB4F6B27C}" dt="2023-02-14T17:18:30.681" v="890"/>
        <pc:sldMkLst>
          <pc:docMk/>
          <pc:sldMk cId="1606875081" sldId="326"/>
        </pc:sldMkLst>
      </pc:sldChg>
      <pc:sldChg chg="add">
        <pc:chgData name="Mari Powell" userId="S::mari.powell@uwtsd.ac.uk::a1b98dd7-29dc-4131-8e37-1423e6a9ecca" providerId="AD" clId="Web-{9E1476B8-2CE1-46D4-2A15-AE7BB4F6B27C}" dt="2023-02-14T17:18:38.057" v="891"/>
        <pc:sldMkLst>
          <pc:docMk/>
          <pc:sldMk cId="3868856933" sldId="327"/>
        </pc:sldMkLst>
      </pc:sldChg>
      <pc:sldChg chg="add">
        <pc:chgData name="Mari Powell" userId="S::mari.powell@uwtsd.ac.uk::a1b98dd7-29dc-4131-8e37-1423e6a9ecca" providerId="AD" clId="Web-{9E1476B8-2CE1-46D4-2A15-AE7BB4F6B27C}" dt="2023-02-14T17:18:46.838" v="892"/>
        <pc:sldMkLst>
          <pc:docMk/>
          <pc:sldMk cId="3256892576" sldId="328"/>
        </pc:sldMkLst>
      </pc:sldChg>
      <pc:sldChg chg="add">
        <pc:chgData name="Mari Powell" userId="S::mari.powell@uwtsd.ac.uk::a1b98dd7-29dc-4131-8e37-1423e6a9ecca" providerId="AD" clId="Web-{9E1476B8-2CE1-46D4-2A15-AE7BB4F6B27C}" dt="2023-02-14T17:18:56.010" v="893"/>
        <pc:sldMkLst>
          <pc:docMk/>
          <pc:sldMk cId="3915556862" sldId="329"/>
        </pc:sldMkLst>
      </pc:sldChg>
      <pc:sldChg chg="add">
        <pc:chgData name="Mari Powell" userId="S::mari.powell@uwtsd.ac.uk::a1b98dd7-29dc-4131-8e37-1423e6a9ecca" providerId="AD" clId="Web-{9E1476B8-2CE1-46D4-2A15-AE7BB4F6B27C}" dt="2023-02-14T17:19:05.651" v="894"/>
        <pc:sldMkLst>
          <pc:docMk/>
          <pc:sldMk cId="3215876214" sldId="330"/>
        </pc:sldMkLst>
      </pc:sldChg>
      <pc:sldChg chg="add">
        <pc:chgData name="Mari Powell" userId="S::mari.powell@uwtsd.ac.uk::a1b98dd7-29dc-4131-8e37-1423e6a9ecca" providerId="AD" clId="Web-{9E1476B8-2CE1-46D4-2A15-AE7BB4F6B27C}" dt="2023-02-14T17:19:13.354" v="895"/>
        <pc:sldMkLst>
          <pc:docMk/>
          <pc:sldMk cId="3977951376" sldId="331"/>
        </pc:sldMkLst>
      </pc:sldChg>
      <pc:sldChg chg="addSp delSp modSp add mod setBg">
        <pc:chgData name="Mari Powell" userId="S::mari.powell@uwtsd.ac.uk::a1b98dd7-29dc-4131-8e37-1423e6a9ecca" providerId="AD" clId="Web-{9E1476B8-2CE1-46D4-2A15-AE7BB4F6B27C}" dt="2023-02-14T17:23:03.360" v="923" actId="20577"/>
        <pc:sldMkLst>
          <pc:docMk/>
          <pc:sldMk cId="3582597666" sldId="332"/>
        </pc:sldMkLst>
        <pc:spChg chg="mod">
          <ac:chgData name="Mari Powell" userId="S::mari.powell@uwtsd.ac.uk::a1b98dd7-29dc-4131-8e37-1423e6a9ecca" providerId="AD" clId="Web-{9E1476B8-2CE1-46D4-2A15-AE7BB4F6B27C}" dt="2023-02-14T17:22:38.406" v="915" actId="20577"/>
          <ac:spMkLst>
            <pc:docMk/>
            <pc:sldMk cId="3582597666" sldId="332"/>
            <ac:spMk id="8" creationId="{18B1C536-5E52-FD4D-971F-4076ED2FD779}"/>
          </ac:spMkLst>
        </pc:spChg>
        <pc:spChg chg="mod">
          <ac:chgData name="Mari Powell" userId="S::mari.powell@uwtsd.ac.uk::a1b98dd7-29dc-4131-8e37-1423e6a9ecca" providerId="AD" clId="Web-{9E1476B8-2CE1-46D4-2A15-AE7BB4F6B27C}" dt="2023-02-14T17:20:45.138" v="906" actId="1076"/>
          <ac:spMkLst>
            <pc:docMk/>
            <pc:sldMk cId="3582597666" sldId="332"/>
            <ac:spMk id="10" creationId="{8FBCB2A1-7E1E-4844-A90D-FDDC09AC5AD1}"/>
          </ac:spMkLst>
        </pc:spChg>
        <pc:spChg chg="mod">
          <ac:chgData name="Mari Powell" userId="S::mari.powell@uwtsd.ac.uk::a1b98dd7-29dc-4131-8e37-1423e6a9ecca" providerId="AD" clId="Web-{9E1476B8-2CE1-46D4-2A15-AE7BB4F6B27C}" dt="2023-02-14T17:22:54.125" v="920" actId="20577"/>
          <ac:spMkLst>
            <pc:docMk/>
            <pc:sldMk cId="3582597666" sldId="332"/>
            <ac:spMk id="11" creationId="{3912B8FF-5362-5140-BC5E-600CA8185010}"/>
          </ac:spMkLst>
        </pc:spChg>
        <pc:spChg chg="mod">
          <ac:chgData name="Mari Powell" userId="S::mari.powell@uwtsd.ac.uk::a1b98dd7-29dc-4131-8e37-1423e6a9ecca" providerId="AD" clId="Web-{9E1476B8-2CE1-46D4-2A15-AE7BB4F6B27C}" dt="2023-02-14T17:22:58.219" v="921" actId="20577"/>
          <ac:spMkLst>
            <pc:docMk/>
            <pc:sldMk cId="3582597666" sldId="332"/>
            <ac:spMk id="15" creationId="{A1B530A6-8844-7340-B5B8-8C2C10FC119E}"/>
          </ac:spMkLst>
        </pc:spChg>
        <pc:spChg chg="mod">
          <ac:chgData name="Mari Powell" userId="S::mari.powell@uwtsd.ac.uk::a1b98dd7-29dc-4131-8e37-1423e6a9ecca" providerId="AD" clId="Web-{9E1476B8-2CE1-46D4-2A15-AE7BB4F6B27C}" dt="2023-02-14T17:23:03.360" v="923" actId="20577"/>
          <ac:spMkLst>
            <pc:docMk/>
            <pc:sldMk cId="3582597666" sldId="332"/>
            <ac:spMk id="16" creationId="{AA5697D6-32CB-B741-AF53-0A04C1C39FE1}"/>
          </ac:spMkLst>
        </pc:spChg>
        <pc:spChg chg="mod">
          <ac:chgData name="Mari Powell" userId="S::mari.powell@uwtsd.ac.uk::a1b98dd7-29dc-4131-8e37-1423e6a9ecca" providerId="AD" clId="Web-{9E1476B8-2CE1-46D4-2A15-AE7BB4F6B27C}" dt="2023-02-14T17:23:00.906" v="922" actId="20577"/>
          <ac:spMkLst>
            <pc:docMk/>
            <pc:sldMk cId="3582597666" sldId="332"/>
            <ac:spMk id="17" creationId="{ABB3F9AD-04F8-C74B-BB94-8CF199A00227}"/>
          </ac:spMkLst>
        </pc:spChg>
        <pc:spChg chg="mod">
          <ac:chgData name="Mari Powell" userId="S::mari.powell@uwtsd.ac.uk::a1b98dd7-29dc-4131-8e37-1423e6a9ecca" providerId="AD" clId="Web-{9E1476B8-2CE1-46D4-2A15-AE7BB4F6B27C}" dt="2023-02-14T17:22:18.280" v="910" actId="20577"/>
          <ac:spMkLst>
            <pc:docMk/>
            <pc:sldMk cId="3582597666" sldId="332"/>
            <ac:spMk id="19" creationId="{86CFE0A8-8373-AD4D-BD99-A0B67300CE56}"/>
          </ac:spMkLst>
        </pc:spChg>
        <pc:picChg chg="add mod">
          <ac:chgData name="Mari Powell" userId="S::mari.powell@uwtsd.ac.uk::a1b98dd7-29dc-4131-8e37-1423e6a9ecca" providerId="AD" clId="Web-{9E1476B8-2CE1-46D4-2A15-AE7BB4F6B27C}" dt="2023-02-14T17:22:01.468" v="908" actId="1076"/>
          <ac:picMkLst>
            <pc:docMk/>
            <pc:sldMk cId="3582597666" sldId="332"/>
            <ac:picMk id="2" creationId="{2D62CB15-961B-128F-18E7-CE2E7BA9C642}"/>
          </ac:picMkLst>
        </pc:picChg>
        <pc:picChg chg="del">
          <ac:chgData name="Mari Powell" userId="S::mari.powell@uwtsd.ac.uk::a1b98dd7-29dc-4131-8e37-1423e6a9ecca" providerId="AD" clId="Web-{9E1476B8-2CE1-46D4-2A15-AE7BB4F6B27C}" dt="2023-02-14T17:20:18.387" v="900"/>
          <ac:picMkLst>
            <pc:docMk/>
            <pc:sldMk cId="3582597666" sldId="332"/>
            <ac:picMk id="6" creationId="{8D003DAB-7888-3844-ABCC-F46CA4806EB0}"/>
          </ac:picMkLst>
        </pc:picChg>
      </pc:sldChg>
      <pc:sldChg chg="addSp delSp modSp add mod setBg">
        <pc:chgData name="Mari Powell" userId="S::mari.powell@uwtsd.ac.uk::a1b98dd7-29dc-4131-8e37-1423e6a9ecca" providerId="AD" clId="Web-{9E1476B8-2CE1-46D4-2A15-AE7BB4F6B27C}" dt="2023-02-14T17:32:21.466" v="976" actId="1076"/>
        <pc:sldMkLst>
          <pc:docMk/>
          <pc:sldMk cId="1535752217" sldId="333"/>
        </pc:sldMkLst>
        <pc:spChg chg="mod">
          <ac:chgData name="Mari Powell" userId="S::mari.powell@uwtsd.ac.uk::a1b98dd7-29dc-4131-8e37-1423e6a9ecca" providerId="AD" clId="Web-{9E1476B8-2CE1-46D4-2A15-AE7BB4F6B27C}" dt="2023-02-14T17:30:24.776" v="935" actId="20577"/>
          <ac:spMkLst>
            <pc:docMk/>
            <pc:sldMk cId="1535752217" sldId="333"/>
            <ac:spMk id="8" creationId="{18B1C536-5E52-FD4D-971F-4076ED2FD779}"/>
          </ac:spMkLst>
        </pc:spChg>
        <pc:spChg chg="mod">
          <ac:chgData name="Mari Powell" userId="S::mari.powell@uwtsd.ac.uk::a1b98dd7-29dc-4131-8e37-1423e6a9ecca" providerId="AD" clId="Web-{9E1476B8-2CE1-46D4-2A15-AE7BB4F6B27C}" dt="2023-02-14T17:30:02.510" v="929" actId="1076"/>
          <ac:spMkLst>
            <pc:docMk/>
            <pc:sldMk cId="1535752217" sldId="333"/>
            <ac:spMk id="10" creationId="{8FBCB2A1-7E1E-4844-A90D-FDDC09AC5AD1}"/>
          </ac:spMkLst>
        </pc:spChg>
        <pc:spChg chg="mod">
          <ac:chgData name="Mari Powell" userId="S::mari.powell@uwtsd.ac.uk::a1b98dd7-29dc-4131-8e37-1423e6a9ecca" providerId="AD" clId="Web-{9E1476B8-2CE1-46D4-2A15-AE7BB4F6B27C}" dt="2023-02-14T17:30:49.292" v="965" actId="20577"/>
          <ac:spMkLst>
            <pc:docMk/>
            <pc:sldMk cId="1535752217" sldId="333"/>
            <ac:spMk id="11" creationId="{3912B8FF-5362-5140-BC5E-600CA8185010}"/>
          </ac:spMkLst>
        </pc:spChg>
        <pc:spChg chg="mod">
          <ac:chgData name="Mari Powell" userId="S::mari.powell@uwtsd.ac.uk::a1b98dd7-29dc-4131-8e37-1423e6a9ecca" providerId="AD" clId="Web-{9E1476B8-2CE1-46D4-2A15-AE7BB4F6B27C}" dt="2023-02-14T17:30:36.480" v="939" actId="20577"/>
          <ac:spMkLst>
            <pc:docMk/>
            <pc:sldMk cId="1535752217" sldId="333"/>
            <ac:spMk id="16" creationId="{AA5697D6-32CB-B741-AF53-0A04C1C39FE1}"/>
          </ac:spMkLst>
        </pc:spChg>
        <pc:spChg chg="mod">
          <ac:chgData name="Mari Powell" userId="S::mari.powell@uwtsd.ac.uk::a1b98dd7-29dc-4131-8e37-1423e6a9ecca" providerId="AD" clId="Web-{9E1476B8-2CE1-46D4-2A15-AE7BB4F6B27C}" dt="2023-02-14T17:30:56.621" v="966" actId="14100"/>
          <ac:spMkLst>
            <pc:docMk/>
            <pc:sldMk cId="1535752217" sldId="333"/>
            <ac:spMk id="17" creationId="{ABB3F9AD-04F8-C74B-BB94-8CF199A00227}"/>
          </ac:spMkLst>
        </pc:spChg>
        <pc:spChg chg="mod">
          <ac:chgData name="Mari Powell" userId="S::mari.powell@uwtsd.ac.uk::a1b98dd7-29dc-4131-8e37-1423e6a9ecca" providerId="AD" clId="Web-{9E1476B8-2CE1-46D4-2A15-AE7BB4F6B27C}" dt="2023-02-14T17:30:34.151" v="938" actId="20577"/>
          <ac:spMkLst>
            <pc:docMk/>
            <pc:sldMk cId="1535752217" sldId="333"/>
            <ac:spMk id="18" creationId="{6DC16FDB-ED89-C64B-8B35-F9E44A263869}"/>
          </ac:spMkLst>
        </pc:spChg>
        <pc:picChg chg="add mod ord">
          <ac:chgData name="Mari Powell" userId="S::mari.powell@uwtsd.ac.uk::a1b98dd7-29dc-4131-8e37-1423e6a9ecca" providerId="AD" clId="Web-{9E1476B8-2CE1-46D4-2A15-AE7BB4F6B27C}" dt="2023-02-14T17:32:21.466" v="976" actId="1076"/>
          <ac:picMkLst>
            <pc:docMk/>
            <pc:sldMk cId="1535752217" sldId="333"/>
            <ac:picMk id="2" creationId="{060464D6-817A-1696-6B45-5F64D2DE7CB5}"/>
          </ac:picMkLst>
        </pc:picChg>
        <pc:picChg chg="del">
          <ac:chgData name="Mari Powell" userId="S::mari.powell@uwtsd.ac.uk::a1b98dd7-29dc-4131-8e37-1423e6a9ecca" providerId="AD" clId="Web-{9E1476B8-2CE1-46D4-2A15-AE7BB4F6B27C}" dt="2023-02-14T17:31:10.386" v="968"/>
          <ac:picMkLst>
            <pc:docMk/>
            <pc:sldMk cId="1535752217" sldId="333"/>
            <ac:picMk id="5" creationId="{26F10A97-17A1-3F46-89CD-AF45B20E39EC}"/>
          </ac:picMkLst>
        </pc:picChg>
      </pc:sldChg>
      <pc:sldChg chg="addSp delSp modSp add mod setBg">
        <pc:chgData name="Mari Powell" userId="S::mari.powell@uwtsd.ac.uk::a1b98dd7-29dc-4131-8e37-1423e6a9ecca" providerId="AD" clId="Web-{9E1476B8-2CE1-46D4-2A15-AE7BB4F6B27C}" dt="2023-02-14T17:34:42.017" v="1004" actId="1076"/>
        <pc:sldMkLst>
          <pc:docMk/>
          <pc:sldMk cId="2781913938" sldId="334"/>
        </pc:sldMkLst>
        <pc:spChg chg="mod">
          <ac:chgData name="Mari Powell" userId="S::mari.powell@uwtsd.ac.uk::a1b98dd7-29dc-4131-8e37-1423e6a9ecca" providerId="AD" clId="Web-{9E1476B8-2CE1-46D4-2A15-AE7BB4F6B27C}" dt="2023-02-14T17:34:19.938" v="999" actId="20577"/>
          <ac:spMkLst>
            <pc:docMk/>
            <pc:sldMk cId="2781913938" sldId="334"/>
            <ac:spMk id="8" creationId="{18B1C536-5E52-FD4D-971F-4076ED2FD779}"/>
          </ac:spMkLst>
        </pc:spChg>
        <pc:spChg chg="mod">
          <ac:chgData name="Mari Powell" userId="S::mari.powell@uwtsd.ac.uk::a1b98dd7-29dc-4131-8e37-1423e6a9ecca" providerId="AD" clId="Web-{9E1476B8-2CE1-46D4-2A15-AE7BB4F6B27C}" dt="2023-02-14T17:33:14.749" v="987" actId="1076"/>
          <ac:spMkLst>
            <pc:docMk/>
            <pc:sldMk cId="2781913938" sldId="334"/>
            <ac:spMk id="10" creationId="{8FBCB2A1-7E1E-4844-A90D-FDDC09AC5AD1}"/>
          </ac:spMkLst>
        </pc:spChg>
        <pc:spChg chg="mod">
          <ac:chgData name="Mari Powell" userId="S::mari.powell@uwtsd.ac.uk::a1b98dd7-29dc-4131-8e37-1423e6a9ecca" providerId="AD" clId="Web-{9E1476B8-2CE1-46D4-2A15-AE7BB4F6B27C}" dt="2023-02-14T17:34:24.641" v="1000" actId="20577"/>
          <ac:spMkLst>
            <pc:docMk/>
            <pc:sldMk cId="2781913938" sldId="334"/>
            <ac:spMk id="11" creationId="{3912B8FF-5362-5140-BC5E-600CA8185010}"/>
          </ac:spMkLst>
        </pc:spChg>
        <pc:spChg chg="mod">
          <ac:chgData name="Mari Powell" userId="S::mari.powell@uwtsd.ac.uk::a1b98dd7-29dc-4131-8e37-1423e6a9ecca" providerId="AD" clId="Web-{9E1476B8-2CE1-46D4-2A15-AE7BB4F6B27C}" dt="2023-02-14T17:34:42.017" v="1004" actId="1076"/>
          <ac:spMkLst>
            <pc:docMk/>
            <pc:sldMk cId="2781913938" sldId="334"/>
            <ac:spMk id="12" creationId="{702BEAAE-6E22-E24B-B3AF-71A36E078C94}"/>
          </ac:spMkLst>
        </pc:spChg>
        <pc:spChg chg="mod">
          <ac:chgData name="Mari Powell" userId="S::mari.powell@uwtsd.ac.uk::a1b98dd7-29dc-4131-8e37-1423e6a9ecca" providerId="AD" clId="Web-{9E1476B8-2CE1-46D4-2A15-AE7BB4F6B27C}" dt="2023-02-14T17:34:30.704" v="1002" actId="20577"/>
          <ac:spMkLst>
            <pc:docMk/>
            <pc:sldMk cId="2781913938" sldId="334"/>
            <ac:spMk id="15" creationId="{A1B530A6-8844-7340-B5B8-8C2C10FC119E}"/>
          </ac:spMkLst>
        </pc:spChg>
        <pc:spChg chg="mod">
          <ac:chgData name="Mari Powell" userId="S::mari.powell@uwtsd.ac.uk::a1b98dd7-29dc-4131-8e37-1423e6a9ecca" providerId="AD" clId="Web-{9E1476B8-2CE1-46D4-2A15-AE7BB4F6B27C}" dt="2023-02-14T17:34:33.704" v="1003" actId="20577"/>
          <ac:spMkLst>
            <pc:docMk/>
            <pc:sldMk cId="2781913938" sldId="334"/>
            <ac:spMk id="16" creationId="{AA5697D6-32CB-B741-AF53-0A04C1C39FE1}"/>
          </ac:spMkLst>
        </pc:spChg>
        <pc:spChg chg="mod">
          <ac:chgData name="Mari Powell" userId="S::mari.powell@uwtsd.ac.uk::a1b98dd7-29dc-4131-8e37-1423e6a9ecca" providerId="AD" clId="Web-{9E1476B8-2CE1-46D4-2A15-AE7BB4F6B27C}" dt="2023-02-14T17:34:27.500" v="1001" actId="20577"/>
          <ac:spMkLst>
            <pc:docMk/>
            <pc:sldMk cId="2781913938" sldId="334"/>
            <ac:spMk id="17" creationId="{ABB3F9AD-04F8-C74B-BB94-8CF199A00227}"/>
          </ac:spMkLst>
        </pc:spChg>
        <pc:picChg chg="add mod">
          <ac:chgData name="Mari Powell" userId="S::mari.powell@uwtsd.ac.uk::a1b98dd7-29dc-4131-8e37-1423e6a9ecca" providerId="AD" clId="Web-{9E1476B8-2CE1-46D4-2A15-AE7BB4F6B27C}" dt="2023-02-14T17:33:58.281" v="993" actId="1076"/>
          <ac:picMkLst>
            <pc:docMk/>
            <pc:sldMk cId="2781913938" sldId="334"/>
            <ac:picMk id="2" creationId="{76F17B07-459E-84AC-16DF-C74DA949C693}"/>
          </ac:picMkLst>
        </pc:picChg>
        <pc:picChg chg="del">
          <ac:chgData name="Mari Powell" userId="S::mari.powell@uwtsd.ac.uk::a1b98dd7-29dc-4131-8e37-1423e6a9ecca" providerId="AD" clId="Web-{9E1476B8-2CE1-46D4-2A15-AE7BB4F6B27C}" dt="2023-02-14T17:33:30.374" v="991"/>
          <ac:picMkLst>
            <pc:docMk/>
            <pc:sldMk cId="2781913938" sldId="334"/>
            <ac:picMk id="3" creationId="{EF4761F0-6D41-F24D-BF31-9196BBC06EDA}"/>
          </ac:picMkLst>
        </pc:picChg>
      </pc:sldChg>
      <pc:sldChg chg="delSp modSp add mod setBg">
        <pc:chgData name="Mari Powell" userId="S::mari.powell@uwtsd.ac.uk::a1b98dd7-29dc-4131-8e37-1423e6a9ecca" providerId="AD" clId="Web-{9E1476B8-2CE1-46D4-2A15-AE7BB4F6B27C}" dt="2023-02-14T17:35:49.018" v="1015" actId="1076"/>
        <pc:sldMkLst>
          <pc:docMk/>
          <pc:sldMk cId="3812225634" sldId="335"/>
        </pc:sldMkLst>
        <pc:spChg chg="mod">
          <ac:chgData name="Mari Powell" userId="S::mari.powell@uwtsd.ac.uk::a1b98dd7-29dc-4131-8e37-1423e6a9ecca" providerId="AD" clId="Web-{9E1476B8-2CE1-46D4-2A15-AE7BB4F6B27C}" dt="2023-02-14T17:35:49.018" v="1015" actId="1076"/>
          <ac:spMkLst>
            <pc:docMk/>
            <pc:sldMk cId="3812225634" sldId="335"/>
            <ac:spMk id="4" creationId="{7A4B5EF0-0CE7-8241-ABB2-BC4351633932}"/>
          </ac:spMkLst>
        </pc:spChg>
        <pc:picChg chg="del">
          <ac:chgData name="Mari Powell" userId="S::mari.powell@uwtsd.ac.uk::a1b98dd7-29dc-4131-8e37-1423e6a9ecca" providerId="AD" clId="Web-{9E1476B8-2CE1-46D4-2A15-AE7BB4F6B27C}" dt="2023-02-14T17:35:04.126" v="1006"/>
          <ac:picMkLst>
            <pc:docMk/>
            <pc:sldMk cId="3812225634" sldId="335"/>
            <ac:picMk id="18" creationId="{2030C6D2-5B70-6447-B101-6CC4348B9924}"/>
          </ac:picMkLst>
        </pc:picChg>
      </pc:sldChg>
      <pc:sldChg chg="add">
        <pc:chgData name="Mari Powell" userId="S::mari.powell@uwtsd.ac.uk::a1b98dd7-29dc-4131-8e37-1423e6a9ecca" providerId="AD" clId="Web-{9E1476B8-2CE1-46D4-2A15-AE7BB4F6B27C}" dt="2023-02-14T17:39:09.726" v="1016"/>
        <pc:sldMkLst>
          <pc:docMk/>
          <pc:sldMk cId="952481357" sldId="336"/>
        </pc:sldMkLst>
      </pc:sldChg>
      <pc:sldChg chg="add">
        <pc:chgData name="Mari Powell" userId="S::mari.powell@uwtsd.ac.uk::a1b98dd7-29dc-4131-8e37-1423e6a9ecca" providerId="AD" clId="Web-{9E1476B8-2CE1-46D4-2A15-AE7BB4F6B27C}" dt="2023-02-14T17:39:50.398" v="1017"/>
        <pc:sldMkLst>
          <pc:docMk/>
          <pc:sldMk cId="2491680533" sldId="337"/>
        </pc:sldMkLst>
      </pc:sldChg>
      <pc:sldChg chg="add">
        <pc:chgData name="Mari Powell" userId="S::mari.powell@uwtsd.ac.uk::a1b98dd7-29dc-4131-8e37-1423e6a9ecca" providerId="AD" clId="Web-{9E1476B8-2CE1-46D4-2A15-AE7BB4F6B27C}" dt="2023-02-14T17:39:58.445" v="1018"/>
        <pc:sldMkLst>
          <pc:docMk/>
          <pc:sldMk cId="1593389851" sldId="338"/>
        </pc:sldMkLst>
      </pc:sldChg>
      <pc:sldChg chg="add">
        <pc:chgData name="Mari Powell" userId="S::mari.powell@uwtsd.ac.uk::a1b98dd7-29dc-4131-8e37-1423e6a9ecca" providerId="AD" clId="Web-{9E1476B8-2CE1-46D4-2A15-AE7BB4F6B27C}" dt="2023-02-14T17:40:05.977" v="1019"/>
        <pc:sldMkLst>
          <pc:docMk/>
          <pc:sldMk cId="4125409703" sldId="339"/>
        </pc:sldMkLst>
      </pc:sldChg>
      <pc:sldChg chg="add">
        <pc:chgData name="Mari Powell" userId="S::mari.powell@uwtsd.ac.uk::a1b98dd7-29dc-4131-8e37-1423e6a9ecca" providerId="AD" clId="Web-{9E1476B8-2CE1-46D4-2A15-AE7BB4F6B27C}" dt="2023-02-14T17:40:15.774" v="1020"/>
        <pc:sldMkLst>
          <pc:docMk/>
          <pc:sldMk cId="2131952709" sldId="340"/>
        </pc:sldMkLst>
      </pc:sldChg>
      <pc:sldChg chg="add">
        <pc:chgData name="Mari Powell" userId="S::mari.powell@uwtsd.ac.uk::a1b98dd7-29dc-4131-8e37-1423e6a9ecca" providerId="AD" clId="Web-{9E1476B8-2CE1-46D4-2A15-AE7BB4F6B27C}" dt="2023-02-14T17:40:23.337" v="1021"/>
        <pc:sldMkLst>
          <pc:docMk/>
          <pc:sldMk cId="1926294758" sldId="341"/>
        </pc:sldMkLst>
      </pc:sldChg>
      <pc:sldChg chg="add">
        <pc:chgData name="Mari Powell" userId="S::mari.powell@uwtsd.ac.uk::a1b98dd7-29dc-4131-8e37-1423e6a9ecca" providerId="AD" clId="Web-{9E1476B8-2CE1-46D4-2A15-AE7BB4F6B27C}" dt="2023-02-14T17:40:34.665" v="1022"/>
        <pc:sldMkLst>
          <pc:docMk/>
          <pc:sldMk cId="126694766" sldId="342"/>
        </pc:sldMkLst>
      </pc:sldChg>
      <pc:sldChg chg="add">
        <pc:chgData name="Mari Powell" userId="S::mari.powell@uwtsd.ac.uk::a1b98dd7-29dc-4131-8e37-1423e6a9ecca" providerId="AD" clId="Web-{9E1476B8-2CE1-46D4-2A15-AE7BB4F6B27C}" dt="2023-02-14T17:40:42.556" v="1023"/>
        <pc:sldMkLst>
          <pc:docMk/>
          <pc:sldMk cId="4038163471" sldId="343"/>
        </pc:sldMkLst>
      </pc:sldChg>
      <pc:sldChg chg="add">
        <pc:chgData name="Mari Powell" userId="S::mari.powell@uwtsd.ac.uk::a1b98dd7-29dc-4131-8e37-1423e6a9ecca" providerId="AD" clId="Web-{9E1476B8-2CE1-46D4-2A15-AE7BB4F6B27C}" dt="2023-02-14T17:40:55.431" v="1024"/>
        <pc:sldMkLst>
          <pc:docMk/>
          <pc:sldMk cId="4194052196" sldId="344"/>
        </pc:sldMkLst>
      </pc:sldChg>
      <pc:sldChg chg="add">
        <pc:chgData name="Mari Powell" userId="S::mari.powell@uwtsd.ac.uk::a1b98dd7-29dc-4131-8e37-1423e6a9ecca" providerId="AD" clId="Web-{9E1476B8-2CE1-46D4-2A15-AE7BB4F6B27C}" dt="2023-02-14T17:41:04.259" v="1025"/>
        <pc:sldMkLst>
          <pc:docMk/>
          <pc:sldMk cId="222042658" sldId="345"/>
        </pc:sldMkLst>
      </pc:sldChg>
      <pc:sldChg chg="add">
        <pc:chgData name="Mari Powell" userId="S::mari.powell@uwtsd.ac.uk::a1b98dd7-29dc-4131-8e37-1423e6a9ecca" providerId="AD" clId="Web-{9E1476B8-2CE1-46D4-2A15-AE7BB4F6B27C}" dt="2023-02-14T17:41:11.494" v="1026"/>
        <pc:sldMkLst>
          <pc:docMk/>
          <pc:sldMk cId="970381151" sldId="346"/>
        </pc:sldMkLst>
      </pc:sldChg>
      <pc:sldChg chg="add">
        <pc:chgData name="Mari Powell" userId="S::mari.powell@uwtsd.ac.uk::a1b98dd7-29dc-4131-8e37-1423e6a9ecca" providerId="AD" clId="Web-{9E1476B8-2CE1-46D4-2A15-AE7BB4F6B27C}" dt="2023-02-14T17:41:20.416" v="1027"/>
        <pc:sldMkLst>
          <pc:docMk/>
          <pc:sldMk cId="3622389584" sldId="347"/>
        </pc:sldMkLst>
      </pc:sldChg>
      <pc:sldChg chg="add">
        <pc:chgData name="Mari Powell" userId="S::mari.powell@uwtsd.ac.uk::a1b98dd7-29dc-4131-8e37-1423e6a9ecca" providerId="AD" clId="Web-{9E1476B8-2CE1-46D4-2A15-AE7BB4F6B27C}" dt="2023-02-14T17:41:27.307" v="1028"/>
        <pc:sldMkLst>
          <pc:docMk/>
          <pc:sldMk cId="2272352861" sldId="348"/>
        </pc:sldMkLst>
      </pc:sldChg>
      <pc:sldChg chg="add">
        <pc:chgData name="Mari Powell" userId="S::mari.powell@uwtsd.ac.uk::a1b98dd7-29dc-4131-8e37-1423e6a9ecca" providerId="AD" clId="Web-{9E1476B8-2CE1-46D4-2A15-AE7BB4F6B27C}" dt="2023-02-14T17:41:34.260" v="1029"/>
        <pc:sldMkLst>
          <pc:docMk/>
          <pc:sldMk cId="541552525" sldId="349"/>
        </pc:sldMkLst>
      </pc:sldChg>
      <pc:sldChg chg="add">
        <pc:chgData name="Mari Powell" userId="S::mari.powell@uwtsd.ac.uk::a1b98dd7-29dc-4131-8e37-1423e6a9ecca" providerId="AD" clId="Web-{9E1476B8-2CE1-46D4-2A15-AE7BB4F6B27C}" dt="2023-02-14T17:41:42.463" v="1030"/>
        <pc:sldMkLst>
          <pc:docMk/>
          <pc:sldMk cId="1384280928" sldId="350"/>
        </pc:sldMkLst>
      </pc:sldChg>
      <pc:sldChg chg="add">
        <pc:chgData name="Mari Powell" userId="S::mari.powell@uwtsd.ac.uk::a1b98dd7-29dc-4131-8e37-1423e6a9ecca" providerId="AD" clId="Web-{9E1476B8-2CE1-46D4-2A15-AE7BB4F6B27C}" dt="2023-02-14T17:41:51.636" v="1031"/>
        <pc:sldMkLst>
          <pc:docMk/>
          <pc:sldMk cId="995856756" sldId="351"/>
        </pc:sldMkLst>
      </pc:sldChg>
      <pc:sldChg chg="add">
        <pc:chgData name="Mari Powell" userId="S::mari.powell@uwtsd.ac.uk::a1b98dd7-29dc-4131-8e37-1423e6a9ecca" providerId="AD" clId="Web-{9E1476B8-2CE1-46D4-2A15-AE7BB4F6B27C}" dt="2023-02-14T17:42:01.855" v="1032"/>
        <pc:sldMkLst>
          <pc:docMk/>
          <pc:sldMk cId="1239698145" sldId="352"/>
        </pc:sldMkLst>
      </pc:sldChg>
      <pc:sldChg chg="add">
        <pc:chgData name="Mari Powell" userId="S::mari.powell@uwtsd.ac.uk::a1b98dd7-29dc-4131-8e37-1423e6a9ecca" providerId="AD" clId="Web-{9E1476B8-2CE1-46D4-2A15-AE7BB4F6B27C}" dt="2023-02-14T17:42:08.698" v="1033"/>
        <pc:sldMkLst>
          <pc:docMk/>
          <pc:sldMk cId="2572751569" sldId="353"/>
        </pc:sldMkLst>
      </pc:sldChg>
      <pc:sldChg chg="add">
        <pc:chgData name="Mari Powell" userId="S::mari.powell@uwtsd.ac.uk::a1b98dd7-29dc-4131-8e37-1423e6a9ecca" providerId="AD" clId="Web-{9E1476B8-2CE1-46D4-2A15-AE7BB4F6B27C}" dt="2023-02-14T17:42:18.058" v="1034"/>
        <pc:sldMkLst>
          <pc:docMk/>
          <pc:sldMk cId="2269539578" sldId="354"/>
        </pc:sldMkLst>
      </pc:sldChg>
      <pc:sldChg chg="add">
        <pc:chgData name="Mari Powell" userId="S::mari.powell@uwtsd.ac.uk::a1b98dd7-29dc-4131-8e37-1423e6a9ecca" providerId="AD" clId="Web-{9E1476B8-2CE1-46D4-2A15-AE7BB4F6B27C}" dt="2023-02-14T17:42:28.699" v="1035"/>
        <pc:sldMkLst>
          <pc:docMk/>
          <pc:sldMk cId="1743972565" sldId="355"/>
        </pc:sldMkLst>
      </pc:sldChg>
      <pc:sldChg chg="add">
        <pc:chgData name="Mari Powell" userId="S::mari.powell@uwtsd.ac.uk::a1b98dd7-29dc-4131-8e37-1423e6a9ecca" providerId="AD" clId="Web-{9E1476B8-2CE1-46D4-2A15-AE7BB4F6B27C}" dt="2023-02-14T17:42:35.699" v="1036"/>
        <pc:sldMkLst>
          <pc:docMk/>
          <pc:sldMk cId="3979403985" sldId="356"/>
        </pc:sldMkLst>
      </pc:sldChg>
      <pc:sldChg chg="modSp add mod setBg">
        <pc:chgData name="Mari Powell" userId="S::mari.powell@uwtsd.ac.uk::a1b98dd7-29dc-4131-8e37-1423e6a9ecca" providerId="AD" clId="Web-{9E1476B8-2CE1-46D4-2A15-AE7BB4F6B27C}" dt="2023-02-14T17:43:37.013" v="1048"/>
        <pc:sldMkLst>
          <pc:docMk/>
          <pc:sldMk cId="3139565178" sldId="357"/>
        </pc:sldMkLst>
        <pc:spChg chg="mod">
          <ac:chgData name="Mari Powell" userId="S::mari.powell@uwtsd.ac.uk::a1b98dd7-29dc-4131-8e37-1423e6a9ecca" providerId="AD" clId="Web-{9E1476B8-2CE1-46D4-2A15-AE7BB4F6B27C}" dt="2023-02-14T17:43:25.575" v="1046" actId="20577"/>
          <ac:spMkLst>
            <pc:docMk/>
            <pc:sldMk cId="3139565178" sldId="357"/>
            <ac:spMk id="8" creationId="{4E7B0C8A-EEA8-FD48-9C7D-8839BFA27BD8}"/>
          </ac:spMkLst>
        </pc:spChg>
        <pc:graphicFrameChg chg="modGraphic">
          <ac:chgData name="Mari Powell" userId="S::mari.powell@uwtsd.ac.uk::a1b98dd7-29dc-4131-8e37-1423e6a9ecca" providerId="AD" clId="Web-{9E1476B8-2CE1-46D4-2A15-AE7BB4F6B27C}" dt="2023-02-14T17:43:33.763" v="1047"/>
          <ac:graphicFrameMkLst>
            <pc:docMk/>
            <pc:sldMk cId="3139565178" sldId="357"/>
            <ac:graphicFrameMk id="6" creationId="{CAA5ED46-A4DD-E149-97A3-EB72F7D3295F}"/>
          </ac:graphicFrameMkLst>
        </pc:graphicFrameChg>
        <pc:graphicFrameChg chg="modGraphic">
          <ac:chgData name="Mari Powell" userId="S::mari.powell@uwtsd.ac.uk::a1b98dd7-29dc-4131-8e37-1423e6a9ecca" providerId="AD" clId="Web-{9E1476B8-2CE1-46D4-2A15-AE7BB4F6B27C}" dt="2023-02-14T17:43:37.013" v="1048"/>
          <ac:graphicFrameMkLst>
            <pc:docMk/>
            <pc:sldMk cId="3139565178" sldId="357"/>
            <ac:graphicFrameMk id="7" creationId="{57AD2438-EC6F-3344-B91F-DB954979E4CC}"/>
          </ac:graphicFrameMkLst>
        </pc:graphicFrameChg>
      </pc:sldChg>
      <pc:sldChg chg="addSp delSp modSp add mod setBg">
        <pc:chgData name="Mari Powell" userId="S::mari.powell@uwtsd.ac.uk::a1b98dd7-29dc-4131-8e37-1423e6a9ecca" providerId="AD" clId="Web-{9E1476B8-2CE1-46D4-2A15-AE7BB4F6B27C}" dt="2023-02-14T17:45:04.078" v="1059" actId="1076"/>
        <pc:sldMkLst>
          <pc:docMk/>
          <pc:sldMk cId="1996852428" sldId="358"/>
        </pc:sldMkLst>
        <pc:spChg chg="mod">
          <ac:chgData name="Mari Powell" userId="S::mari.powell@uwtsd.ac.uk::a1b98dd7-29dc-4131-8e37-1423e6a9ecca" providerId="AD" clId="Web-{9E1476B8-2CE1-46D4-2A15-AE7BB4F6B27C}" dt="2023-02-14T17:44:28.936" v="1052"/>
          <ac:spMkLst>
            <pc:docMk/>
            <pc:sldMk cId="1996852428" sldId="358"/>
            <ac:spMk id="6" creationId="{07A1D046-12C1-6E45-9853-0319C9A517FA}"/>
          </ac:spMkLst>
        </pc:spChg>
        <pc:spChg chg="mod">
          <ac:chgData name="Mari Powell" userId="S::mari.powell@uwtsd.ac.uk::a1b98dd7-29dc-4131-8e37-1423e6a9ecca" providerId="AD" clId="Web-{9E1476B8-2CE1-46D4-2A15-AE7BB4F6B27C}" dt="2023-02-14T17:44:30.952" v="1053"/>
          <ac:spMkLst>
            <pc:docMk/>
            <pc:sldMk cId="1996852428" sldId="358"/>
            <ac:spMk id="8" creationId="{3F3BE3A7-5B6E-AE42-8328-1DA82C821658}"/>
          </ac:spMkLst>
        </pc:spChg>
        <pc:spChg chg="mod">
          <ac:chgData name="Mari Powell" userId="S::mari.powell@uwtsd.ac.uk::a1b98dd7-29dc-4131-8e37-1423e6a9ecca" providerId="AD" clId="Web-{9E1476B8-2CE1-46D4-2A15-AE7BB4F6B27C}" dt="2023-02-14T17:44:32.592" v="1054"/>
          <ac:spMkLst>
            <pc:docMk/>
            <pc:sldMk cId="1996852428" sldId="358"/>
            <ac:spMk id="11" creationId="{8B80E9FC-0F59-7C44-AB33-B5711AA99CC0}"/>
          </ac:spMkLst>
        </pc:spChg>
        <pc:spChg chg="mod">
          <ac:chgData name="Mari Powell" userId="S::mari.powell@uwtsd.ac.uk::a1b98dd7-29dc-4131-8e37-1423e6a9ecca" providerId="AD" clId="Web-{9E1476B8-2CE1-46D4-2A15-AE7BB4F6B27C}" dt="2023-02-14T17:44:34.686" v="1055"/>
          <ac:spMkLst>
            <pc:docMk/>
            <pc:sldMk cId="1996852428" sldId="358"/>
            <ac:spMk id="12" creationId="{1A50D18B-B69A-DA44-81AC-46906FFE3410}"/>
          </ac:spMkLst>
        </pc:spChg>
        <pc:spChg chg="mod">
          <ac:chgData name="Mari Powell" userId="S::mari.powell@uwtsd.ac.uk::a1b98dd7-29dc-4131-8e37-1423e6a9ecca" providerId="AD" clId="Web-{9E1476B8-2CE1-46D4-2A15-AE7BB4F6B27C}" dt="2023-02-14T17:44:36.921" v="1056"/>
          <ac:spMkLst>
            <pc:docMk/>
            <pc:sldMk cId="1996852428" sldId="358"/>
            <ac:spMk id="14" creationId="{E9CC95CA-1CBD-DA48-9D1C-3CB51A4D7067}"/>
          </ac:spMkLst>
        </pc:spChg>
        <pc:picChg chg="del">
          <ac:chgData name="Mari Powell" userId="S::mari.powell@uwtsd.ac.uk::a1b98dd7-29dc-4131-8e37-1423e6a9ecca" providerId="AD" clId="Web-{9E1476B8-2CE1-46D4-2A15-AE7BB4F6B27C}" dt="2023-02-14T17:44:14.920" v="1050"/>
          <ac:picMkLst>
            <pc:docMk/>
            <pc:sldMk cId="1996852428" sldId="358"/>
            <ac:picMk id="3" creationId="{15642E3C-F526-AA49-BC63-EDB1AFBA90CB}"/>
          </ac:picMkLst>
        </pc:picChg>
        <pc:picChg chg="add mod">
          <ac:chgData name="Mari Powell" userId="S::mari.powell@uwtsd.ac.uk::a1b98dd7-29dc-4131-8e37-1423e6a9ecca" providerId="AD" clId="Web-{9E1476B8-2CE1-46D4-2A15-AE7BB4F6B27C}" dt="2023-02-14T17:45:04.078" v="1059" actId="1076"/>
          <ac:picMkLst>
            <pc:docMk/>
            <pc:sldMk cId="1996852428" sldId="358"/>
            <ac:picMk id="7" creationId="{078FCAED-9237-EF85-D19C-CBB285BF7EA0}"/>
          </ac:picMkLst>
        </pc:picChg>
      </pc:sldChg>
      <pc:sldChg chg="addSp delSp modSp add mod setBg">
        <pc:chgData name="Mari Powell" userId="S::mari.powell@uwtsd.ac.uk::a1b98dd7-29dc-4131-8e37-1423e6a9ecca" providerId="AD" clId="Web-{9E1476B8-2CE1-46D4-2A15-AE7BB4F6B27C}" dt="2023-02-14T17:46:33.048" v="1083"/>
        <pc:sldMkLst>
          <pc:docMk/>
          <pc:sldMk cId="3184205923" sldId="359"/>
        </pc:sldMkLst>
        <pc:spChg chg="mod">
          <ac:chgData name="Mari Powell" userId="S::mari.powell@uwtsd.ac.uk::a1b98dd7-29dc-4131-8e37-1423e6a9ecca" providerId="AD" clId="Web-{9E1476B8-2CE1-46D4-2A15-AE7BB4F6B27C}" dt="2023-02-14T17:45:40.625" v="1065"/>
          <ac:spMkLst>
            <pc:docMk/>
            <pc:sldMk cId="3184205923" sldId="359"/>
            <ac:spMk id="6" creationId="{07A1D046-12C1-6E45-9853-0319C9A517FA}"/>
          </ac:spMkLst>
        </pc:spChg>
        <pc:spChg chg="mod">
          <ac:chgData name="Mari Powell" userId="S::mari.powell@uwtsd.ac.uk::a1b98dd7-29dc-4131-8e37-1423e6a9ecca" providerId="AD" clId="Web-{9E1476B8-2CE1-46D4-2A15-AE7BB4F6B27C}" dt="2023-02-14T17:45:42.282" v="1066"/>
          <ac:spMkLst>
            <pc:docMk/>
            <pc:sldMk cId="3184205923" sldId="359"/>
            <ac:spMk id="8" creationId="{3F3BE3A7-5B6E-AE42-8328-1DA82C821658}"/>
          </ac:spMkLst>
        </pc:spChg>
        <pc:spChg chg="mod">
          <ac:chgData name="Mari Powell" userId="S::mari.powell@uwtsd.ac.uk::a1b98dd7-29dc-4131-8e37-1423e6a9ecca" providerId="AD" clId="Web-{9E1476B8-2CE1-46D4-2A15-AE7BB4F6B27C}" dt="2023-02-14T17:46:19.860" v="1078" actId="14100"/>
          <ac:spMkLst>
            <pc:docMk/>
            <pc:sldMk cId="3184205923" sldId="359"/>
            <ac:spMk id="11" creationId="{8B80E9FC-0F59-7C44-AB33-B5711AA99CC0}"/>
          </ac:spMkLst>
        </pc:spChg>
        <pc:spChg chg="mod">
          <ac:chgData name="Mari Powell" userId="S::mari.powell@uwtsd.ac.uk::a1b98dd7-29dc-4131-8e37-1423e6a9ecca" providerId="AD" clId="Web-{9E1476B8-2CE1-46D4-2A15-AE7BB4F6B27C}" dt="2023-02-14T17:46:26.986" v="1081" actId="14100"/>
          <ac:spMkLst>
            <pc:docMk/>
            <pc:sldMk cId="3184205923" sldId="359"/>
            <ac:spMk id="12" creationId="{1A50D18B-B69A-DA44-81AC-46906FFE3410}"/>
          </ac:spMkLst>
        </pc:spChg>
        <pc:spChg chg="mod">
          <ac:chgData name="Mari Powell" userId="S::mari.powell@uwtsd.ac.uk::a1b98dd7-29dc-4131-8e37-1423e6a9ecca" providerId="AD" clId="Web-{9E1476B8-2CE1-46D4-2A15-AE7BB4F6B27C}" dt="2023-02-14T17:46:33.048" v="1083"/>
          <ac:spMkLst>
            <pc:docMk/>
            <pc:sldMk cId="3184205923" sldId="359"/>
            <ac:spMk id="14" creationId="{E9CC95CA-1CBD-DA48-9D1C-3CB51A4D7067}"/>
          </ac:spMkLst>
        </pc:spChg>
        <pc:picChg chg="del">
          <ac:chgData name="Mari Powell" userId="S::mari.powell@uwtsd.ac.uk::a1b98dd7-29dc-4131-8e37-1423e6a9ecca" providerId="AD" clId="Web-{9E1476B8-2CE1-46D4-2A15-AE7BB4F6B27C}" dt="2023-02-14T17:45:23.906" v="1062"/>
          <ac:picMkLst>
            <pc:docMk/>
            <pc:sldMk cId="3184205923" sldId="359"/>
            <ac:picMk id="3" creationId="{15642E3C-F526-AA49-BC63-EDB1AFBA90CB}"/>
          </ac:picMkLst>
        </pc:picChg>
        <pc:picChg chg="add">
          <ac:chgData name="Mari Powell" userId="S::mari.powell@uwtsd.ac.uk::a1b98dd7-29dc-4131-8e37-1423e6a9ecca" providerId="AD" clId="Web-{9E1476B8-2CE1-46D4-2A15-AE7BB4F6B27C}" dt="2023-02-14T17:45:35.859" v="1063"/>
          <ac:picMkLst>
            <pc:docMk/>
            <pc:sldMk cId="3184205923" sldId="359"/>
            <ac:picMk id="7" creationId="{A63677D2-D33E-B193-1C25-25BC6DA12C1F}"/>
          </ac:picMkLst>
        </pc:picChg>
      </pc:sldChg>
      <pc:sldChg chg="addSp delSp modSp add mod setBg">
        <pc:chgData name="Mari Powell" userId="S::mari.powell@uwtsd.ac.uk::a1b98dd7-29dc-4131-8e37-1423e6a9ecca" providerId="AD" clId="Web-{9E1476B8-2CE1-46D4-2A15-AE7BB4F6B27C}" dt="2023-02-14T17:47:42.909" v="1098" actId="1076"/>
        <pc:sldMkLst>
          <pc:docMk/>
          <pc:sldMk cId="3912090163" sldId="360"/>
        </pc:sldMkLst>
        <pc:spChg chg="mod">
          <ac:chgData name="Mari Powell" userId="S::mari.powell@uwtsd.ac.uk::a1b98dd7-29dc-4131-8e37-1423e6a9ecca" providerId="AD" clId="Web-{9E1476B8-2CE1-46D4-2A15-AE7BB4F6B27C}" dt="2023-02-14T17:47:22.550" v="1092"/>
          <ac:spMkLst>
            <pc:docMk/>
            <pc:sldMk cId="3912090163" sldId="360"/>
            <ac:spMk id="6" creationId="{07A1D046-12C1-6E45-9853-0319C9A517FA}"/>
          </ac:spMkLst>
        </pc:spChg>
        <pc:spChg chg="mod">
          <ac:chgData name="Mari Powell" userId="S::mari.powell@uwtsd.ac.uk::a1b98dd7-29dc-4131-8e37-1423e6a9ecca" providerId="AD" clId="Web-{9E1476B8-2CE1-46D4-2A15-AE7BB4F6B27C}" dt="2023-02-14T17:47:27.096" v="1094"/>
          <ac:spMkLst>
            <pc:docMk/>
            <pc:sldMk cId="3912090163" sldId="360"/>
            <ac:spMk id="8" creationId="{3F3BE3A7-5B6E-AE42-8328-1DA82C821658}"/>
          </ac:spMkLst>
        </pc:spChg>
        <pc:spChg chg="mod">
          <ac:chgData name="Mari Powell" userId="S::mari.powell@uwtsd.ac.uk::a1b98dd7-29dc-4131-8e37-1423e6a9ecca" providerId="AD" clId="Web-{9E1476B8-2CE1-46D4-2A15-AE7BB4F6B27C}" dt="2023-02-14T17:47:28.800" v="1095"/>
          <ac:spMkLst>
            <pc:docMk/>
            <pc:sldMk cId="3912090163" sldId="360"/>
            <ac:spMk id="11" creationId="{8B80E9FC-0F59-7C44-AB33-B5711AA99CC0}"/>
          </ac:spMkLst>
        </pc:spChg>
        <pc:spChg chg="mod">
          <ac:chgData name="Mari Powell" userId="S::mari.powell@uwtsd.ac.uk::a1b98dd7-29dc-4131-8e37-1423e6a9ecca" providerId="AD" clId="Web-{9E1476B8-2CE1-46D4-2A15-AE7BB4F6B27C}" dt="2023-02-14T17:47:30.471" v="1096"/>
          <ac:spMkLst>
            <pc:docMk/>
            <pc:sldMk cId="3912090163" sldId="360"/>
            <ac:spMk id="12" creationId="{1A50D18B-B69A-DA44-81AC-46906FFE3410}"/>
          </ac:spMkLst>
        </pc:spChg>
        <pc:spChg chg="mod">
          <ac:chgData name="Mari Powell" userId="S::mari.powell@uwtsd.ac.uk::a1b98dd7-29dc-4131-8e37-1423e6a9ecca" providerId="AD" clId="Web-{9E1476B8-2CE1-46D4-2A15-AE7BB4F6B27C}" dt="2023-02-14T17:47:32.253" v="1097"/>
          <ac:spMkLst>
            <pc:docMk/>
            <pc:sldMk cId="3912090163" sldId="360"/>
            <ac:spMk id="14" creationId="{E9CC95CA-1CBD-DA48-9D1C-3CB51A4D7067}"/>
          </ac:spMkLst>
        </pc:spChg>
        <pc:picChg chg="del">
          <ac:chgData name="Mari Powell" userId="S::mari.powell@uwtsd.ac.uk::a1b98dd7-29dc-4131-8e37-1423e6a9ecca" providerId="AD" clId="Web-{9E1476B8-2CE1-46D4-2A15-AE7BB4F6B27C}" dt="2023-02-14T17:46:47.814" v="1085"/>
          <ac:picMkLst>
            <pc:docMk/>
            <pc:sldMk cId="3912090163" sldId="360"/>
            <ac:picMk id="3" creationId="{15642E3C-F526-AA49-BC63-EDB1AFBA90CB}"/>
          </ac:picMkLst>
        </pc:picChg>
        <pc:picChg chg="add mod">
          <ac:chgData name="Mari Powell" userId="S::mari.powell@uwtsd.ac.uk::a1b98dd7-29dc-4131-8e37-1423e6a9ecca" providerId="AD" clId="Web-{9E1476B8-2CE1-46D4-2A15-AE7BB4F6B27C}" dt="2023-02-14T17:47:42.909" v="1098" actId="1076"/>
          <ac:picMkLst>
            <pc:docMk/>
            <pc:sldMk cId="3912090163" sldId="360"/>
            <ac:picMk id="7" creationId="{C258A66B-4BD4-799C-ADD4-9700AA525B9A}"/>
          </ac:picMkLst>
        </pc:picChg>
      </pc:sldChg>
      <pc:sldChg chg="delSp add del mod setBg">
        <pc:chgData name="Mari Powell" userId="S::mari.powell@uwtsd.ac.uk::a1b98dd7-29dc-4131-8e37-1423e6a9ecca" providerId="AD" clId="Web-{9E1476B8-2CE1-46D4-2A15-AE7BB4F6B27C}" dt="2023-02-14T17:47:07.408" v="1089"/>
        <pc:sldMkLst>
          <pc:docMk/>
          <pc:sldMk cId="3790812910" sldId="361"/>
        </pc:sldMkLst>
        <pc:picChg chg="del">
          <ac:chgData name="Mari Powell" userId="S::mari.powell@uwtsd.ac.uk::a1b98dd7-29dc-4131-8e37-1423e6a9ecca" providerId="AD" clId="Web-{9E1476B8-2CE1-46D4-2A15-AE7BB4F6B27C}" dt="2023-02-14T17:47:04.221" v="1088"/>
          <ac:picMkLst>
            <pc:docMk/>
            <pc:sldMk cId="3790812910" sldId="361"/>
            <ac:picMk id="3" creationId="{15642E3C-F526-AA49-BC63-EDB1AFBA90CB}"/>
          </ac:picMkLst>
        </pc:picChg>
      </pc:sldChg>
    </pc:docChg>
  </pc:docChgLst>
  <pc:docChgLst>
    <pc:chgData name="Mari Powell" userId="S::mari.powell@uwtsd.ac.uk::a1b98dd7-29dc-4131-8e37-1423e6a9ecca" providerId="AD" clId="Web-{9AFCDAD0-D1A8-032B-F616-AC743C1B5755}"/>
    <pc:docChg chg="addSld delSld modSld sldOrd addMainMaster modMainMaster">
      <pc:chgData name="Mari Powell" userId="S::mari.powell@uwtsd.ac.uk::a1b98dd7-29dc-4131-8e37-1423e6a9ecca" providerId="AD" clId="Web-{9AFCDAD0-D1A8-032B-F616-AC743C1B5755}" dt="2023-02-14T15:16:25.491" v="552" actId="20577"/>
      <pc:docMkLst>
        <pc:docMk/>
      </pc:docMkLst>
      <pc:sldChg chg="del">
        <pc:chgData name="Mari Powell" userId="S::mari.powell@uwtsd.ac.uk::a1b98dd7-29dc-4131-8e37-1423e6a9ecca" providerId="AD" clId="Web-{9AFCDAD0-D1A8-032B-F616-AC743C1B5755}" dt="2023-02-14T14:09:54.941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9AFCDAD0-D1A8-032B-F616-AC743C1B5755}" dt="2023-02-14T14:10:41.756" v="15" actId="20577"/>
        <pc:sldMkLst>
          <pc:docMk/>
          <pc:sldMk cId="1224946710" sldId="257"/>
        </pc:sldMkLst>
        <pc:spChg chg="mod">
          <ac:chgData name="Mari Powell" userId="S::mari.powell@uwtsd.ac.uk::a1b98dd7-29dc-4131-8e37-1423e6a9ecca" providerId="AD" clId="Web-{9AFCDAD0-D1A8-032B-F616-AC743C1B5755}" dt="2023-02-14T14:10:41.756" v="15" actId="20577"/>
          <ac:spMkLst>
            <pc:docMk/>
            <pc:sldMk cId="1224946710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9AFCDAD0-D1A8-032B-F616-AC743C1B5755}" dt="2023-02-14T14:55:04.615" v="257" actId="20577"/>
        <pc:sldMkLst>
          <pc:docMk/>
          <pc:sldMk cId="1188885317" sldId="258"/>
        </pc:sldMkLst>
        <pc:spChg chg="mod">
          <ac:chgData name="Mari Powell" userId="S::mari.powell@uwtsd.ac.uk::a1b98dd7-29dc-4131-8e37-1423e6a9ecca" providerId="AD" clId="Web-{9AFCDAD0-D1A8-032B-F616-AC743C1B5755}" dt="2023-02-14T14:55:04.615" v="257" actId="20577"/>
          <ac:spMkLst>
            <pc:docMk/>
            <pc:sldMk cId="1188885317" sldId="258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9AFCDAD0-D1A8-032B-F616-AC743C1B5755}" dt="2023-02-14T14:11:20.335" v="50"/>
        <pc:sldMkLst>
          <pc:docMk/>
          <pc:sldMk cId="4196761840" sldId="259"/>
        </pc:sldMkLst>
      </pc:sldChg>
      <pc:sldChg chg="add">
        <pc:chgData name="Mari Powell" userId="S::mari.powell@uwtsd.ac.uk::a1b98dd7-29dc-4131-8e37-1423e6a9ecca" providerId="AD" clId="Web-{9AFCDAD0-D1A8-032B-F616-AC743C1B5755}" dt="2023-02-14T14:11:34.477" v="51"/>
        <pc:sldMkLst>
          <pc:docMk/>
          <pc:sldMk cId="3898281634" sldId="260"/>
        </pc:sldMkLst>
      </pc:sldChg>
      <pc:sldChg chg="add">
        <pc:chgData name="Mari Powell" userId="S::mari.powell@uwtsd.ac.uk::a1b98dd7-29dc-4131-8e37-1423e6a9ecca" providerId="AD" clId="Web-{9AFCDAD0-D1A8-032B-F616-AC743C1B5755}" dt="2023-02-14T14:11:54.571" v="52"/>
        <pc:sldMkLst>
          <pc:docMk/>
          <pc:sldMk cId="1990399862" sldId="261"/>
        </pc:sldMkLst>
      </pc:sldChg>
      <pc:sldChg chg="modSp add">
        <pc:chgData name="Mari Powell" userId="S::mari.powell@uwtsd.ac.uk::a1b98dd7-29dc-4131-8e37-1423e6a9ecca" providerId="AD" clId="Web-{9AFCDAD0-D1A8-032B-F616-AC743C1B5755}" dt="2023-02-14T14:12:10.259" v="64" actId="20577"/>
        <pc:sldMkLst>
          <pc:docMk/>
          <pc:sldMk cId="921651944" sldId="262"/>
        </pc:sldMkLst>
        <pc:spChg chg="mod">
          <ac:chgData name="Mari Powell" userId="S::mari.powell@uwtsd.ac.uk::a1b98dd7-29dc-4131-8e37-1423e6a9ecca" providerId="AD" clId="Web-{9AFCDAD0-D1A8-032B-F616-AC743C1B5755}" dt="2023-02-14T14:12:10.259" v="64" actId="20577"/>
          <ac:spMkLst>
            <pc:docMk/>
            <pc:sldMk cId="921651944" sldId="262"/>
            <ac:spMk id="8" creationId="{BB9738B8-5480-5B4C-8CF6-8C2225BA5B0B}"/>
          </ac:spMkLst>
        </pc:spChg>
      </pc:sldChg>
      <pc:sldChg chg="add mod ord setBg">
        <pc:chgData name="Mari Powell" userId="S::mari.powell@uwtsd.ac.uk::a1b98dd7-29dc-4131-8e37-1423e6a9ecca" providerId="AD" clId="Web-{9AFCDAD0-D1A8-032B-F616-AC743C1B5755}" dt="2023-02-14T14:32:58.174" v="254"/>
        <pc:sldMkLst>
          <pc:docMk/>
          <pc:sldMk cId="1464936117" sldId="263"/>
        </pc:sldMkLst>
      </pc:sldChg>
      <pc:sldChg chg="addSp delSp modSp add">
        <pc:chgData name="Mari Powell" userId="S::mari.powell@uwtsd.ac.uk::a1b98dd7-29dc-4131-8e37-1423e6a9ecca" providerId="AD" clId="Web-{9AFCDAD0-D1A8-032B-F616-AC743C1B5755}" dt="2023-02-14T14:24:29.833" v="174" actId="1076"/>
        <pc:sldMkLst>
          <pc:docMk/>
          <pc:sldMk cId="3437652621" sldId="264"/>
        </pc:sldMkLst>
        <pc:spChg chg="mod">
          <ac:chgData name="Mari Powell" userId="S::mari.powell@uwtsd.ac.uk::a1b98dd7-29dc-4131-8e37-1423e6a9ecca" providerId="AD" clId="Web-{9AFCDAD0-D1A8-032B-F616-AC743C1B5755}" dt="2023-02-14T14:21:08.641" v="116" actId="1076"/>
          <ac:spMkLst>
            <pc:docMk/>
            <pc:sldMk cId="3437652621" sldId="264"/>
            <ac:spMk id="3" creationId="{D548F2C8-4F1E-D06F-260E-1F4F19E877F7}"/>
          </ac:spMkLst>
        </pc:spChg>
        <pc:spChg chg="mod">
          <ac:chgData name="Mari Powell" userId="S::mari.powell@uwtsd.ac.uk::a1b98dd7-29dc-4131-8e37-1423e6a9ecca" providerId="AD" clId="Web-{9AFCDAD0-D1A8-032B-F616-AC743C1B5755}" dt="2023-02-14T14:23:05.144" v="150"/>
          <ac:spMkLst>
            <pc:docMk/>
            <pc:sldMk cId="3437652621" sldId="264"/>
            <ac:spMk id="4" creationId="{21968474-A038-1D63-2BAB-775E4BBC6498}"/>
          </ac:spMkLst>
        </pc:spChg>
        <pc:spChg chg="mod">
          <ac:chgData name="Mari Powell" userId="S::mari.powell@uwtsd.ac.uk::a1b98dd7-29dc-4131-8e37-1423e6a9ecca" providerId="AD" clId="Web-{9AFCDAD0-D1A8-032B-F616-AC743C1B5755}" dt="2023-02-14T14:22:05.783" v="133" actId="1076"/>
          <ac:spMkLst>
            <pc:docMk/>
            <pc:sldMk cId="3437652621" sldId="264"/>
            <ac:spMk id="6" creationId="{667BADF2-BB98-57FE-A0AB-6712F90B7504}"/>
          </ac:spMkLst>
        </pc:spChg>
        <pc:spChg chg="mod">
          <ac:chgData name="Mari Powell" userId="S::mari.powell@uwtsd.ac.uk::a1b98dd7-29dc-4131-8e37-1423e6a9ecca" providerId="AD" clId="Web-{9AFCDAD0-D1A8-032B-F616-AC743C1B5755}" dt="2023-02-14T14:21:51.673" v="129" actId="1076"/>
          <ac:spMkLst>
            <pc:docMk/>
            <pc:sldMk cId="3437652621" sldId="264"/>
            <ac:spMk id="7" creationId="{811ED467-F26B-4229-6C7F-99DC31477C89}"/>
          </ac:spMkLst>
        </pc:spChg>
        <pc:spChg chg="mod">
          <ac:chgData name="Mari Powell" userId="S::mari.powell@uwtsd.ac.uk::a1b98dd7-29dc-4131-8e37-1423e6a9ecca" providerId="AD" clId="Web-{9AFCDAD0-D1A8-032B-F616-AC743C1B5755}" dt="2023-02-14T14:21:59.814" v="132" actId="1076"/>
          <ac:spMkLst>
            <pc:docMk/>
            <pc:sldMk cId="3437652621" sldId="264"/>
            <ac:spMk id="8" creationId="{C74C22E5-678A-8040-ACA6-804384D92BD1}"/>
          </ac:spMkLst>
        </pc:spChg>
        <pc:spChg chg="del">
          <ac:chgData name="Mari Powell" userId="S::mari.powell@uwtsd.ac.uk::a1b98dd7-29dc-4131-8e37-1423e6a9ecca" providerId="AD" clId="Web-{9AFCDAD0-D1A8-032B-F616-AC743C1B5755}" dt="2023-02-14T14:17:17.744" v="68"/>
          <ac:spMkLst>
            <pc:docMk/>
            <pc:sldMk cId="3437652621" sldId="264"/>
            <ac:spMk id="9" creationId="{6694B5DE-E70F-AB4E-8983-148FFF0D4BAA}"/>
          </ac:spMkLst>
        </pc:spChg>
        <pc:spChg chg="del">
          <ac:chgData name="Mari Powell" userId="S::mari.powell@uwtsd.ac.uk::a1b98dd7-29dc-4131-8e37-1423e6a9ecca" providerId="AD" clId="Web-{9AFCDAD0-D1A8-032B-F616-AC743C1B5755}" dt="2023-02-14T14:17:21.728" v="69"/>
          <ac:spMkLst>
            <pc:docMk/>
            <pc:sldMk cId="3437652621" sldId="264"/>
            <ac:spMk id="10" creationId="{C4B3A9BE-88B0-BE4B-9EBD-1A1F011B4B78}"/>
          </ac:spMkLst>
        </pc:spChg>
        <pc:spChg chg="mod">
          <ac:chgData name="Mari Powell" userId="S::mari.powell@uwtsd.ac.uk::a1b98dd7-29dc-4131-8e37-1423e6a9ecca" providerId="AD" clId="Web-{9AFCDAD0-D1A8-032B-F616-AC743C1B5755}" dt="2023-02-14T14:21:57.345" v="131" actId="1076"/>
          <ac:spMkLst>
            <pc:docMk/>
            <pc:sldMk cId="3437652621" sldId="264"/>
            <ac:spMk id="11" creationId="{795FF3F4-DFB9-2249-B0AF-06E7EFCFBCD8}"/>
          </ac:spMkLst>
        </pc:spChg>
        <pc:spChg chg="add del mod">
          <ac:chgData name="Mari Powell" userId="S::mari.powell@uwtsd.ac.uk::a1b98dd7-29dc-4131-8e37-1423e6a9ecca" providerId="AD" clId="Web-{9AFCDAD0-D1A8-032B-F616-AC743C1B5755}" dt="2023-02-14T14:22:16.908" v="136" actId="1076"/>
          <ac:spMkLst>
            <pc:docMk/>
            <pc:sldMk cId="3437652621" sldId="264"/>
            <ac:spMk id="12" creationId="{85B39513-105D-AE1D-8108-1E15E0B2010A}"/>
          </ac:spMkLst>
        </pc:spChg>
        <pc:spChg chg="del">
          <ac:chgData name="Mari Powell" userId="S::mari.powell@uwtsd.ac.uk::a1b98dd7-29dc-4131-8e37-1423e6a9ecca" providerId="AD" clId="Web-{9AFCDAD0-D1A8-032B-F616-AC743C1B5755}" dt="2023-02-14T14:17:33.182" v="73"/>
          <ac:spMkLst>
            <pc:docMk/>
            <pc:sldMk cId="3437652621" sldId="264"/>
            <ac:spMk id="13" creationId="{C127CE14-56B7-D847-B9FD-CDC67654F0BD}"/>
          </ac:spMkLst>
        </pc:spChg>
        <pc:spChg chg="add mod">
          <ac:chgData name="Mari Powell" userId="S::mari.powell@uwtsd.ac.uk::a1b98dd7-29dc-4131-8e37-1423e6a9ecca" providerId="AD" clId="Web-{9AFCDAD0-D1A8-032B-F616-AC743C1B5755}" dt="2023-02-14T14:24:24.349" v="172" actId="1076"/>
          <ac:spMkLst>
            <pc:docMk/>
            <pc:sldMk cId="3437652621" sldId="264"/>
            <ac:spMk id="14" creationId="{91EAE9D9-9304-0574-FEE6-91E7AD7EFA29}"/>
          </ac:spMkLst>
        </pc:spChg>
        <pc:spChg chg="add mod">
          <ac:chgData name="Mari Powell" userId="S::mari.powell@uwtsd.ac.uk::a1b98dd7-29dc-4131-8e37-1423e6a9ecca" providerId="AD" clId="Web-{9AFCDAD0-D1A8-032B-F616-AC743C1B5755}" dt="2023-02-14T14:24:26.880" v="173" actId="1076"/>
          <ac:spMkLst>
            <pc:docMk/>
            <pc:sldMk cId="3437652621" sldId="264"/>
            <ac:spMk id="15" creationId="{89EAB1B5-592C-9BB5-E3B4-D1327E7BB1C9}"/>
          </ac:spMkLst>
        </pc:spChg>
        <pc:spChg chg="mod">
          <ac:chgData name="Mari Powell" userId="S::mari.powell@uwtsd.ac.uk::a1b98dd7-29dc-4131-8e37-1423e6a9ecca" providerId="AD" clId="Web-{9AFCDAD0-D1A8-032B-F616-AC743C1B5755}" dt="2023-02-14T14:18:58.028" v="80"/>
          <ac:spMkLst>
            <pc:docMk/>
            <pc:sldMk cId="3437652621" sldId="264"/>
            <ac:spMk id="16" creationId="{01A6F5D4-9554-164D-BE2D-CADBB7AF1682}"/>
          </ac:spMkLst>
        </pc:spChg>
        <pc:spChg chg="add mod">
          <ac:chgData name="Mari Powell" userId="S::mari.powell@uwtsd.ac.uk::a1b98dd7-29dc-4131-8e37-1423e6a9ecca" providerId="AD" clId="Web-{9AFCDAD0-D1A8-032B-F616-AC743C1B5755}" dt="2023-02-14T14:24:29.833" v="174" actId="1076"/>
          <ac:spMkLst>
            <pc:docMk/>
            <pc:sldMk cId="3437652621" sldId="264"/>
            <ac:spMk id="17" creationId="{87B14B4C-92F2-9FF9-3268-481C4A645B79}"/>
          </ac:spMkLst>
        </pc:spChg>
        <pc:spChg chg="mod">
          <ac:chgData name="Mari Powell" userId="S::mari.powell@uwtsd.ac.uk::a1b98dd7-29dc-4131-8e37-1423e6a9ecca" providerId="AD" clId="Web-{9AFCDAD0-D1A8-032B-F616-AC743C1B5755}" dt="2023-02-14T14:21:53.782" v="130" actId="1076"/>
          <ac:spMkLst>
            <pc:docMk/>
            <pc:sldMk cId="3437652621" sldId="264"/>
            <ac:spMk id="18" creationId="{6FB24696-FB98-6742-B5B9-D9243A5FB506}"/>
          </ac:spMkLst>
        </pc:spChg>
        <pc:graphicFrameChg chg="modGraphic">
          <ac:chgData name="Mari Powell" userId="S::mari.powell@uwtsd.ac.uk::a1b98dd7-29dc-4131-8e37-1423e6a9ecca" providerId="AD" clId="Web-{9AFCDAD0-D1A8-032B-F616-AC743C1B5755}" dt="2023-02-14T14:19:41.841" v="87"/>
          <ac:graphicFrameMkLst>
            <pc:docMk/>
            <pc:sldMk cId="3437652621" sldId="264"/>
            <ac:graphicFrameMk id="5" creationId="{27B64704-F113-1446-C472-A8AC326DE184}"/>
          </ac:graphicFrameMkLst>
        </pc:graphicFrameChg>
      </pc:sldChg>
      <pc:sldChg chg="modSp add">
        <pc:chgData name="Mari Powell" userId="S::mari.powell@uwtsd.ac.uk::a1b98dd7-29dc-4131-8e37-1423e6a9ecca" providerId="AD" clId="Web-{9AFCDAD0-D1A8-032B-F616-AC743C1B5755}" dt="2023-02-14T14:25:59.429" v="195" actId="1076"/>
        <pc:sldMkLst>
          <pc:docMk/>
          <pc:sldMk cId="2200785210" sldId="265"/>
        </pc:sldMkLst>
        <pc:spChg chg="mod">
          <ac:chgData name="Mari Powell" userId="S::mari.powell@uwtsd.ac.uk::a1b98dd7-29dc-4131-8e37-1423e6a9ecca" providerId="AD" clId="Web-{9AFCDAD0-D1A8-032B-F616-AC743C1B5755}" dt="2023-02-14T14:25:59.429" v="195" actId="1076"/>
          <ac:spMkLst>
            <pc:docMk/>
            <pc:sldMk cId="2200785210" sldId="265"/>
            <ac:spMk id="8" creationId="{31551B75-EBDD-C449-9830-43828AA721AF}"/>
          </ac:spMkLst>
        </pc:spChg>
      </pc:sldChg>
      <pc:sldChg chg="modSp add replId">
        <pc:chgData name="Mari Powell" userId="S::mari.powell@uwtsd.ac.uk::a1b98dd7-29dc-4131-8e37-1423e6a9ecca" providerId="AD" clId="Web-{9AFCDAD0-D1A8-032B-F616-AC743C1B5755}" dt="2023-02-14T15:16:25.491" v="552" actId="20577"/>
        <pc:sldMkLst>
          <pc:docMk/>
          <pc:sldMk cId="2265506321" sldId="266"/>
        </pc:sldMkLst>
        <pc:spChg chg="mod">
          <ac:chgData name="Mari Powell" userId="S::mari.powell@uwtsd.ac.uk::a1b98dd7-29dc-4131-8e37-1423e6a9ecca" providerId="AD" clId="Web-{9AFCDAD0-D1A8-032B-F616-AC743C1B5755}" dt="2023-02-14T15:16:25.491" v="552" actId="20577"/>
          <ac:spMkLst>
            <pc:docMk/>
            <pc:sldMk cId="2265506321" sldId="266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9AFCDAD0-D1A8-032B-F616-AC743C1B5755}" dt="2023-02-14T14:25:36.804" v="184"/>
        <pc:sldMkLst>
          <pc:docMk/>
          <pc:sldMk cId="2072881317" sldId="267"/>
        </pc:sldMkLst>
      </pc:sldChg>
      <pc:sldChg chg="add">
        <pc:chgData name="Mari Powell" userId="S::mari.powell@uwtsd.ac.uk::a1b98dd7-29dc-4131-8e37-1423e6a9ecca" providerId="AD" clId="Web-{9AFCDAD0-D1A8-032B-F616-AC743C1B5755}" dt="2023-02-14T14:26:17.758" v="196"/>
        <pc:sldMkLst>
          <pc:docMk/>
          <pc:sldMk cId="3493866787" sldId="268"/>
        </pc:sldMkLst>
      </pc:sldChg>
      <pc:sldChg chg="add">
        <pc:chgData name="Mari Powell" userId="S::mari.powell@uwtsd.ac.uk::a1b98dd7-29dc-4131-8e37-1423e6a9ecca" providerId="AD" clId="Web-{9AFCDAD0-D1A8-032B-F616-AC743C1B5755}" dt="2023-02-14T14:26:32.602" v="197"/>
        <pc:sldMkLst>
          <pc:docMk/>
          <pc:sldMk cId="3562411140" sldId="269"/>
        </pc:sldMkLst>
      </pc:sldChg>
      <pc:sldChg chg="add">
        <pc:chgData name="Mari Powell" userId="S::mari.powell@uwtsd.ac.uk::a1b98dd7-29dc-4131-8e37-1423e6a9ecca" providerId="AD" clId="Web-{9AFCDAD0-D1A8-032B-F616-AC743C1B5755}" dt="2023-02-14T14:26:45.977" v="198"/>
        <pc:sldMkLst>
          <pc:docMk/>
          <pc:sldMk cId="4281788593" sldId="270"/>
        </pc:sldMkLst>
      </pc:sldChg>
      <pc:sldChg chg="delSp modSp add">
        <pc:chgData name="Mari Powell" userId="S::mari.powell@uwtsd.ac.uk::a1b98dd7-29dc-4131-8e37-1423e6a9ecca" providerId="AD" clId="Web-{9AFCDAD0-D1A8-032B-F616-AC743C1B5755}" dt="2023-02-14T14:27:16.353" v="217"/>
        <pc:sldMkLst>
          <pc:docMk/>
          <pc:sldMk cId="1383947412" sldId="271"/>
        </pc:sldMkLst>
        <pc:spChg chg="del">
          <ac:chgData name="Mari Powell" userId="S::mari.powell@uwtsd.ac.uk::a1b98dd7-29dc-4131-8e37-1423e6a9ecca" providerId="AD" clId="Web-{9AFCDAD0-D1A8-032B-F616-AC743C1B5755}" dt="2023-02-14T14:27:16.353" v="217"/>
          <ac:spMkLst>
            <pc:docMk/>
            <pc:sldMk cId="1383947412" sldId="271"/>
            <ac:spMk id="6" creationId="{75520019-A8AA-607E-9A92-2A6495F44487}"/>
          </ac:spMkLst>
        </pc:spChg>
        <pc:spChg chg="mod">
          <ac:chgData name="Mari Powell" userId="S::mari.powell@uwtsd.ac.uk::a1b98dd7-29dc-4131-8e37-1423e6a9ecca" providerId="AD" clId="Web-{9AFCDAD0-D1A8-032B-F616-AC743C1B5755}" dt="2023-02-14T14:27:11.634" v="215" actId="1076"/>
          <ac:spMkLst>
            <pc:docMk/>
            <pc:sldMk cId="1383947412" sldId="271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9AFCDAD0-D1A8-032B-F616-AC743C1B5755}" dt="2023-02-14T14:27:13.462" v="216" actId="1076"/>
          <ac:picMkLst>
            <pc:docMk/>
            <pc:sldMk cId="1383947412" sldId="271"/>
            <ac:picMk id="3" creationId="{0365EC72-88BD-1444-A38D-5084BAF385E3}"/>
          </ac:picMkLst>
        </pc:picChg>
      </pc:sldChg>
      <pc:sldChg chg="add">
        <pc:chgData name="Mari Powell" userId="S::mari.powell@uwtsd.ac.uk::a1b98dd7-29dc-4131-8e37-1423e6a9ecca" providerId="AD" clId="Web-{9AFCDAD0-D1A8-032B-F616-AC743C1B5755}" dt="2023-02-14T14:27:31.166" v="218"/>
        <pc:sldMkLst>
          <pc:docMk/>
          <pc:sldMk cId="493420047" sldId="272"/>
        </pc:sldMkLst>
      </pc:sldChg>
      <pc:sldChg chg="add">
        <pc:chgData name="Mari Powell" userId="S::mari.powell@uwtsd.ac.uk::a1b98dd7-29dc-4131-8e37-1423e6a9ecca" providerId="AD" clId="Web-{9AFCDAD0-D1A8-032B-F616-AC743C1B5755}" dt="2023-02-14T14:27:46.916" v="219"/>
        <pc:sldMkLst>
          <pc:docMk/>
          <pc:sldMk cId="2234404300" sldId="273"/>
        </pc:sldMkLst>
      </pc:sldChg>
      <pc:sldChg chg="add">
        <pc:chgData name="Mari Powell" userId="S::mari.powell@uwtsd.ac.uk::a1b98dd7-29dc-4131-8e37-1423e6a9ecca" providerId="AD" clId="Web-{9AFCDAD0-D1A8-032B-F616-AC743C1B5755}" dt="2023-02-14T14:28:00.057" v="220"/>
        <pc:sldMkLst>
          <pc:docMk/>
          <pc:sldMk cId="3445627234" sldId="274"/>
        </pc:sldMkLst>
      </pc:sldChg>
      <pc:sldChg chg="add">
        <pc:chgData name="Mari Powell" userId="S::mari.powell@uwtsd.ac.uk::a1b98dd7-29dc-4131-8e37-1423e6a9ecca" providerId="AD" clId="Web-{9AFCDAD0-D1A8-032B-F616-AC743C1B5755}" dt="2023-02-14T14:28:18.823" v="221"/>
        <pc:sldMkLst>
          <pc:docMk/>
          <pc:sldMk cId="3574735213" sldId="275"/>
        </pc:sldMkLst>
      </pc:sldChg>
      <pc:sldChg chg="add">
        <pc:chgData name="Mari Powell" userId="S::mari.powell@uwtsd.ac.uk::a1b98dd7-29dc-4131-8e37-1423e6a9ecca" providerId="AD" clId="Web-{9AFCDAD0-D1A8-032B-F616-AC743C1B5755}" dt="2023-02-14T14:28:40.558" v="222"/>
        <pc:sldMkLst>
          <pc:docMk/>
          <pc:sldMk cId="2751461233" sldId="276"/>
        </pc:sldMkLst>
      </pc:sldChg>
      <pc:sldChg chg="add">
        <pc:chgData name="Mari Powell" userId="S::mari.powell@uwtsd.ac.uk::a1b98dd7-29dc-4131-8e37-1423e6a9ecca" providerId="AD" clId="Web-{9AFCDAD0-D1A8-032B-F616-AC743C1B5755}" dt="2023-02-14T14:29:04.293" v="223"/>
        <pc:sldMkLst>
          <pc:docMk/>
          <pc:sldMk cId="3288954531" sldId="277"/>
        </pc:sldMkLst>
      </pc:sldChg>
      <pc:sldChg chg="modSp add mod setBg">
        <pc:chgData name="Mari Powell" userId="S::mari.powell@uwtsd.ac.uk::a1b98dd7-29dc-4131-8e37-1423e6a9ecca" providerId="AD" clId="Web-{9AFCDAD0-D1A8-032B-F616-AC743C1B5755}" dt="2023-02-14T14:30:04.248" v="237"/>
        <pc:sldMkLst>
          <pc:docMk/>
          <pc:sldMk cId="2702824404" sldId="278"/>
        </pc:sldMkLst>
        <pc:spChg chg="mod">
          <ac:chgData name="Mari Powell" userId="S::mari.powell@uwtsd.ac.uk::a1b98dd7-29dc-4131-8e37-1423e6a9ecca" providerId="AD" clId="Web-{9AFCDAD0-D1A8-032B-F616-AC743C1B5755}" dt="2023-02-14T14:29:44.763" v="226"/>
          <ac:spMkLst>
            <pc:docMk/>
            <pc:sldMk cId="2702824404" sldId="278"/>
            <ac:spMk id="13" creationId="{80A7A9E1-00A9-1F45-9594-2A6871838D1C}"/>
          </ac:spMkLst>
        </pc:spChg>
        <pc:spChg chg="mod">
          <ac:chgData name="Mari Powell" userId="S::mari.powell@uwtsd.ac.uk::a1b98dd7-29dc-4131-8e37-1423e6a9ecca" providerId="AD" clId="Web-{9AFCDAD0-D1A8-032B-F616-AC743C1B5755}" dt="2023-02-14T14:29:46.232" v="227"/>
          <ac:spMkLst>
            <pc:docMk/>
            <pc:sldMk cId="2702824404" sldId="278"/>
            <ac:spMk id="26" creationId="{0E75265E-0D68-7043-8699-A2BFCA87CA9E}"/>
          </ac:spMkLst>
        </pc:spChg>
        <pc:spChg chg="mod">
          <ac:chgData name="Mari Powell" userId="S::mari.powell@uwtsd.ac.uk::a1b98dd7-29dc-4131-8e37-1423e6a9ecca" providerId="AD" clId="Web-{9AFCDAD0-D1A8-032B-F616-AC743C1B5755}" dt="2023-02-14T14:29:47.873" v="228"/>
          <ac:spMkLst>
            <pc:docMk/>
            <pc:sldMk cId="2702824404" sldId="278"/>
            <ac:spMk id="28" creationId="{E9BD740E-7941-B24C-B9DD-EC9DED339D1E}"/>
          </ac:spMkLst>
        </pc:spChg>
        <pc:spChg chg="mod">
          <ac:chgData name="Mari Powell" userId="S::mari.powell@uwtsd.ac.uk::a1b98dd7-29dc-4131-8e37-1423e6a9ecca" providerId="AD" clId="Web-{9AFCDAD0-D1A8-032B-F616-AC743C1B5755}" dt="2023-02-14T14:29:49.295" v="229"/>
          <ac:spMkLst>
            <pc:docMk/>
            <pc:sldMk cId="2702824404" sldId="278"/>
            <ac:spMk id="30" creationId="{20807748-2540-794A-990C-2530560BBF3B}"/>
          </ac:spMkLst>
        </pc:spChg>
        <pc:spChg chg="mod">
          <ac:chgData name="Mari Powell" userId="S::mari.powell@uwtsd.ac.uk::a1b98dd7-29dc-4131-8e37-1423e6a9ecca" providerId="AD" clId="Web-{9AFCDAD0-D1A8-032B-F616-AC743C1B5755}" dt="2023-02-14T14:29:51.795" v="230"/>
          <ac:spMkLst>
            <pc:docMk/>
            <pc:sldMk cId="2702824404" sldId="278"/>
            <ac:spMk id="32" creationId="{11E80AA9-9051-F54C-9D84-24E63DA66A45}"/>
          </ac:spMkLst>
        </pc:spChg>
        <pc:spChg chg="mod">
          <ac:chgData name="Mari Powell" userId="S::mari.powell@uwtsd.ac.uk::a1b98dd7-29dc-4131-8e37-1423e6a9ecca" providerId="AD" clId="Web-{9AFCDAD0-D1A8-032B-F616-AC743C1B5755}" dt="2023-02-14T14:29:55.451" v="232"/>
          <ac:spMkLst>
            <pc:docMk/>
            <pc:sldMk cId="2702824404" sldId="278"/>
            <ac:spMk id="34" creationId="{6CF258ED-3925-9C49-A60E-E78C84BE98FD}"/>
          </ac:spMkLst>
        </pc:spChg>
        <pc:spChg chg="mod">
          <ac:chgData name="Mari Powell" userId="S::mari.powell@uwtsd.ac.uk::a1b98dd7-29dc-4131-8e37-1423e6a9ecca" providerId="AD" clId="Web-{9AFCDAD0-D1A8-032B-F616-AC743C1B5755}" dt="2023-02-14T14:29:57.092" v="233"/>
          <ac:spMkLst>
            <pc:docMk/>
            <pc:sldMk cId="2702824404" sldId="278"/>
            <ac:spMk id="36" creationId="{CD062E03-1FB5-C442-BDF8-139A38C2E092}"/>
          </ac:spMkLst>
        </pc:spChg>
        <pc:spChg chg="mod">
          <ac:chgData name="Mari Powell" userId="S::mari.powell@uwtsd.ac.uk::a1b98dd7-29dc-4131-8e37-1423e6a9ecca" providerId="AD" clId="Web-{9AFCDAD0-D1A8-032B-F616-AC743C1B5755}" dt="2023-02-14T14:29:58.732" v="234"/>
          <ac:spMkLst>
            <pc:docMk/>
            <pc:sldMk cId="2702824404" sldId="278"/>
            <ac:spMk id="38" creationId="{76BF55C4-6715-0E43-A17D-D10E9233B017}"/>
          </ac:spMkLst>
        </pc:spChg>
        <pc:spChg chg="mod">
          <ac:chgData name="Mari Powell" userId="S::mari.powell@uwtsd.ac.uk::a1b98dd7-29dc-4131-8e37-1423e6a9ecca" providerId="AD" clId="Web-{9AFCDAD0-D1A8-032B-F616-AC743C1B5755}" dt="2023-02-14T14:30:00.357" v="235"/>
          <ac:spMkLst>
            <pc:docMk/>
            <pc:sldMk cId="2702824404" sldId="278"/>
            <ac:spMk id="40" creationId="{59B9BB1D-A1BA-C946-BBB3-B549B23209C3}"/>
          </ac:spMkLst>
        </pc:spChg>
        <pc:spChg chg="mod">
          <ac:chgData name="Mari Powell" userId="S::mari.powell@uwtsd.ac.uk::a1b98dd7-29dc-4131-8e37-1423e6a9ecca" providerId="AD" clId="Web-{9AFCDAD0-D1A8-032B-F616-AC743C1B5755}" dt="2023-02-14T14:30:02.232" v="236"/>
          <ac:spMkLst>
            <pc:docMk/>
            <pc:sldMk cId="2702824404" sldId="278"/>
            <ac:spMk id="42" creationId="{C5641FAA-5ACD-114C-AD35-1C4DB09B0CD4}"/>
          </ac:spMkLst>
        </pc:spChg>
        <pc:spChg chg="mod">
          <ac:chgData name="Mari Powell" userId="S::mari.powell@uwtsd.ac.uk::a1b98dd7-29dc-4131-8e37-1423e6a9ecca" providerId="AD" clId="Web-{9AFCDAD0-D1A8-032B-F616-AC743C1B5755}" dt="2023-02-14T14:29:53.404" v="231"/>
          <ac:spMkLst>
            <pc:docMk/>
            <pc:sldMk cId="2702824404" sldId="278"/>
            <ac:spMk id="44" creationId="{7356A0BF-5661-4749-9F95-5B03E86240F9}"/>
          </ac:spMkLst>
        </pc:spChg>
        <pc:spChg chg="mod">
          <ac:chgData name="Mari Powell" userId="S::mari.powell@uwtsd.ac.uk::a1b98dd7-29dc-4131-8e37-1423e6a9ecca" providerId="AD" clId="Web-{9AFCDAD0-D1A8-032B-F616-AC743C1B5755}" dt="2023-02-14T14:30:04.248" v="237"/>
          <ac:spMkLst>
            <pc:docMk/>
            <pc:sldMk cId="2702824404" sldId="278"/>
            <ac:spMk id="46" creationId="{2D45C6F1-7D76-524B-990A-E4E2BEE150B5}"/>
          </ac:spMkLst>
        </pc:spChg>
      </pc:sldChg>
      <pc:sldChg chg="modSp add del">
        <pc:chgData name="Mari Powell" userId="S::mari.powell@uwtsd.ac.uk::a1b98dd7-29dc-4131-8e37-1423e6a9ecca" providerId="AD" clId="Web-{9AFCDAD0-D1A8-032B-F616-AC743C1B5755}" dt="2023-02-14T15:04:10.957" v="397"/>
        <pc:sldMkLst>
          <pc:docMk/>
          <pc:sldMk cId="2794385562" sldId="279"/>
        </pc:sldMkLst>
        <pc:spChg chg="mod">
          <ac:chgData name="Mari Powell" userId="S::mari.powell@uwtsd.ac.uk::a1b98dd7-29dc-4131-8e37-1423e6a9ecca" providerId="AD" clId="Web-{9AFCDAD0-D1A8-032B-F616-AC743C1B5755}" dt="2023-02-14T14:30:54.031" v="251" actId="20577"/>
          <ac:spMkLst>
            <pc:docMk/>
            <pc:sldMk cId="2794385562" sldId="279"/>
            <ac:spMk id="7" creationId="{793F3E10-BF07-ED48-A6B5-DFFA9E8E06C1}"/>
          </ac:spMkLst>
        </pc:spChg>
      </pc:sldChg>
      <pc:sldChg chg="add">
        <pc:chgData name="Mari Powell" userId="S::mari.powell@uwtsd.ac.uk::a1b98dd7-29dc-4131-8e37-1423e6a9ecca" providerId="AD" clId="Web-{9AFCDAD0-D1A8-032B-F616-AC743C1B5755}" dt="2023-02-14T14:30:57.593" v="252"/>
        <pc:sldMkLst>
          <pc:docMk/>
          <pc:sldMk cId="1813706748" sldId="280"/>
        </pc:sldMkLst>
      </pc:sldChg>
      <pc:sldChg chg="add">
        <pc:chgData name="Mari Powell" userId="S::mari.powell@uwtsd.ac.uk::a1b98dd7-29dc-4131-8e37-1423e6a9ecca" providerId="AD" clId="Web-{9AFCDAD0-D1A8-032B-F616-AC743C1B5755}" dt="2023-02-14T14:31:26.860" v="253"/>
        <pc:sldMkLst>
          <pc:docMk/>
          <pc:sldMk cId="1425415680" sldId="281"/>
        </pc:sldMkLst>
      </pc:sldChg>
      <pc:sldChg chg="addSp modSp add ord">
        <pc:chgData name="Mari Powell" userId="S::mari.powell@uwtsd.ac.uk::a1b98dd7-29dc-4131-8e37-1423e6a9ecca" providerId="AD" clId="Web-{9AFCDAD0-D1A8-032B-F616-AC743C1B5755}" dt="2023-02-14T15:15:21.849" v="513"/>
        <pc:sldMkLst>
          <pc:docMk/>
          <pc:sldMk cId="2268266239" sldId="282"/>
        </pc:sldMkLst>
        <pc:spChg chg="mod">
          <ac:chgData name="Mari Powell" userId="S::mari.powell@uwtsd.ac.uk::a1b98dd7-29dc-4131-8e37-1423e6a9ecca" providerId="AD" clId="Web-{9AFCDAD0-D1A8-032B-F616-AC743C1B5755}" dt="2023-02-14T14:59:36.903" v="335" actId="20577"/>
          <ac:spMkLst>
            <pc:docMk/>
            <pc:sldMk cId="2268266239" sldId="282"/>
            <ac:spMk id="3" creationId="{DFA67A8D-E94A-D84E-85A3-DFFB90B692C2}"/>
          </ac:spMkLst>
        </pc:spChg>
        <pc:picChg chg="add mod">
          <ac:chgData name="Mari Powell" userId="S::mari.powell@uwtsd.ac.uk::a1b98dd7-29dc-4131-8e37-1423e6a9ecca" providerId="AD" clId="Web-{9AFCDAD0-D1A8-032B-F616-AC743C1B5755}" dt="2023-02-14T15:08:49.464" v="412" actId="1076"/>
          <ac:picMkLst>
            <pc:docMk/>
            <pc:sldMk cId="2268266239" sldId="282"/>
            <ac:picMk id="8" creationId="{82F7C882-1795-8FC8-74C5-21BE013FECBA}"/>
          </ac:picMkLst>
        </pc:picChg>
      </pc:sldChg>
      <pc:sldChg chg="addSp modSp add ord replId addAnim modAnim">
        <pc:chgData name="Mari Powell" userId="S::mari.powell@uwtsd.ac.uk::a1b98dd7-29dc-4131-8e37-1423e6a9ecca" providerId="AD" clId="Web-{9AFCDAD0-D1A8-032B-F616-AC743C1B5755}" dt="2023-02-14T15:15:26.458" v="514"/>
        <pc:sldMkLst>
          <pc:docMk/>
          <pc:sldMk cId="901138900" sldId="283"/>
        </pc:sldMkLst>
        <pc:spChg chg="mod">
          <ac:chgData name="Mari Powell" userId="S::mari.powell@uwtsd.ac.uk::a1b98dd7-29dc-4131-8e37-1423e6a9ecca" providerId="AD" clId="Web-{9AFCDAD0-D1A8-032B-F616-AC743C1B5755}" dt="2023-02-14T14:58:15.651" v="287" actId="20577"/>
          <ac:spMkLst>
            <pc:docMk/>
            <pc:sldMk cId="901138900" sldId="283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9AFCDAD0-D1A8-032B-F616-AC743C1B5755}" dt="2023-02-14T14:59:42.497" v="336" actId="20577"/>
          <ac:spMkLst>
            <pc:docMk/>
            <pc:sldMk cId="901138900" sldId="283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9AFCDAD0-D1A8-032B-F616-AC743C1B5755}" dt="2023-02-14T14:59:47.075" v="338" actId="20577"/>
          <ac:spMkLst>
            <pc:docMk/>
            <pc:sldMk cId="901138900" sldId="283"/>
            <ac:spMk id="4" creationId="{F8150B54-1BF7-D84D-91C3-A7A90AFA612C}"/>
          </ac:spMkLst>
        </pc:spChg>
        <pc:picChg chg="add mod">
          <ac:chgData name="Mari Powell" userId="S::mari.powell@uwtsd.ac.uk::a1b98dd7-29dc-4131-8e37-1423e6a9ecca" providerId="AD" clId="Web-{9AFCDAD0-D1A8-032B-F616-AC743C1B5755}" dt="2023-02-14T15:09:32.590" v="415" actId="1076"/>
          <ac:picMkLst>
            <pc:docMk/>
            <pc:sldMk cId="901138900" sldId="283"/>
            <ac:picMk id="5" creationId="{D43F13D1-9DD4-DABE-FC6C-3E56D965410F}"/>
          </ac:picMkLst>
        </pc:picChg>
      </pc:sldChg>
      <pc:sldChg chg="addSp modSp add ord replId addAnim modAnim">
        <pc:chgData name="Mari Powell" userId="S::mari.powell@uwtsd.ac.uk::a1b98dd7-29dc-4131-8e37-1423e6a9ecca" providerId="AD" clId="Web-{9AFCDAD0-D1A8-032B-F616-AC743C1B5755}" dt="2023-02-14T15:15:31.083" v="515"/>
        <pc:sldMkLst>
          <pc:docMk/>
          <pc:sldMk cId="2312886248" sldId="284"/>
        </pc:sldMkLst>
        <pc:spChg chg="mod">
          <ac:chgData name="Mari Powell" userId="S::mari.powell@uwtsd.ac.uk::a1b98dd7-29dc-4131-8e37-1423e6a9ecca" providerId="AD" clId="Web-{9AFCDAD0-D1A8-032B-F616-AC743C1B5755}" dt="2023-02-14T14:58:44.589" v="307" actId="20577"/>
          <ac:spMkLst>
            <pc:docMk/>
            <pc:sldMk cId="2312886248" sldId="284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9AFCDAD0-D1A8-032B-F616-AC743C1B5755}" dt="2023-02-14T14:59:09.496" v="330" actId="20577"/>
          <ac:spMkLst>
            <pc:docMk/>
            <pc:sldMk cId="2312886248" sldId="284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9AFCDAD0-D1A8-032B-F616-AC743C1B5755}" dt="2023-02-14T14:59:30.090" v="334" actId="14100"/>
          <ac:spMkLst>
            <pc:docMk/>
            <pc:sldMk cId="2312886248" sldId="284"/>
            <ac:spMk id="4" creationId="{F8150B54-1BF7-D84D-91C3-A7A90AFA612C}"/>
          </ac:spMkLst>
        </pc:spChg>
        <pc:picChg chg="add mod">
          <ac:chgData name="Mari Powell" userId="S::mari.powell@uwtsd.ac.uk::a1b98dd7-29dc-4131-8e37-1423e6a9ecca" providerId="AD" clId="Web-{9AFCDAD0-D1A8-032B-F616-AC743C1B5755}" dt="2023-02-14T15:10:03.716" v="418" actId="1076"/>
          <ac:picMkLst>
            <pc:docMk/>
            <pc:sldMk cId="2312886248" sldId="284"/>
            <ac:picMk id="8" creationId="{3D48CE11-2286-BD73-D26B-5AB717E4E10C}"/>
          </ac:picMkLst>
        </pc:picChg>
      </pc:sldChg>
      <pc:sldChg chg="add ord">
        <pc:chgData name="Mari Powell" userId="S::mari.powell@uwtsd.ac.uk::a1b98dd7-29dc-4131-8e37-1423e6a9ecca" providerId="AD" clId="Web-{9AFCDAD0-D1A8-032B-F616-AC743C1B5755}" dt="2023-02-14T15:15:37.084" v="516"/>
        <pc:sldMkLst>
          <pc:docMk/>
          <pc:sldMk cId="2013382100" sldId="285"/>
        </pc:sldMkLst>
      </pc:sldChg>
      <pc:sldChg chg="modSp add ord">
        <pc:chgData name="Mari Powell" userId="S::mari.powell@uwtsd.ac.uk::a1b98dd7-29dc-4131-8e37-1423e6a9ecca" providerId="AD" clId="Web-{9AFCDAD0-D1A8-032B-F616-AC743C1B5755}" dt="2023-02-14T15:15:53.881" v="519"/>
        <pc:sldMkLst>
          <pc:docMk/>
          <pc:sldMk cId="2336253367" sldId="286"/>
        </pc:sldMkLst>
        <pc:spChg chg="mod">
          <ac:chgData name="Mari Powell" userId="S::mari.powell@uwtsd.ac.uk::a1b98dd7-29dc-4131-8e37-1423e6a9ecca" providerId="AD" clId="Web-{9AFCDAD0-D1A8-032B-F616-AC743C1B5755}" dt="2023-02-14T15:00:27.592" v="347" actId="20577"/>
          <ac:spMkLst>
            <pc:docMk/>
            <pc:sldMk cId="2336253367" sldId="286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9AFCDAD0-D1A8-032B-F616-AC743C1B5755}" dt="2023-02-14T15:00:32.029" v="354" actId="20577"/>
          <ac:spMkLst>
            <pc:docMk/>
            <pc:sldMk cId="2336253367" sldId="286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9AFCDAD0-D1A8-032B-F616-AC743C1B5755}" dt="2023-02-14T15:00:36.842" v="357" actId="20577"/>
          <ac:spMkLst>
            <pc:docMk/>
            <pc:sldMk cId="2336253367" sldId="286"/>
            <ac:spMk id="10" creationId="{164B1792-E73D-6A43-96E1-3F6419F0BCA3}"/>
          </ac:spMkLst>
        </pc:spChg>
      </pc:sldChg>
      <pc:sldChg chg="add ord">
        <pc:chgData name="Mari Powell" userId="S::mari.powell@uwtsd.ac.uk::a1b98dd7-29dc-4131-8e37-1423e6a9ecca" providerId="AD" clId="Web-{9AFCDAD0-D1A8-032B-F616-AC743C1B5755}" dt="2023-02-14T15:04:51.458" v="398"/>
        <pc:sldMkLst>
          <pc:docMk/>
          <pc:sldMk cId="2311030910" sldId="287"/>
        </pc:sldMkLst>
      </pc:sldChg>
      <pc:sldChg chg="modSp add ord">
        <pc:chgData name="Mari Powell" userId="S::mari.powell@uwtsd.ac.uk::a1b98dd7-29dc-4131-8e37-1423e6a9ecca" providerId="AD" clId="Web-{9AFCDAD0-D1A8-032B-F616-AC743C1B5755}" dt="2023-02-14T15:03:55.066" v="396"/>
        <pc:sldMkLst>
          <pc:docMk/>
          <pc:sldMk cId="2788585133" sldId="288"/>
        </pc:sldMkLst>
        <pc:spChg chg="mod">
          <ac:chgData name="Mari Powell" userId="S::mari.powell@uwtsd.ac.uk::a1b98dd7-29dc-4131-8e37-1423e6a9ecca" providerId="AD" clId="Web-{9AFCDAD0-D1A8-032B-F616-AC743C1B5755}" dt="2023-02-14T15:02:12.516" v="395" actId="1076"/>
          <ac:spMkLst>
            <pc:docMk/>
            <pc:sldMk cId="2788585133" sldId="288"/>
            <ac:spMk id="7" creationId="{4422B2BB-D872-D842-9CFE-E8F9C04B3A1F}"/>
          </ac:spMkLst>
        </pc:spChg>
      </pc:sldChg>
      <pc:sldChg chg="modSp add ord replId">
        <pc:chgData name="Mari Powell" userId="S::mari.powell@uwtsd.ac.uk::a1b98dd7-29dc-4131-8e37-1423e6a9ecca" providerId="AD" clId="Web-{9AFCDAD0-D1A8-032B-F616-AC743C1B5755}" dt="2023-02-14T15:15:42.802" v="517"/>
        <pc:sldMkLst>
          <pc:docMk/>
          <pc:sldMk cId="3066028863" sldId="289"/>
        </pc:sldMkLst>
        <pc:spChg chg="mod">
          <ac:chgData name="Mari Powell" userId="S::mari.powell@uwtsd.ac.uk::a1b98dd7-29dc-4131-8e37-1423e6a9ecca" providerId="AD" clId="Web-{9AFCDAD0-D1A8-032B-F616-AC743C1B5755}" dt="2023-02-14T15:12:07.063" v="432" actId="20577"/>
          <ac:spMkLst>
            <pc:docMk/>
            <pc:sldMk cId="3066028863" sldId="28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9AFCDAD0-D1A8-032B-F616-AC743C1B5755}" dt="2023-02-14T15:12:16.610" v="437" actId="20577"/>
          <ac:spMkLst>
            <pc:docMk/>
            <pc:sldMk cId="3066028863" sldId="289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9AFCDAD0-D1A8-032B-F616-AC743C1B5755}" dt="2023-02-14T15:12:26.391" v="447" actId="20577"/>
          <ac:spMkLst>
            <pc:docMk/>
            <pc:sldMk cId="3066028863" sldId="289"/>
            <ac:spMk id="10" creationId="{164B1792-E73D-6A43-96E1-3F6419F0BCA3}"/>
          </ac:spMkLst>
        </pc:spChg>
      </pc:sldChg>
      <pc:sldChg chg="modSp add ord replId">
        <pc:chgData name="Mari Powell" userId="S::mari.powell@uwtsd.ac.uk::a1b98dd7-29dc-4131-8e37-1423e6a9ecca" providerId="AD" clId="Web-{9AFCDAD0-D1A8-032B-F616-AC743C1B5755}" dt="2023-02-14T15:15:49.287" v="518"/>
        <pc:sldMkLst>
          <pc:docMk/>
          <pc:sldMk cId="866544702" sldId="290"/>
        </pc:sldMkLst>
        <pc:spChg chg="mod">
          <ac:chgData name="Mari Powell" userId="S::mari.powell@uwtsd.ac.uk::a1b98dd7-29dc-4131-8e37-1423e6a9ecca" providerId="AD" clId="Web-{9AFCDAD0-D1A8-032B-F616-AC743C1B5755}" dt="2023-02-14T15:12:55.908" v="454" actId="20577"/>
          <ac:spMkLst>
            <pc:docMk/>
            <pc:sldMk cId="866544702" sldId="290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9AFCDAD0-D1A8-032B-F616-AC743C1B5755}" dt="2023-02-14T15:13:00.455" v="462" actId="20577"/>
          <ac:spMkLst>
            <pc:docMk/>
            <pc:sldMk cId="866544702" sldId="290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9AFCDAD0-D1A8-032B-F616-AC743C1B5755}" dt="2023-02-14T15:13:26.361" v="470" actId="20577"/>
          <ac:spMkLst>
            <pc:docMk/>
            <pc:sldMk cId="866544702" sldId="290"/>
            <ac:spMk id="10" creationId="{164B1792-E73D-6A43-96E1-3F6419F0BCA3}"/>
          </ac:spMkLst>
        </pc:spChg>
      </pc:sldChg>
      <pc:sldChg chg="modSp add ord replId">
        <pc:chgData name="Mari Powell" userId="S::mari.powell@uwtsd.ac.uk::a1b98dd7-29dc-4131-8e37-1423e6a9ecca" providerId="AD" clId="Web-{9AFCDAD0-D1A8-032B-F616-AC743C1B5755}" dt="2023-02-14T15:16:03.897" v="520"/>
        <pc:sldMkLst>
          <pc:docMk/>
          <pc:sldMk cId="4251472142" sldId="291"/>
        </pc:sldMkLst>
        <pc:spChg chg="mod">
          <ac:chgData name="Mari Powell" userId="S::mari.powell@uwtsd.ac.uk::a1b98dd7-29dc-4131-8e37-1423e6a9ecca" providerId="AD" clId="Web-{9AFCDAD0-D1A8-032B-F616-AC743C1B5755}" dt="2023-02-14T15:13:38.768" v="479" actId="20577"/>
          <ac:spMkLst>
            <pc:docMk/>
            <pc:sldMk cId="4251472142" sldId="291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9AFCDAD0-D1A8-032B-F616-AC743C1B5755}" dt="2023-02-14T15:13:43.018" v="487" actId="20577"/>
          <ac:spMkLst>
            <pc:docMk/>
            <pc:sldMk cId="4251472142" sldId="291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9AFCDAD0-D1A8-032B-F616-AC743C1B5755}" dt="2023-02-14T15:13:47.987" v="490" actId="20577"/>
          <ac:spMkLst>
            <pc:docMk/>
            <pc:sldMk cId="4251472142" sldId="291"/>
            <ac:spMk id="10" creationId="{164B1792-E73D-6A43-96E1-3F6419F0BCA3}"/>
          </ac:spMkLst>
        </pc:spChg>
      </pc:sldChg>
      <pc:sldChg chg="modSp add ord replId">
        <pc:chgData name="Mari Powell" userId="S::mari.powell@uwtsd.ac.uk::a1b98dd7-29dc-4131-8e37-1423e6a9ecca" providerId="AD" clId="Web-{9AFCDAD0-D1A8-032B-F616-AC743C1B5755}" dt="2023-02-14T15:16:09.725" v="521"/>
        <pc:sldMkLst>
          <pc:docMk/>
          <pc:sldMk cId="3881239914" sldId="292"/>
        </pc:sldMkLst>
        <pc:spChg chg="mod">
          <ac:chgData name="Mari Powell" userId="S::mari.powell@uwtsd.ac.uk::a1b98dd7-29dc-4131-8e37-1423e6a9ecca" providerId="AD" clId="Web-{9AFCDAD0-D1A8-032B-F616-AC743C1B5755}" dt="2023-02-14T15:14:02.909" v="497" actId="20577"/>
          <ac:spMkLst>
            <pc:docMk/>
            <pc:sldMk cId="3881239914" sldId="292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9AFCDAD0-D1A8-032B-F616-AC743C1B5755}" dt="2023-02-14T15:14:05.831" v="502" actId="20577"/>
          <ac:spMkLst>
            <pc:docMk/>
            <pc:sldMk cId="3881239914" sldId="292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9AFCDAD0-D1A8-032B-F616-AC743C1B5755}" dt="2023-02-14T15:14:11.956" v="512" actId="20577"/>
          <ac:spMkLst>
            <pc:docMk/>
            <pc:sldMk cId="3881239914" sldId="292"/>
            <ac:spMk id="10" creationId="{164B1792-E73D-6A43-96E1-3F6419F0BCA3}"/>
          </ac:spMkLst>
        </pc:spChg>
      </pc:sldChg>
      <pc:sldMasterChg chg="add addSldLayout">
        <pc:chgData name="Mari Powell" userId="S::mari.powell@uwtsd.ac.uk::a1b98dd7-29dc-4131-8e37-1423e6a9ecca" providerId="AD" clId="Web-{9AFCDAD0-D1A8-032B-F616-AC743C1B5755}" dt="2023-02-14T14:30:57.593" v="252"/>
        <pc:sldMasterMkLst>
          <pc:docMk/>
          <pc:sldMasterMk cId="1800879340" sldId="2147483648"/>
        </pc:sldMasterMkLst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537574029" sldId="2147483649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977649796" sldId="214748365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912814951" sldId="2147483651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3694399070" sldId="2147483652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4139303439" sldId="2147483653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3379312004" sldId="2147483654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4202573655" sldId="2147483655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4105716280" sldId="2147483656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1226457956" sldId="2147483657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587404916" sldId="2147483658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3834463969" sldId="2147483659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1376996287" sldId="214748366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1800879340" sldId="2147483648"/>
            <pc:sldLayoutMk cId="1533801682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9AFCDAD0-D1A8-032B-F616-AC743C1B5755}" dt="2023-02-14T14:09:52.535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09:52.535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9AFCDAD0-D1A8-032B-F616-AC743C1B5755}" dt="2023-02-14T14:11:20.335" v="50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9AFCDAD0-D1A8-032B-F616-AC743C1B5755}" dt="2023-02-14T14:12:03.290" v="53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2:03.290" v="53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replId modSldLayout">
        <pc:chgData name="Mari Powell" userId="S::mari.powell@uwtsd.ac.uk::a1b98dd7-29dc-4131-8e37-1423e6a9ecca" providerId="AD" clId="Web-{9AFCDAD0-D1A8-032B-F616-AC743C1B5755}" dt="2023-02-14T14:15:25.772" v="65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1:20.335" v="50"/>
          <pc:sldLayoutMkLst>
            <pc:docMk/>
            <pc:sldMasterMk cId="2460954070" sldId="2147483713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5:25.772" v="65"/>
          <pc:sldLayoutMkLst>
            <pc:docMk/>
            <pc:sldMasterMk cId="2460954070" sldId="2147483713"/>
            <pc:sldLayoutMk cId="2385387890" sldId="2147483714"/>
          </pc:sldLayoutMkLst>
        </pc:sldLayoutChg>
        <pc:sldLayoutChg chg="replId">
          <pc:chgData name="Mari Powell" userId="S::mari.powell@uwtsd.ac.uk::a1b98dd7-29dc-4131-8e37-1423e6a9ecca" providerId="AD" clId="Web-{9AFCDAD0-D1A8-032B-F616-AC743C1B5755}" dt="2023-02-14T14:15:25.772" v="65"/>
          <pc:sldLayoutMkLst>
            <pc:docMk/>
            <pc:sldMasterMk cId="2460954070" sldId="2147483713"/>
            <pc:sldLayoutMk cId="949138452" sldId="2147483715"/>
          </pc:sldLayoutMkLst>
        </pc:sldLayoutChg>
      </pc:sldMasterChg>
      <pc:sldMasterChg chg="add addSldLayout">
        <pc:chgData name="Mari Powell" userId="S::mari.powell@uwtsd.ac.uk::a1b98dd7-29dc-4131-8e37-1423e6a9ecca" providerId="AD" clId="Web-{9AFCDAD0-D1A8-032B-F616-AC743C1B5755}" dt="2023-02-14T14:25:36.804" v="184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25:36.804" v="184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add addSldLayout">
        <pc:chgData name="Mari Powell" userId="S::mari.powell@uwtsd.ac.uk::a1b98dd7-29dc-4131-8e37-1423e6a9ecca" providerId="AD" clId="Web-{9AFCDAD0-D1A8-032B-F616-AC743C1B5755}" dt="2023-02-14T14:18:34.340" v="79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8:34.340" v="79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9AFCDAD0-D1A8-032B-F616-AC743C1B5755}" dt="2023-02-14T14:16:49.400" v="67"/>
        <pc:sldMasterMkLst>
          <pc:docMk/>
          <pc:sldMasterMk cId="1463603263" sldId="2147483789"/>
        </pc:sldMasterMkLst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1219618675" sldId="214748379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4070951524" sldId="2147483791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3275019664" sldId="2147483792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907739129" sldId="2147483793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2108690334" sldId="2147483794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2328038241" sldId="2147483795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4087545471" sldId="2147483796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269340223" sldId="2147483797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771116835" sldId="2147483798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305505066" sldId="2147483799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785127244" sldId="2147483800"/>
          </pc:sldLayoutMkLst>
        </pc:sldLayoutChg>
        <pc:sldLayoutChg chg="add">
          <pc:chgData name="Mari Powell" userId="S::mari.powell@uwtsd.ac.uk::a1b98dd7-29dc-4131-8e37-1423e6a9ecca" providerId="AD" clId="Web-{9AFCDAD0-D1A8-032B-F616-AC743C1B5755}" dt="2023-02-14T14:16:49.400" v="67"/>
          <pc:sldLayoutMkLst>
            <pc:docMk/>
            <pc:sldMasterMk cId="1463603263" sldId="2147483789"/>
            <pc:sldLayoutMk cId="1604941710" sldId="2147483801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9AFCDAD0-D1A8-032B-F616-AC743C1B5755}" dt="2023-02-14T14:30:57.593" v="252"/>
        <pc:sldMasterMkLst>
          <pc:docMk/>
          <pc:sldMasterMk cId="2320728525" sldId="2147483802"/>
        </pc:sldMasterMkLst>
        <pc:sldLayoutChg chg="add">
          <pc:chgData name="Mari Powell" userId="S::mari.powell@uwtsd.ac.uk::a1b98dd7-29dc-4131-8e37-1423e6a9ecca" providerId="AD" clId="Web-{9AFCDAD0-D1A8-032B-F616-AC743C1B5755}" dt="2023-02-14T14:15:25.772" v="65"/>
          <pc:sldLayoutMkLst>
            <pc:docMk/>
            <pc:sldMasterMk cId="2320728525" sldId="2147483802"/>
            <pc:sldLayoutMk cId="1345569643" sldId="2147483662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1380363532" sldId="2147483803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3599136113" sldId="2147483804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605254953" sldId="2147483805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1700956832" sldId="2147483806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25521888" sldId="2147483807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1105874748" sldId="2147483808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2163770009" sldId="2147483809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1573992180" sldId="2147483810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1120701889" sldId="2147483811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942377831" sldId="2147483812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605073434" sldId="2147483813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730485534" sldId="2147483814"/>
          </pc:sldLayoutMkLst>
        </pc:sldLayoutChg>
        <pc:sldLayoutChg chg="add replId">
          <pc:chgData name="Mari Powell" userId="S::mari.powell@uwtsd.ac.uk::a1b98dd7-29dc-4131-8e37-1423e6a9ecca" providerId="AD" clId="Web-{9AFCDAD0-D1A8-032B-F616-AC743C1B5755}" dt="2023-02-14T14:30:57.593" v="252"/>
          <pc:sldLayoutMkLst>
            <pc:docMk/>
            <pc:sldMasterMk cId="2320728525" sldId="2147483802"/>
            <pc:sldLayoutMk cId="206541506" sldId="214748381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AA7CD-C082-2A40-8661-C00D82625C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5491D2-85D5-2948-8A9D-88AB94CA57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8AEF1-67F8-A04B-A71A-1623DB777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9A065-FEED-7741-9C61-1B0671A3C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415E0-0DF7-A845-A59C-9CFA8CB90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363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64415-525E-FD4C-A325-E5D9E85A9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61705-D769-8D47-A80F-38D8F3B47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378C2-5E97-6B41-96C7-16EB964C4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0DE78-8A5E-FA4A-B1F0-998CFD645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C4D7D-4E56-D949-AE7A-0C3716487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13611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E7985-90C4-0E4C-80F7-7DADA8B8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B6B8A-75CF-B549-8097-B3D34F0EF1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09455-2C26-D442-A9DC-5955F8323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DD6210-6A59-CB43-906E-A294BE686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85962-7B1B-9C48-B278-98CABD37D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25495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00B85-8A99-EC48-9C46-58A585F30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7E532-F4FD-4345-9754-4273DA0729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0D4A8-3514-0846-A3E9-9605A799F3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4E6267-F195-324B-B613-58A4926D1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6FD61B-D069-1445-8013-50A480018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9769E5-DD03-D14D-8C7C-886619BC1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5683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D2B7B-E2CE-F84A-B7D3-06D658F3E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314A1C-A9E5-AC49-ACD3-5CA7AD6407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E9BC29-B9C9-3541-BE0C-109243163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5B021A-E6ED-E64A-AE1E-8020F6CA97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7F7DF0-9B3B-8C4C-98A9-3AAC8553E8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D11E4A-3948-A54C-B92D-9067FE045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B2EEEE-C451-4C45-9D40-CEC0BDE14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7C21F2-D2E7-B546-8C06-D50F726E5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188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A6E9B-3A95-554C-ADA0-EA34A8BDF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A54A23-37A5-854D-9F2E-B204BDD10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93648D-B5B4-F041-9EB2-64E379623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B3EE2F-6C70-BA4A-9152-9A9CC0D6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87474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83F03E-FE56-1D44-B9B3-A2685BBF3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E7E250-A78B-DA49-A524-310D9BE14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374763-C28C-BB40-8181-C42AC7FC6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77000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B52CE-D713-E84F-92DF-7BEFB5245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A2013-7EE3-E64B-B78C-8ED9A1184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B7D8C5-AA4D-FD49-B131-94B69BC827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66504-7350-134A-AC20-B4293B8EB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DC644-BAAA-C243-A78A-2FCF3F79D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61194F-F0B9-E848-82B4-20F20A364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99218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DF53D-3B39-9E4E-9DD6-C5E220DB3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01EEC0-17C6-124D-98F9-E25FEF8CD9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F33B07-DF29-DE49-A7AE-02136C40C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E1854D-11EA-AA49-9FD8-78FAE63AF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634688-4C46-7346-BCFA-995A49C47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0BB69-BEAB-174E-B40E-01E84ABC1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70188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B06CD-DF21-6642-B270-61176A52C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EA5A54-3DB5-FE48-A3E2-C25C109984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1A5A5-B149-114E-8E23-D558BFEF2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BD344-788C-7547-8005-527E29028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14997-2251-324B-B120-797CAF2E3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37783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30312C-598C-1346-BAA6-B858070ADA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41978-C8D6-E248-AA12-3AFB7BC66E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DBB3F-C24F-C84C-B0ED-AD7C87F3B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B1247-0D07-8641-94F8-1BF97FA9E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E3234-AA76-4447-A533-D6C05B6FA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07343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3048553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150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556964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7DB74-7BBC-A048-AB7B-2A912D029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F6D844-5508-9440-B98A-C2D817BAB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5422-DB5E-E342-AB35-358C60930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A49EA-CE7F-2F40-BDA3-2C22ECE40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97122-6547-A94A-BBE7-DC37DA7E2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574029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D8D13-5CDD-1E4A-9D47-04D54C035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76F93-8B41-494C-9A96-E57DD8457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D0D6D-8817-9B45-A3F6-E591C5C6A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9D339-C7EF-FC4C-847E-164274217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A66E3-4DAD-5848-A024-20B3801A5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4979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0E21D-6B41-8C4A-9B95-FC016DE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A3A7A-A75F-8844-BEAA-6D54CFDF8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9AC38-BCF6-A942-8748-27CE5D5A2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D1684-970C-434B-92D4-B3FDB035B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1DB76-1F1D-FA4A-BB2E-398CF8D25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81495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3276A-8A2B-D845-BCB7-D401C9EDB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F8235-15D5-5C41-9260-B09A95942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8D341-9291-384E-9D2C-DD62F77227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6EFA3-BFAC-E84C-82EE-624C4C63B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B6F57-55E1-3543-A9E1-03C07532A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C08C38-734D-BA4E-8105-8EDA39E0E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399070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D3576-84D1-C940-91BC-41582A62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B01DD-A327-2D4A-9C0B-DAD8FAC36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AF7FF-2AD0-EE4B-94AA-B46E634B9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6225DA-4CB9-294D-BC0D-7DEA3A986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EBA86B-BCD5-9946-9ABB-0283854DA7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380B88-0C12-A743-B758-E8F4D50B8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6B3EE-FD08-6A4E-AB7F-26354BBF1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D658B9-7EEA-D94A-A610-6BECB5E3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0343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09EB-CFFF-6849-A4E0-A28DFAD1F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121A02-21A3-6F48-AB9E-2F7FF436F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786A5D-2CD8-1A4E-831C-1F88FD756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E28A4-6628-F941-B1DA-A26B4087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312004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5B649-4B16-334B-BD83-BC9972563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C49651-5FA5-764C-9793-1E18C4FBD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F7E9C3-DAD8-6D49-AF59-AE7D418E9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73655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664D-EE56-1A48-8498-A20AB1F7F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BCC86-7190-AC4D-86F9-618D6026E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922A21-AE8C-BE43-8EB6-50D569E1A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E208C-B0FD-704E-BD2C-465A877A6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74CBEF-03E0-9347-9DCA-E68F83BBE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FA5648-7C48-E246-8E18-5AAFC02B9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716280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83EBE-1BA1-DE4D-9439-14C2690BE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D02AD5-D53E-5A4F-9282-C7C5CDE37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269D7-7409-8A4C-90C1-6F3CC6EB18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E1BD0D-3A7A-D04E-A492-0C1F1B609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121DD-F6D6-BE41-8B5C-102447291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A17BA-6F10-7240-843F-82462441D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457956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F6F8-5B82-E444-A1DC-3A7B1259B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85B51-EEE2-8C4D-94C8-AE84EA492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0B26F-5541-8A4C-8DDB-4EBF3455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E0357-BC48-1444-8D15-656BC7F72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B4089-1369-554E-8DF8-F3317BD0F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0491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5306B6-9C23-404A-AE2D-D5791CC11B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08FF4-76F8-784E-886F-59A896B04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D89FA-687F-2F4C-AC46-17981C3E8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041A1-D308-9F4F-B240-E89CF9BB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CB223-15DA-0C43-820E-560F24692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463969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376996287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33801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slideLayout" Target="../slideLayouts/slideLayout75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3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8.xml"/><Relationship Id="rId7" Type="http://schemas.openxmlformats.org/officeDocument/2006/relationships/slideLayout" Target="../slideLayouts/slideLayout82.xml"/><Relationship Id="rId12" Type="http://schemas.openxmlformats.org/officeDocument/2006/relationships/slideLayout" Target="../slideLayouts/slideLayout87.xml"/><Relationship Id="rId2" Type="http://schemas.openxmlformats.org/officeDocument/2006/relationships/slideLayout" Target="../slideLayouts/slideLayout77.xml"/><Relationship Id="rId1" Type="http://schemas.openxmlformats.org/officeDocument/2006/relationships/slideLayout" Target="../slideLayouts/slideLayout76.xml"/><Relationship Id="rId6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5.xml"/><Relationship Id="rId4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4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5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90.xml"/><Relationship Id="rId7" Type="http://schemas.openxmlformats.org/officeDocument/2006/relationships/slideLayout" Target="../slideLayouts/slideLayout94.xml"/><Relationship Id="rId12" Type="http://schemas.openxmlformats.org/officeDocument/2006/relationships/slideLayout" Target="../slideLayouts/slideLayout99.xml"/><Relationship Id="rId2" Type="http://schemas.openxmlformats.org/officeDocument/2006/relationships/slideLayout" Target="../slideLayouts/slideLayout89.xml"/><Relationship Id="rId1" Type="http://schemas.openxmlformats.org/officeDocument/2006/relationships/slideLayout" Target="../slideLayouts/slideLayout88.xml"/><Relationship Id="rId6" Type="http://schemas.openxmlformats.org/officeDocument/2006/relationships/slideLayout" Target="../slideLayouts/slideLayout93.xml"/><Relationship Id="rId11" Type="http://schemas.openxmlformats.org/officeDocument/2006/relationships/slideLayout" Target="../slideLayouts/slideLayout98.xml"/><Relationship Id="rId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97.xml"/><Relationship Id="rId4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13" Type="http://schemas.openxmlformats.org/officeDocument/2006/relationships/slideLayout" Target="../slideLayouts/slideLayout112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slideLayout" Target="../slideLayouts/slideLayout111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Relationship Id="rId14" Type="http://schemas.openxmlformats.org/officeDocument/2006/relationships/theme" Target="../theme/theme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521A5C-2574-C740-ADAB-E6E4262FC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A60C5C-3B7E-E443-9D72-F9F0C66D6A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6B5422-B9BA-4945-B784-0E1129C74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18360-06FD-4C4B-83C3-E6560E9BE63F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61561-E4B0-4049-9344-386AD77B32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30223-249C-1846-A007-C9B8E11593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728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B1390-F625-CF47-944D-E864D10E6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8FD349-C1F6-F446-A9E9-19A6C2CEB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57F86-1406-0445-8512-6BD529B2C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C4CBB-8534-014F-B8FB-B837BCDCDE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8AB9D-8667-614B-B241-7F3198E1DD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79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7" Type="http://schemas.openxmlformats.org/officeDocument/2006/relationships/image" Target="../media/image7.tif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12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7.png"/><Relationship Id="rId7" Type="http://schemas.openxmlformats.org/officeDocument/2006/relationships/image" Target="../media/image1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4.xml"/><Relationship Id="rId6" Type="http://schemas.openxmlformats.org/officeDocument/2006/relationships/image" Target="../media/image13.png"/><Relationship Id="rId5" Type="http://schemas.openxmlformats.org/officeDocument/2006/relationships/image" Target="../media/image16.png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0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7.xml"/><Relationship Id="rId4" Type="http://schemas.openxmlformats.org/officeDocument/2006/relationships/image" Target="../media/image28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40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5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5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5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5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5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5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5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99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40.pn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1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1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5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1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1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51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1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5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1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51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51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6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6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6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6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51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1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1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1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1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51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61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70.sv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395788" y="2430228"/>
            <a:ext cx="3440365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Mawrth 2il 2023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10 </a:t>
            </a:r>
            <a:r>
              <a:rPr lang="en-GB" sz="2800" i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10)</a:t>
            </a:r>
            <a:endParaRPr lang="en-US" sz="2800" i="1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946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, icon&#10;&#10;Description automatically generated">
            <a:extLst>
              <a:ext uri="{FF2B5EF4-FFF2-40B4-BE49-F238E27FC236}">
                <a16:creationId xmlns:a16="http://schemas.microsoft.com/office/drawing/2014/main" id="{1BC2B778-845B-142E-6D8A-DC1064750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302218"/>
            <a:ext cx="5881605" cy="62277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CB70F2D-B718-A94F-B671-9268EDE069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479094">
            <a:off x="7464785" y="1761715"/>
            <a:ext cx="1464970" cy="1464970"/>
          </a:xfrm>
          <a:prstGeom prst="rect">
            <a:avLst/>
          </a:prstGeom>
          <a:solidFill>
            <a:schemeClr val="tx1"/>
          </a:solidFill>
          <a:ln w="28575"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124512" y="4704263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B3CC71B-0E02-5F45-8577-0B67227619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12" t="8707"/>
          <a:stretch/>
        </p:blipFill>
        <p:spPr>
          <a:xfrm>
            <a:off x="9565116" y="1661138"/>
            <a:ext cx="2355111" cy="214877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58B2948-48B4-0F40-BF58-CCF590AA758B}"/>
              </a:ext>
            </a:extLst>
          </p:cNvPr>
          <p:cNvSpPr txBox="1">
            <a:spLocks/>
          </p:cNvSpPr>
          <p:nvPr/>
        </p:nvSpPr>
        <p:spPr>
          <a:xfrm>
            <a:off x="5308169" y="300250"/>
            <a:ext cx="6113952" cy="1260930"/>
          </a:xfrm>
          <a:prstGeom prst="rect">
            <a:avLst/>
          </a:prstGeom>
          <a:noFill/>
          <a:ln w="57150">
            <a:noFill/>
          </a:ln>
        </p:spPr>
        <p:txBody>
          <a:bodyPr lIns="91440" tIns="45720" rIns="91440" bIns="4572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err="1">
                <a:solidFill>
                  <a:srgbClr val="002060"/>
                </a:solidFill>
              </a:rPr>
              <a:t>Gwneud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bocs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ar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gyfer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cynnal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sesiwn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gofrestru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Gymraeg</a:t>
            </a:r>
            <a:r>
              <a:rPr lang="en-US" sz="3200" b="1">
                <a:solidFill>
                  <a:srgbClr val="002060"/>
                </a:solidFill>
              </a:rPr>
              <a:t>.</a:t>
            </a:r>
            <a:endParaRPr lang="en-US" sz="3200">
              <a:cs typeface="Calibri"/>
            </a:endParaRPr>
          </a:p>
          <a:p>
            <a:pPr marL="0" indent="0">
              <a:buNone/>
            </a:pPr>
            <a:r>
              <a:rPr lang="en-US" sz="2400" i="1">
                <a:solidFill>
                  <a:srgbClr val="002060"/>
                </a:solidFill>
              </a:rPr>
              <a:t>Make a box to help you conduct a registration slot in Welsh.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D7E7CA8-8089-EC41-80A2-B9F271BE73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98850">
            <a:off x="5997409" y="3572889"/>
            <a:ext cx="3173541" cy="158255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3B4A00-15B5-8744-8D47-E4DA008AC55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982" r="11163" b="5932"/>
          <a:stretch/>
        </p:blipFill>
        <p:spPr>
          <a:xfrm rot="20597675">
            <a:off x="9676205" y="4346714"/>
            <a:ext cx="2132931" cy="177889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316CC3-33F2-CE40-B244-A2B4D72FA6C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619" t="57351" r="52576" b="9610"/>
          <a:stretch/>
        </p:blipFill>
        <p:spPr>
          <a:xfrm rot="1099909">
            <a:off x="6745526" y="5376065"/>
            <a:ext cx="678872" cy="73429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E86EEBD-752B-0341-B933-8D7F01E89AE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521" t="22774" r="50078" b="45037"/>
          <a:stretch/>
        </p:blipFill>
        <p:spPr>
          <a:xfrm rot="20692472">
            <a:off x="7600587" y="5991183"/>
            <a:ext cx="710163" cy="65813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0714718-F960-BD4F-901E-A60D9254FD2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0000" t="23946" r="7798" b="42945"/>
          <a:stretch/>
        </p:blipFill>
        <p:spPr>
          <a:xfrm rot="966186">
            <a:off x="8670418" y="5798296"/>
            <a:ext cx="702107" cy="735845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0E6DB47-765C-CA48-871E-BDFBB5D7042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881" t="56453" r="7649" b="9200"/>
          <a:stretch/>
        </p:blipFill>
        <p:spPr>
          <a:xfrm rot="20671665">
            <a:off x="5843636" y="5818088"/>
            <a:ext cx="668267" cy="721963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555817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5152238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153217" y="60178"/>
            <a:ext cx="3089867" cy="72465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Y 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Fframwaith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The Framework</a:t>
            </a: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 Revision</a:t>
            </a:r>
            <a:endParaRPr lang="en-US" sz="20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Berfenwau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 Verb-nouns</a:t>
            </a:r>
            <a:endParaRPr lang="en-US" sz="2000">
              <a:ea typeface="+mn-lt"/>
              <a:cs typeface="+mn-lt"/>
            </a:endParaRPr>
          </a:p>
          <a:p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Gorchmynion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Syml</a:t>
            </a:r>
            <a:endParaRPr lang="en-US" sz="3200" err="1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 Simple Commands</a:t>
            </a:r>
            <a:endParaRPr lang="en-US" sz="2000">
              <a:ea typeface="+mn-lt"/>
              <a:cs typeface="+mn-lt"/>
            </a:endParaRPr>
          </a:p>
          <a:p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88885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4196761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881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520590"/>
            <a:ext cx="597926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200785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8546F5-D6A4-7D47-932B-619D1189F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710137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8B88FB-8AB0-E6D6-46CB-88BE2FDD3DF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0B7A78-2DB2-F1AA-09F4-9B23D34784CE}"/>
              </a:ext>
            </a:extLst>
          </p:cNvPr>
          <p:cNvSpPr txBox="1"/>
          <p:nvPr/>
        </p:nvSpPr>
        <p:spPr>
          <a:xfrm>
            <a:off x="3067467" y="5564697"/>
            <a:ext cx="604992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wyntog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6241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AB8D6902-F394-F349-9E18-32CCC6D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424" y="1709903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38DC52-E82E-6ACB-D0F0-1C9C3594D35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05FAE8-F9CA-2585-6387-D109460B3035}"/>
              </a:ext>
            </a:extLst>
          </p:cNvPr>
          <p:cNvSpPr txBox="1"/>
          <p:nvPr/>
        </p:nvSpPr>
        <p:spPr>
          <a:xfrm>
            <a:off x="2762257" y="5564697"/>
            <a:ext cx="6660349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eira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81788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76" y="1823958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638267" y="5564697"/>
            <a:ext cx="4908330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3866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42196" y="5567520"/>
            <a:ext cx="550958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w</a:t>
            </a:r>
            <a:r>
              <a:rPr lang="en-US" sz="4400" b="1" err="1">
                <a:solidFill>
                  <a:srgbClr val="002060"/>
                </a:solidFill>
              </a:rPr>
              <a:t>lyb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365EC72-88BD-1444-A38D-5084BAF3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174" y="1627652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41CB3D-4530-35FF-7FF3-986FA7AFF701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8394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9342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717134" y="5564697"/>
            <a:ext cx="475059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88E2834E-E82E-DEBD-4BF8-0B7E3C00C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23440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4078152-5418-A449-9893-04130E41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992" y="1714590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215BC9-D353-1BF3-22EF-E85528D0105E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712DD4-DFFE-5A2F-3332-FEF383449624}"/>
              </a:ext>
            </a:extLst>
          </p:cNvPr>
          <p:cNvSpPr txBox="1"/>
          <p:nvPr/>
        </p:nvSpPr>
        <p:spPr>
          <a:xfrm>
            <a:off x="2993925" y="5564697"/>
            <a:ext cx="61970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stormus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4562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3657A79-AE47-5845-A50C-37CB617A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588243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BCCF23-5B4D-D82C-CD4A-D71BB2E35D2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70F285-DC1A-5A12-47B5-076E5BB2DA20}"/>
              </a:ext>
            </a:extLst>
          </p:cNvPr>
          <p:cNvSpPr txBox="1"/>
          <p:nvPr/>
        </p:nvSpPr>
        <p:spPr>
          <a:xfrm>
            <a:off x="3250401" y="5564697"/>
            <a:ext cx="568405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boeth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7473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34383" y="5303770"/>
            <a:ext cx="57232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rhewi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freezing today.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AB5D040-2311-1049-BB7B-AC293D53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70" y="1444351"/>
            <a:ext cx="3338261" cy="354197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CB62DE-5663-0292-B928-68ADA108CA03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8954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326000" y="5564697"/>
            <a:ext cx="553286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niwlog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13FFC6DB-7AC9-4EA4-DF16-0EAFCB4FB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363" y="1678259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75146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6094796" y="49814"/>
            <a:ext cx="6448276" cy="23509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002060"/>
                </a:solidFill>
                <a:latin typeface="Calibri Light"/>
                <a:ea typeface="+mj-ea"/>
                <a:cs typeface="Calibri Light"/>
              </a:rPr>
              <a:t>Mae </a:t>
            </a:r>
            <a:r>
              <a:rPr lang="en-US" sz="6000" b="1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hi'n</a:t>
            </a: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amser</a:t>
            </a:r>
            <a:endParaRPr lang="en-US" sz="6000" b="1" err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chwarae</a:t>
            </a: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...   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4" name="Picture 5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D6552820-5FB9-B86A-6D38-237BC7E7C6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660000">
            <a:off x="6867184" y="2253163"/>
            <a:ext cx="4556233" cy="4210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6125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2" name="Picture 11" descr="Icon&#10;&#10;Description automatically generated">
            <a:extLst>
              <a:ext uri="{FF2B5EF4-FFF2-40B4-BE49-F238E27FC236}">
                <a16:creationId xmlns:a16="http://schemas.microsoft.com/office/drawing/2014/main" id="{03A17EB5-38A2-54BD-6FCF-BE0F43B13D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401638"/>
            <a:ext cx="2185988" cy="2119313"/>
          </a:xfrm>
          <a:prstGeom prst="rect">
            <a:avLst/>
          </a:prstGeom>
        </p:spPr>
      </p:pic>
      <p:pic>
        <p:nvPicPr>
          <p:cNvPr id="20" name="Picture 19" descr="Icon&#10;&#10;Description automatically generated">
            <a:extLst>
              <a:ext uri="{FF2B5EF4-FFF2-40B4-BE49-F238E27FC236}">
                <a16:creationId xmlns:a16="http://schemas.microsoft.com/office/drawing/2014/main" id="{601973BF-829C-F5FB-CDDB-A2D63BB592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600325"/>
            <a:ext cx="2185988" cy="2408238"/>
          </a:xfrm>
          <a:prstGeom prst="rect">
            <a:avLst/>
          </a:prstGeom>
        </p:spPr>
      </p:pic>
      <p:pic>
        <p:nvPicPr>
          <p:cNvPr id="8" name="Picture 7" descr="A picture containing toy&#10;&#10;Description automatically generated">
            <a:extLst>
              <a:ext uri="{FF2B5EF4-FFF2-40B4-BE49-F238E27FC236}">
                <a16:creationId xmlns:a16="http://schemas.microsoft.com/office/drawing/2014/main" id="{77372D8B-174B-49F6-FF9C-3283A2FC94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3963" y="401638"/>
            <a:ext cx="4083050" cy="4608513"/>
          </a:xfrm>
          <a:prstGeom prst="rect">
            <a:avLst/>
          </a:prstGeom>
        </p:spPr>
      </p:pic>
      <p:pic>
        <p:nvPicPr>
          <p:cNvPr id="22" name="Picture 21" descr="Icon&#10;&#10;Description automatically generated">
            <a:extLst>
              <a:ext uri="{FF2B5EF4-FFF2-40B4-BE49-F238E27FC236}">
                <a16:creationId xmlns:a16="http://schemas.microsoft.com/office/drawing/2014/main" id="{3A138661-D964-6007-839D-A8229B48B8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4800" y="401638"/>
            <a:ext cx="2468563" cy="2524125"/>
          </a:xfrm>
          <a:prstGeom prst="rect">
            <a:avLst/>
          </a:prstGeom>
        </p:spPr>
      </p:pic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9D46DE9C-C09F-7289-810F-13CE57463C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54800" y="3003550"/>
            <a:ext cx="2468563" cy="2005013"/>
          </a:xfrm>
          <a:prstGeom prst="rect">
            <a:avLst/>
          </a:prstGeom>
        </p:spPr>
      </p:pic>
      <p:pic>
        <p:nvPicPr>
          <p:cNvPr id="18" name="Picture 17" descr="Diagram, schematic&#10;&#10;Description automatically generated">
            <a:extLst>
              <a:ext uri="{FF2B5EF4-FFF2-40B4-BE49-F238E27FC236}">
                <a16:creationId xmlns:a16="http://schemas.microsoft.com/office/drawing/2014/main" id="{8B6873BB-5603-6241-A428-C5C6B74DB8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02738" y="401638"/>
            <a:ext cx="2684463" cy="2684463"/>
          </a:xfrm>
          <a:prstGeom prst="rect">
            <a:avLst/>
          </a:prstGeom>
        </p:spPr>
      </p:pic>
      <p:pic>
        <p:nvPicPr>
          <p:cNvPr id="16" name="Picture 15" descr="A picture containing light&#10;&#10;Description automatically generated">
            <a:extLst>
              <a:ext uri="{FF2B5EF4-FFF2-40B4-BE49-F238E27FC236}">
                <a16:creationId xmlns:a16="http://schemas.microsoft.com/office/drawing/2014/main" id="{EB1B0B90-B790-06D4-07E2-7413C50808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02738" y="3163888"/>
            <a:ext cx="2684463" cy="184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76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1338" y="334963"/>
            <a:ext cx="3725863" cy="47402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45F8C4-369C-963B-13E8-055E4FCBCCBD}"/>
              </a:ext>
            </a:extLst>
          </p:cNvPr>
          <p:cNvSpPr txBox="1"/>
          <p:nvPr/>
        </p:nvSpPr>
        <p:spPr>
          <a:xfrm>
            <a:off x="235527" y="823287"/>
            <a:ext cx="3161653" cy="1938992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800" b="1" err="1">
                <a:solidFill>
                  <a:srgbClr val="002060"/>
                </a:solidFill>
                <a:ea typeface="+mn-lt"/>
                <a:cs typeface="+mn-lt"/>
              </a:rPr>
              <a:t>bwrw</a:t>
            </a:r>
            <a:r>
              <a:rPr lang="en-GB" sz="4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4800" b="1" err="1">
                <a:solidFill>
                  <a:srgbClr val="002060"/>
                </a:solidFill>
                <a:ea typeface="+mn-lt"/>
                <a:cs typeface="+mn-lt"/>
              </a:rPr>
              <a:t>glaw</a:t>
            </a:r>
            <a:endParaRPr lang="en-GB" sz="48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383638-2A6A-7021-AE65-8180537E9C3B}"/>
              </a:ext>
            </a:extLst>
          </p:cNvPr>
          <p:cNvSpPr txBox="1"/>
          <p:nvPr/>
        </p:nvSpPr>
        <p:spPr>
          <a:xfrm>
            <a:off x="235526" y="2938102"/>
            <a:ext cx="3161653" cy="2000548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6000" b="1" err="1">
                <a:solidFill>
                  <a:srgbClr val="002060"/>
                </a:solidFill>
                <a:ea typeface="+mn-lt"/>
                <a:cs typeface="+mn-lt"/>
              </a:rPr>
              <a:t>stormus</a:t>
            </a:r>
          </a:p>
          <a:p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1BD726-1001-55C8-4AF5-42422401C3C1}"/>
              </a:ext>
            </a:extLst>
          </p:cNvPr>
          <p:cNvSpPr txBox="1"/>
          <p:nvPr/>
        </p:nvSpPr>
        <p:spPr>
          <a:xfrm>
            <a:off x="3496041" y="461660"/>
            <a:ext cx="2447556" cy="1631216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3600" b="1" err="1">
                <a:solidFill>
                  <a:srgbClr val="002060"/>
                </a:solidFill>
                <a:ea typeface="+mn-lt"/>
                <a:cs typeface="+mn-lt"/>
              </a:rPr>
              <a:t>bwrw</a:t>
            </a:r>
            <a:r>
              <a:rPr lang="en-GB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3600" b="1" err="1">
                <a:solidFill>
                  <a:srgbClr val="002060"/>
                </a:solidFill>
                <a:ea typeface="+mn-lt"/>
                <a:cs typeface="+mn-lt"/>
              </a:rPr>
              <a:t>eira</a:t>
            </a:r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200" b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87EFA-A434-C0DB-F20C-C0C13D094953}"/>
              </a:ext>
            </a:extLst>
          </p:cNvPr>
          <p:cNvSpPr txBox="1"/>
          <p:nvPr/>
        </p:nvSpPr>
        <p:spPr>
          <a:xfrm>
            <a:off x="3492284" y="2212734"/>
            <a:ext cx="2438399" cy="298543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8000" b="1" err="1">
                <a:solidFill>
                  <a:srgbClr val="002060"/>
                </a:solidFill>
                <a:ea typeface="+mn-lt"/>
                <a:cs typeface="+mn-lt"/>
              </a:rPr>
              <a:t>oer</a:t>
            </a: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0B01B2-11AA-43CD-CA64-BFA1827E3695}"/>
              </a:ext>
            </a:extLst>
          </p:cNvPr>
          <p:cNvSpPr txBox="1"/>
          <p:nvPr/>
        </p:nvSpPr>
        <p:spPr>
          <a:xfrm>
            <a:off x="6026726" y="332507"/>
            <a:ext cx="2050472" cy="2616101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28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400" b="1" err="1">
                <a:solidFill>
                  <a:srgbClr val="002060"/>
                </a:solidFill>
                <a:ea typeface="+mn-lt"/>
                <a:cs typeface="+mn-lt"/>
              </a:rPr>
              <a:t>braf</a:t>
            </a:r>
            <a:endParaRPr lang="en-GB" sz="44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2800" b="1">
              <a:solidFill>
                <a:srgbClr val="002060"/>
              </a:solidFill>
              <a:cs typeface="Calibri"/>
            </a:endParaRPr>
          </a:p>
          <a:p>
            <a:pPr algn="ctr"/>
            <a:endParaRPr lang="en-GB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03D794-D8E0-6544-CA77-3A012F194DEA}"/>
              </a:ext>
            </a:extLst>
          </p:cNvPr>
          <p:cNvSpPr txBox="1"/>
          <p:nvPr/>
        </p:nvSpPr>
        <p:spPr>
          <a:xfrm>
            <a:off x="6026726" y="3002442"/>
            <a:ext cx="2050472" cy="218521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000" b="1" err="1">
                <a:solidFill>
                  <a:srgbClr val="002060"/>
                </a:solidFill>
                <a:ea typeface="+mn-lt"/>
                <a:cs typeface="+mn-lt"/>
              </a:rPr>
              <a:t>heulog</a:t>
            </a:r>
            <a:endParaRPr lang="en-GB" sz="40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24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80BA6E-53EC-510A-8F41-D587A6518AB3}"/>
              </a:ext>
            </a:extLst>
          </p:cNvPr>
          <p:cNvSpPr txBox="1"/>
          <p:nvPr/>
        </p:nvSpPr>
        <p:spPr>
          <a:xfrm>
            <a:off x="8160327" y="332508"/>
            <a:ext cx="3726871" cy="467820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6600" b="1" err="1">
                <a:solidFill>
                  <a:srgbClr val="002060"/>
                </a:solidFill>
                <a:ea typeface="+mn-lt"/>
                <a:cs typeface="+mn-lt"/>
              </a:rPr>
              <a:t>rhewi</a:t>
            </a: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969104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45F8C4-369C-963B-13E8-055E4FCBCCBD}"/>
              </a:ext>
            </a:extLst>
          </p:cNvPr>
          <p:cNvSpPr txBox="1"/>
          <p:nvPr/>
        </p:nvSpPr>
        <p:spPr>
          <a:xfrm>
            <a:off x="235527" y="642474"/>
            <a:ext cx="3161653" cy="203132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5400" b="1">
                <a:solidFill>
                  <a:srgbClr val="002060"/>
                </a:solidFill>
                <a:ea typeface="+mn-lt"/>
                <a:cs typeface="+mn-lt"/>
              </a:rPr>
              <a:t>raining</a:t>
            </a: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383638-2A6A-7021-AE65-8180537E9C3B}"/>
              </a:ext>
            </a:extLst>
          </p:cNvPr>
          <p:cNvSpPr txBox="1"/>
          <p:nvPr/>
        </p:nvSpPr>
        <p:spPr>
          <a:xfrm>
            <a:off x="235526" y="2938102"/>
            <a:ext cx="3161653" cy="2000548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6000" b="1">
                <a:solidFill>
                  <a:srgbClr val="002060"/>
                </a:solidFill>
                <a:ea typeface="+mn-lt"/>
                <a:cs typeface="+mn-lt"/>
              </a:rPr>
              <a:t>stormy</a:t>
            </a:r>
          </a:p>
          <a:p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1BD726-1001-55C8-4AF5-42422401C3C1}"/>
              </a:ext>
            </a:extLst>
          </p:cNvPr>
          <p:cNvSpPr txBox="1"/>
          <p:nvPr/>
        </p:nvSpPr>
        <p:spPr>
          <a:xfrm>
            <a:off x="3496041" y="461660"/>
            <a:ext cx="2447556" cy="1631216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3600" b="1">
                <a:solidFill>
                  <a:srgbClr val="002060"/>
                </a:solidFill>
                <a:ea typeface="+mn-lt"/>
                <a:cs typeface="+mn-lt"/>
              </a:rPr>
              <a:t>snowing</a:t>
            </a:r>
          </a:p>
          <a:p>
            <a:endParaRPr lang="en-GB" sz="3200" b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87EFA-A434-C0DB-F20C-C0C13D094953}"/>
              </a:ext>
            </a:extLst>
          </p:cNvPr>
          <p:cNvSpPr txBox="1"/>
          <p:nvPr/>
        </p:nvSpPr>
        <p:spPr>
          <a:xfrm>
            <a:off x="3492284" y="2212734"/>
            <a:ext cx="2438399" cy="298543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8000" b="1">
                <a:solidFill>
                  <a:srgbClr val="002060"/>
                </a:solidFill>
                <a:ea typeface="+mn-lt"/>
                <a:cs typeface="+mn-lt"/>
              </a:rPr>
              <a:t>cold</a:t>
            </a: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0B01B2-11AA-43CD-CA64-BFA1827E3695}"/>
              </a:ext>
            </a:extLst>
          </p:cNvPr>
          <p:cNvSpPr txBox="1"/>
          <p:nvPr/>
        </p:nvSpPr>
        <p:spPr>
          <a:xfrm>
            <a:off x="6026727" y="332507"/>
            <a:ext cx="2050472" cy="2616101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28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400" b="1">
                <a:solidFill>
                  <a:srgbClr val="002060"/>
                </a:solidFill>
                <a:ea typeface="+mn-lt"/>
                <a:cs typeface="+mn-lt"/>
              </a:rPr>
              <a:t>fine</a:t>
            </a:r>
          </a:p>
          <a:p>
            <a:pPr algn="ctr"/>
            <a:endParaRPr lang="en-GB" sz="2800" b="1">
              <a:solidFill>
                <a:srgbClr val="002060"/>
              </a:solidFill>
              <a:cs typeface="Calibri"/>
            </a:endParaRPr>
          </a:p>
          <a:p>
            <a:pPr algn="ctr"/>
            <a:endParaRPr lang="en-GB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03D794-D8E0-6544-CA77-3A012F194DEA}"/>
              </a:ext>
            </a:extLst>
          </p:cNvPr>
          <p:cNvSpPr txBox="1"/>
          <p:nvPr/>
        </p:nvSpPr>
        <p:spPr>
          <a:xfrm>
            <a:off x="6026726" y="3002442"/>
            <a:ext cx="2050472" cy="218521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000" b="1">
                <a:solidFill>
                  <a:srgbClr val="002060"/>
                </a:solidFill>
                <a:ea typeface="+mn-lt"/>
                <a:cs typeface="+mn-lt"/>
              </a:rPr>
              <a:t>sunny</a:t>
            </a:r>
          </a:p>
          <a:p>
            <a:pPr algn="ctr"/>
            <a:endParaRPr lang="en-GB" sz="24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80BA6E-53EC-510A-8F41-D587A6518AB3}"/>
              </a:ext>
            </a:extLst>
          </p:cNvPr>
          <p:cNvSpPr txBox="1"/>
          <p:nvPr/>
        </p:nvSpPr>
        <p:spPr>
          <a:xfrm>
            <a:off x="8160327" y="332508"/>
            <a:ext cx="3726871" cy="4770537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7200" b="1">
                <a:solidFill>
                  <a:srgbClr val="002060"/>
                </a:solidFill>
                <a:ea typeface="+mn-lt"/>
                <a:cs typeface="+mn-lt"/>
              </a:rPr>
              <a:t>freezing</a:t>
            </a: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439876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0009F5DA-1E8B-BACD-6D57-FE9F156289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890" y="3202750"/>
            <a:ext cx="4835916" cy="330454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0284D8-715D-2361-49EB-F8091887F674}"/>
              </a:ext>
            </a:extLst>
          </p:cNvPr>
          <p:cNvSpPr txBox="1"/>
          <p:nvPr/>
        </p:nvSpPr>
        <p:spPr>
          <a:xfrm>
            <a:off x="3047048" y="319540"/>
            <a:ext cx="6097904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err="1">
                <a:solidFill>
                  <a:srgbClr val="002060"/>
                </a:solidFill>
              </a:rPr>
              <a:t>Pawb</a:t>
            </a:r>
            <a:r>
              <a:rPr lang="en-GB" sz="4400">
                <a:solidFill>
                  <a:srgbClr val="002060"/>
                </a:solidFill>
              </a:rPr>
              <a:t> </a:t>
            </a:r>
            <a:r>
              <a:rPr lang="en-GB" sz="4400" err="1">
                <a:solidFill>
                  <a:srgbClr val="002060"/>
                </a:solidFill>
              </a:rPr>
              <a:t>i</a:t>
            </a:r>
            <a:r>
              <a:rPr lang="en-GB" sz="4400">
                <a:solidFill>
                  <a:srgbClr val="002060"/>
                </a:solidFill>
              </a:rPr>
              <a:t> </a:t>
            </a:r>
            <a:r>
              <a:rPr lang="en-GB" sz="4400" err="1">
                <a:solidFill>
                  <a:srgbClr val="002060"/>
                </a:solidFill>
              </a:rPr>
              <a:t>wisgo</a:t>
            </a:r>
            <a:r>
              <a:rPr lang="en-GB" sz="4400">
                <a:solidFill>
                  <a:srgbClr val="002060"/>
                </a:solidFill>
              </a:rPr>
              <a:t>!</a:t>
            </a:r>
            <a:endParaRPr lang="en-GB" sz="44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>
                <a:solidFill>
                  <a:srgbClr val="002060"/>
                </a:solidFill>
              </a:rPr>
              <a:t>(#LONDON BRIDGE)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sz="1800" b="0">
                <a:effectLst/>
              </a:rPr>
              <a:t> </a:t>
            </a:r>
            <a:endParaRPr lang="en-GB">
              <a:effectLst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5C11C35-75EC-A75A-E2A2-FDC7C03A7F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907" y="1845564"/>
            <a:ext cx="6377865" cy="3170099"/>
          </a:xfrm>
          <a:prstGeom prst="rect">
            <a:avLst/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err="1">
                <a:solidFill>
                  <a:srgbClr val="002060"/>
                </a:solidFill>
              </a:rPr>
              <a:t>Pawb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i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wisgo</a:t>
            </a:r>
            <a:r>
              <a:rPr lang="en-GB" sz="2000" b="1">
                <a:solidFill>
                  <a:srgbClr val="002060"/>
                </a:solidFill>
              </a:rPr>
              <a:t> cot a het,                </a:t>
            </a:r>
            <a:r>
              <a:rPr lang="en-GB" sz="2000" b="1" err="1">
                <a:solidFill>
                  <a:srgbClr val="002060"/>
                </a:solidFill>
              </a:rPr>
              <a:t>Pawb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i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wisgo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sgidiau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glaw</a:t>
            </a:r>
            <a:r>
              <a:rPr lang="en-GB" sz="2000" b="1">
                <a:solidFill>
                  <a:srgbClr val="002060"/>
                </a:solidFill>
              </a:rPr>
              <a:t>, </a:t>
            </a:r>
          </a:p>
          <a:p>
            <a:r>
              <a:rPr lang="en-GB" sz="2000" b="1">
                <a:solidFill>
                  <a:srgbClr val="002060"/>
                </a:solidFill>
              </a:rPr>
              <a:t>Cot a het, cot a het,                      Sgidiau </a:t>
            </a:r>
            <a:r>
              <a:rPr lang="en-GB" sz="2000" b="1" err="1">
                <a:solidFill>
                  <a:srgbClr val="002060"/>
                </a:solidFill>
              </a:rPr>
              <a:t>glaw</a:t>
            </a:r>
            <a:r>
              <a:rPr lang="en-GB" sz="2000" b="1">
                <a:solidFill>
                  <a:srgbClr val="002060"/>
                </a:solidFill>
              </a:rPr>
              <a:t>, </a:t>
            </a:r>
            <a:r>
              <a:rPr lang="en-GB" sz="2000" b="1" err="1">
                <a:solidFill>
                  <a:srgbClr val="002060"/>
                </a:solidFill>
              </a:rPr>
              <a:t>sgidiau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glaw</a:t>
            </a:r>
            <a:r>
              <a:rPr lang="en-GB" sz="2000" b="1">
                <a:solidFill>
                  <a:srgbClr val="002060"/>
                </a:solidFill>
              </a:rPr>
              <a:t>, </a:t>
            </a:r>
          </a:p>
          <a:p>
            <a:r>
              <a:rPr lang="en-GB" sz="2000" b="1" err="1">
                <a:solidFill>
                  <a:srgbClr val="002060"/>
                </a:solidFill>
              </a:rPr>
              <a:t>Pawb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i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wisgo</a:t>
            </a:r>
            <a:r>
              <a:rPr lang="en-GB" sz="2000" b="1">
                <a:solidFill>
                  <a:srgbClr val="002060"/>
                </a:solidFill>
              </a:rPr>
              <a:t> cot a het,                </a:t>
            </a:r>
            <a:r>
              <a:rPr lang="en-GB" sz="2000" b="1" err="1">
                <a:solidFill>
                  <a:srgbClr val="002060"/>
                </a:solidFill>
              </a:rPr>
              <a:t>Pawb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i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wisgo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sgidiau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glaw</a:t>
            </a:r>
            <a:r>
              <a:rPr lang="en-GB" sz="2000" b="1">
                <a:solidFill>
                  <a:srgbClr val="002060"/>
                </a:solidFill>
              </a:rPr>
              <a:t>, </a:t>
            </a:r>
          </a:p>
          <a:p>
            <a:r>
              <a:rPr lang="en-GB" sz="2000" b="1">
                <a:solidFill>
                  <a:srgbClr val="002060"/>
                </a:solidFill>
              </a:rPr>
              <a:t>Mae </a:t>
            </a:r>
            <a:r>
              <a:rPr lang="en-GB" sz="2000" b="1" err="1">
                <a:solidFill>
                  <a:srgbClr val="002060"/>
                </a:solidFill>
              </a:rPr>
              <a:t>hi’n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oer</a:t>
            </a:r>
            <a:r>
              <a:rPr lang="en-GB" sz="2000" b="1">
                <a:solidFill>
                  <a:srgbClr val="002060"/>
                </a:solidFill>
              </a:rPr>
              <a:t>!                                 Mae </a:t>
            </a:r>
            <a:r>
              <a:rPr lang="en-GB" sz="2000" b="1" err="1">
                <a:solidFill>
                  <a:srgbClr val="002060"/>
                </a:solidFill>
              </a:rPr>
              <a:t>hi’n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wlyb</a:t>
            </a:r>
            <a:r>
              <a:rPr lang="en-GB" sz="2000" b="1">
                <a:solidFill>
                  <a:srgbClr val="002060"/>
                </a:solidFill>
              </a:rPr>
              <a:t>! </a:t>
            </a:r>
            <a:endParaRPr lang="en-GB" sz="2000">
              <a:solidFill>
                <a:srgbClr val="002060"/>
              </a:solidFill>
            </a:endParaRPr>
          </a:p>
          <a:p>
            <a:endParaRPr lang="en-GB" sz="2000">
              <a:solidFill>
                <a:srgbClr val="002060"/>
              </a:solidFill>
            </a:endParaRPr>
          </a:p>
          <a:p>
            <a:endParaRPr lang="en-GB" sz="2000">
              <a:solidFill>
                <a:srgbClr val="002060"/>
              </a:solidFill>
            </a:endParaRPr>
          </a:p>
          <a:p>
            <a:r>
              <a:rPr lang="en-GB" sz="2000" b="1" err="1">
                <a:solidFill>
                  <a:srgbClr val="002060"/>
                </a:solidFill>
              </a:rPr>
              <a:t>Pawb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i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wisgo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sbectol</a:t>
            </a:r>
            <a:r>
              <a:rPr lang="en-GB" sz="2000" b="1">
                <a:solidFill>
                  <a:srgbClr val="002060"/>
                </a:solidFill>
              </a:rPr>
              <a:t> haul,          </a:t>
            </a:r>
            <a:r>
              <a:rPr lang="en-GB" sz="2000" b="1" err="1">
                <a:solidFill>
                  <a:srgbClr val="002060"/>
                </a:solidFill>
              </a:rPr>
              <a:t>Pawb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i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wisgo</a:t>
            </a:r>
            <a:r>
              <a:rPr lang="en-GB" sz="2000" b="1">
                <a:solidFill>
                  <a:srgbClr val="002060"/>
                </a:solidFill>
              </a:rPr>
              <a:t> cot a </a:t>
            </a:r>
            <a:r>
              <a:rPr lang="en-GB" sz="2000" b="1" err="1">
                <a:solidFill>
                  <a:srgbClr val="002060"/>
                </a:solidFill>
              </a:rPr>
              <a:t>sgarff</a:t>
            </a:r>
            <a:r>
              <a:rPr lang="en-GB" sz="2000" b="1">
                <a:solidFill>
                  <a:srgbClr val="002060"/>
                </a:solidFill>
              </a:rPr>
              <a:t>, </a:t>
            </a:r>
          </a:p>
          <a:p>
            <a:r>
              <a:rPr lang="en-GB" sz="2000" b="1" err="1">
                <a:solidFill>
                  <a:srgbClr val="002060"/>
                </a:solidFill>
              </a:rPr>
              <a:t>Sbectol</a:t>
            </a:r>
            <a:r>
              <a:rPr lang="en-GB" sz="2000" b="1">
                <a:solidFill>
                  <a:srgbClr val="002060"/>
                </a:solidFill>
              </a:rPr>
              <a:t> haul, </a:t>
            </a:r>
            <a:r>
              <a:rPr lang="en-GB" sz="2000" b="1" err="1">
                <a:solidFill>
                  <a:srgbClr val="002060"/>
                </a:solidFill>
              </a:rPr>
              <a:t>sbectol</a:t>
            </a:r>
            <a:r>
              <a:rPr lang="en-GB" sz="2000" b="1">
                <a:solidFill>
                  <a:srgbClr val="002060"/>
                </a:solidFill>
              </a:rPr>
              <a:t> haul,          Cot a </a:t>
            </a:r>
            <a:r>
              <a:rPr lang="en-GB" sz="2000" b="1" err="1">
                <a:solidFill>
                  <a:srgbClr val="002060"/>
                </a:solidFill>
              </a:rPr>
              <a:t>sgarff</a:t>
            </a:r>
            <a:r>
              <a:rPr lang="en-GB" sz="2000" b="1">
                <a:solidFill>
                  <a:srgbClr val="002060"/>
                </a:solidFill>
              </a:rPr>
              <a:t>, cot a </a:t>
            </a:r>
            <a:r>
              <a:rPr lang="en-GB" sz="2000" b="1" err="1">
                <a:solidFill>
                  <a:srgbClr val="002060"/>
                </a:solidFill>
              </a:rPr>
              <a:t>sgarff</a:t>
            </a:r>
            <a:r>
              <a:rPr lang="en-GB" sz="2000" b="1">
                <a:solidFill>
                  <a:srgbClr val="002060"/>
                </a:solidFill>
              </a:rPr>
              <a:t>,</a:t>
            </a:r>
          </a:p>
          <a:p>
            <a:r>
              <a:rPr lang="en-GB" sz="2000" b="1" err="1">
                <a:solidFill>
                  <a:srgbClr val="002060"/>
                </a:solidFill>
              </a:rPr>
              <a:t>Pawb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i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wisgo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sbectol</a:t>
            </a:r>
            <a:r>
              <a:rPr lang="en-GB" sz="2000" b="1">
                <a:solidFill>
                  <a:srgbClr val="002060"/>
                </a:solidFill>
              </a:rPr>
              <a:t> haul,          </a:t>
            </a:r>
            <a:r>
              <a:rPr lang="en-GB" sz="2000" b="1" err="1">
                <a:solidFill>
                  <a:srgbClr val="002060"/>
                </a:solidFill>
              </a:rPr>
              <a:t>Pawb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i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wisgo</a:t>
            </a:r>
            <a:r>
              <a:rPr lang="en-GB" sz="2000" b="1">
                <a:solidFill>
                  <a:srgbClr val="002060"/>
                </a:solidFill>
              </a:rPr>
              <a:t> cot a </a:t>
            </a:r>
            <a:r>
              <a:rPr lang="en-GB" sz="2000" b="1" err="1">
                <a:solidFill>
                  <a:srgbClr val="002060"/>
                </a:solidFill>
              </a:rPr>
              <a:t>sgarff</a:t>
            </a:r>
            <a:r>
              <a:rPr lang="en-GB" sz="2000" b="1">
                <a:solidFill>
                  <a:srgbClr val="002060"/>
                </a:solidFill>
              </a:rPr>
              <a:t>, </a:t>
            </a:r>
          </a:p>
          <a:p>
            <a:r>
              <a:rPr lang="en-GB" sz="2000" b="1">
                <a:solidFill>
                  <a:srgbClr val="002060"/>
                </a:solidFill>
              </a:rPr>
              <a:t>Mae </a:t>
            </a:r>
            <a:r>
              <a:rPr lang="en-GB" sz="2000" b="1" err="1">
                <a:solidFill>
                  <a:srgbClr val="002060"/>
                </a:solidFill>
              </a:rPr>
              <a:t>hi’n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heulog</a:t>
            </a:r>
            <a:r>
              <a:rPr lang="en-GB" sz="2000" b="1">
                <a:solidFill>
                  <a:srgbClr val="002060"/>
                </a:solidFill>
              </a:rPr>
              <a:t>!                           Mae </a:t>
            </a:r>
            <a:r>
              <a:rPr lang="en-GB" sz="2000" b="1" err="1">
                <a:solidFill>
                  <a:srgbClr val="002060"/>
                </a:solidFill>
              </a:rPr>
              <a:t>hi’n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wyntog</a:t>
            </a:r>
            <a:r>
              <a:rPr lang="en-GB" sz="2000" b="1">
                <a:solidFill>
                  <a:srgbClr val="002060"/>
                </a:solidFill>
              </a:rPr>
              <a:t>! </a:t>
            </a:r>
            <a:endParaRPr lang="en-GB" sz="20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1510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rd 1">
            <a:extLst>
              <a:ext uri="{FF2B5EF4-FFF2-40B4-BE49-F238E27FC236}">
                <a16:creationId xmlns:a16="http://schemas.microsoft.com/office/drawing/2014/main" id="{D13502B8-51C9-5D4F-B476-5E25B80E02FF}"/>
              </a:ext>
            </a:extLst>
          </p:cNvPr>
          <p:cNvSpPr/>
          <p:nvPr/>
        </p:nvSpPr>
        <p:spPr>
          <a:xfrm>
            <a:off x="994993" y="2098675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800" b="1" err="1">
                <a:solidFill>
                  <a:schemeClr val="bg1"/>
                </a:solidFill>
                <a:latin typeface="+mn-lt"/>
              </a:rPr>
              <a:t>Ionawr</a:t>
            </a:r>
            <a:endParaRPr lang="en-GB" altLang="en-US" sz="28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top card 1">
            <a:extLst>
              <a:ext uri="{FF2B5EF4-FFF2-40B4-BE49-F238E27FC236}">
                <a16:creationId xmlns:a16="http://schemas.microsoft.com/office/drawing/2014/main" id="{80A7A9E1-00A9-1F45-9594-2A6871838D1C}"/>
              </a:ext>
            </a:extLst>
          </p:cNvPr>
          <p:cNvSpPr/>
          <p:nvPr/>
        </p:nvSpPr>
        <p:spPr>
          <a:xfrm>
            <a:off x="998018" y="2098675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January</a:t>
            </a:r>
          </a:p>
        </p:txBody>
      </p:sp>
      <p:sp>
        <p:nvSpPr>
          <p:cNvPr id="25" name="card 2">
            <a:extLst>
              <a:ext uri="{FF2B5EF4-FFF2-40B4-BE49-F238E27FC236}">
                <a16:creationId xmlns:a16="http://schemas.microsoft.com/office/drawing/2014/main" id="{252C15D0-DE5D-AC43-B6A9-543875F06804}"/>
              </a:ext>
            </a:extLst>
          </p:cNvPr>
          <p:cNvSpPr/>
          <p:nvPr/>
        </p:nvSpPr>
        <p:spPr>
          <a:xfrm>
            <a:off x="2731240" y="2098675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800" b="1" err="1">
                <a:solidFill>
                  <a:schemeClr val="bg1"/>
                </a:solidFill>
                <a:latin typeface="+mn-lt"/>
              </a:rPr>
              <a:t>Awst</a:t>
            </a:r>
            <a:endParaRPr lang="en-GB" altLang="en-US" sz="28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26" name="top card 2">
            <a:extLst>
              <a:ext uri="{FF2B5EF4-FFF2-40B4-BE49-F238E27FC236}">
                <a16:creationId xmlns:a16="http://schemas.microsoft.com/office/drawing/2014/main" id="{0E75265E-0D68-7043-8699-A2BFCA87CA9E}"/>
              </a:ext>
            </a:extLst>
          </p:cNvPr>
          <p:cNvSpPr/>
          <p:nvPr/>
        </p:nvSpPr>
        <p:spPr>
          <a:xfrm>
            <a:off x="2736957" y="2098675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August</a:t>
            </a:r>
          </a:p>
        </p:txBody>
      </p:sp>
      <p:sp>
        <p:nvSpPr>
          <p:cNvPr id="27" name="card 3">
            <a:extLst>
              <a:ext uri="{FF2B5EF4-FFF2-40B4-BE49-F238E27FC236}">
                <a16:creationId xmlns:a16="http://schemas.microsoft.com/office/drawing/2014/main" id="{789E617E-28DB-6941-9EEF-ACC94B1387D2}"/>
              </a:ext>
            </a:extLst>
          </p:cNvPr>
          <p:cNvSpPr/>
          <p:nvPr/>
        </p:nvSpPr>
        <p:spPr>
          <a:xfrm>
            <a:off x="4463732" y="2089150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800" b="1" err="1">
                <a:solidFill>
                  <a:schemeClr val="bg1"/>
                </a:solidFill>
                <a:latin typeface="+mn-lt"/>
              </a:rPr>
              <a:t>Rhagfyr</a:t>
            </a:r>
            <a:endParaRPr lang="en-GB" altLang="en-US" sz="28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28" name="top card 3">
            <a:extLst>
              <a:ext uri="{FF2B5EF4-FFF2-40B4-BE49-F238E27FC236}">
                <a16:creationId xmlns:a16="http://schemas.microsoft.com/office/drawing/2014/main" id="{E9BD740E-7941-B24C-B9DD-EC9DED339D1E}"/>
              </a:ext>
            </a:extLst>
          </p:cNvPr>
          <p:cNvSpPr/>
          <p:nvPr/>
        </p:nvSpPr>
        <p:spPr>
          <a:xfrm>
            <a:off x="4464462" y="2089150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December</a:t>
            </a:r>
          </a:p>
        </p:txBody>
      </p:sp>
      <p:sp>
        <p:nvSpPr>
          <p:cNvPr id="29" name="card 4">
            <a:extLst>
              <a:ext uri="{FF2B5EF4-FFF2-40B4-BE49-F238E27FC236}">
                <a16:creationId xmlns:a16="http://schemas.microsoft.com/office/drawing/2014/main" id="{831F20BA-5E43-EC41-A921-85253C05CA48}"/>
              </a:ext>
            </a:extLst>
          </p:cNvPr>
          <p:cNvSpPr/>
          <p:nvPr/>
        </p:nvSpPr>
        <p:spPr>
          <a:xfrm>
            <a:off x="6183204" y="2089150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800" b="1">
                <a:solidFill>
                  <a:schemeClr val="bg1"/>
                </a:solidFill>
                <a:latin typeface="+mn-lt"/>
              </a:rPr>
              <a:t>Mai</a:t>
            </a:r>
          </a:p>
        </p:txBody>
      </p:sp>
      <p:sp>
        <p:nvSpPr>
          <p:cNvPr id="30" name="top card 4">
            <a:extLst>
              <a:ext uri="{FF2B5EF4-FFF2-40B4-BE49-F238E27FC236}">
                <a16:creationId xmlns:a16="http://schemas.microsoft.com/office/drawing/2014/main" id="{20807748-2540-794A-990C-2530560BBF3B}"/>
              </a:ext>
            </a:extLst>
          </p:cNvPr>
          <p:cNvSpPr/>
          <p:nvPr/>
        </p:nvSpPr>
        <p:spPr>
          <a:xfrm>
            <a:off x="6183204" y="2089150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May</a:t>
            </a:r>
          </a:p>
        </p:txBody>
      </p:sp>
      <p:sp>
        <p:nvSpPr>
          <p:cNvPr id="31" name="card 5">
            <a:extLst>
              <a:ext uri="{FF2B5EF4-FFF2-40B4-BE49-F238E27FC236}">
                <a16:creationId xmlns:a16="http://schemas.microsoft.com/office/drawing/2014/main" id="{F3225B4D-C8C3-5B4A-A58F-9A750ED42C6D}"/>
              </a:ext>
            </a:extLst>
          </p:cNvPr>
          <p:cNvSpPr/>
          <p:nvPr/>
        </p:nvSpPr>
        <p:spPr>
          <a:xfrm>
            <a:off x="7902676" y="2089150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800" b="1">
                <a:solidFill>
                  <a:schemeClr val="bg1"/>
                </a:solidFill>
                <a:latin typeface="+mn-lt"/>
              </a:rPr>
              <a:t>Hydref</a:t>
            </a:r>
          </a:p>
        </p:txBody>
      </p:sp>
      <p:sp>
        <p:nvSpPr>
          <p:cNvPr id="32" name="top card 5">
            <a:extLst>
              <a:ext uri="{FF2B5EF4-FFF2-40B4-BE49-F238E27FC236}">
                <a16:creationId xmlns:a16="http://schemas.microsoft.com/office/drawing/2014/main" id="{11E80AA9-9051-F54C-9D84-24E63DA66A45}"/>
              </a:ext>
            </a:extLst>
          </p:cNvPr>
          <p:cNvSpPr/>
          <p:nvPr/>
        </p:nvSpPr>
        <p:spPr>
          <a:xfrm>
            <a:off x="7902359" y="2089150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October</a:t>
            </a:r>
          </a:p>
        </p:txBody>
      </p:sp>
      <p:sp>
        <p:nvSpPr>
          <p:cNvPr id="33" name="card 6">
            <a:extLst>
              <a:ext uri="{FF2B5EF4-FFF2-40B4-BE49-F238E27FC236}">
                <a16:creationId xmlns:a16="http://schemas.microsoft.com/office/drawing/2014/main" id="{A71641E5-7DBC-5A49-98B0-39ABB3A52E15}"/>
              </a:ext>
            </a:extLst>
          </p:cNvPr>
          <p:cNvSpPr/>
          <p:nvPr/>
        </p:nvSpPr>
        <p:spPr>
          <a:xfrm>
            <a:off x="989701" y="4165600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altLang="en-US" sz="2800" b="1">
                <a:solidFill>
                  <a:schemeClr val="bg1"/>
                </a:solidFill>
              </a:rPr>
              <a:t>Mawrth</a:t>
            </a:r>
          </a:p>
        </p:txBody>
      </p:sp>
      <p:sp>
        <p:nvSpPr>
          <p:cNvPr id="34" name="top card 6">
            <a:extLst>
              <a:ext uri="{FF2B5EF4-FFF2-40B4-BE49-F238E27FC236}">
                <a16:creationId xmlns:a16="http://schemas.microsoft.com/office/drawing/2014/main" id="{6CF258ED-3925-9C49-A60E-E78C84BE98FD}"/>
              </a:ext>
            </a:extLst>
          </p:cNvPr>
          <p:cNvSpPr/>
          <p:nvPr/>
        </p:nvSpPr>
        <p:spPr>
          <a:xfrm>
            <a:off x="989383" y="4165600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March</a:t>
            </a:r>
            <a:endParaRPr lang="en-GB" sz="2000">
              <a:solidFill>
                <a:srgbClr val="002060"/>
              </a:solidFill>
              <a:latin typeface="SASSOON PRIMARY" pitchFamily="2" charset="0"/>
            </a:endParaRPr>
          </a:p>
        </p:txBody>
      </p:sp>
      <p:sp>
        <p:nvSpPr>
          <p:cNvPr id="35" name="card 7">
            <a:extLst>
              <a:ext uri="{FF2B5EF4-FFF2-40B4-BE49-F238E27FC236}">
                <a16:creationId xmlns:a16="http://schemas.microsoft.com/office/drawing/2014/main" id="{BCF573AC-EA1D-244D-B9A9-61C821CAF5D9}"/>
              </a:ext>
            </a:extLst>
          </p:cNvPr>
          <p:cNvSpPr/>
          <p:nvPr/>
        </p:nvSpPr>
        <p:spPr>
          <a:xfrm>
            <a:off x="2731240" y="4165600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700" b="1" err="1">
                <a:solidFill>
                  <a:schemeClr val="bg1"/>
                </a:solidFill>
                <a:latin typeface="+mn-lt"/>
              </a:rPr>
              <a:t>Mehefin</a:t>
            </a:r>
            <a:endParaRPr lang="en-GB" altLang="en-US" sz="2700" b="1">
              <a:solidFill>
                <a:schemeClr val="bg1"/>
              </a:solidFill>
              <a:latin typeface="SASSOON PRIMARY" pitchFamily="2" charset="0"/>
            </a:endParaRPr>
          </a:p>
        </p:txBody>
      </p:sp>
      <p:sp>
        <p:nvSpPr>
          <p:cNvPr id="36" name="top card 7">
            <a:extLst>
              <a:ext uri="{FF2B5EF4-FFF2-40B4-BE49-F238E27FC236}">
                <a16:creationId xmlns:a16="http://schemas.microsoft.com/office/drawing/2014/main" id="{CD062E03-1FB5-C442-BDF8-139A38C2E092}"/>
              </a:ext>
            </a:extLst>
          </p:cNvPr>
          <p:cNvSpPr/>
          <p:nvPr/>
        </p:nvSpPr>
        <p:spPr>
          <a:xfrm>
            <a:off x="2731240" y="4165601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June</a:t>
            </a:r>
          </a:p>
        </p:txBody>
      </p:sp>
      <p:sp>
        <p:nvSpPr>
          <p:cNvPr id="37" name="card 8">
            <a:extLst>
              <a:ext uri="{FF2B5EF4-FFF2-40B4-BE49-F238E27FC236}">
                <a16:creationId xmlns:a16="http://schemas.microsoft.com/office/drawing/2014/main" id="{8CFDE82D-075F-1545-99C7-5FECE7DF8803}"/>
              </a:ext>
            </a:extLst>
          </p:cNvPr>
          <p:cNvSpPr/>
          <p:nvPr/>
        </p:nvSpPr>
        <p:spPr>
          <a:xfrm>
            <a:off x="4453365" y="4156074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500" b="1" err="1">
                <a:solidFill>
                  <a:schemeClr val="bg1"/>
                </a:solidFill>
                <a:latin typeface="+mn-lt"/>
              </a:rPr>
              <a:t>Chwefror</a:t>
            </a:r>
            <a:endParaRPr lang="en-GB" altLang="en-US" sz="25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38" name="top card 8">
            <a:extLst>
              <a:ext uri="{FF2B5EF4-FFF2-40B4-BE49-F238E27FC236}">
                <a16:creationId xmlns:a16="http://schemas.microsoft.com/office/drawing/2014/main" id="{76BF55C4-6715-0E43-A17D-D10E9233B017}"/>
              </a:ext>
            </a:extLst>
          </p:cNvPr>
          <p:cNvSpPr/>
          <p:nvPr/>
        </p:nvSpPr>
        <p:spPr>
          <a:xfrm>
            <a:off x="4453047" y="4156075"/>
            <a:ext cx="1422401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February</a:t>
            </a:r>
          </a:p>
        </p:txBody>
      </p:sp>
      <p:sp>
        <p:nvSpPr>
          <p:cNvPr id="39" name="card 9">
            <a:extLst>
              <a:ext uri="{FF2B5EF4-FFF2-40B4-BE49-F238E27FC236}">
                <a16:creationId xmlns:a16="http://schemas.microsoft.com/office/drawing/2014/main" id="{6C93A77A-8DD5-CE4E-A6DC-B0EC9F86B879}"/>
              </a:ext>
            </a:extLst>
          </p:cNvPr>
          <p:cNvSpPr/>
          <p:nvPr/>
        </p:nvSpPr>
        <p:spPr>
          <a:xfrm>
            <a:off x="6224030" y="4156074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800" b="1" err="1">
                <a:solidFill>
                  <a:schemeClr val="bg1"/>
                </a:solidFill>
                <a:latin typeface="+mn-lt"/>
              </a:rPr>
              <a:t>Ebrill</a:t>
            </a:r>
            <a:endParaRPr lang="en-GB" altLang="en-US" sz="28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40" name="top card 9">
            <a:extLst>
              <a:ext uri="{FF2B5EF4-FFF2-40B4-BE49-F238E27FC236}">
                <a16:creationId xmlns:a16="http://schemas.microsoft.com/office/drawing/2014/main" id="{59B9BB1D-A1BA-C946-BBB3-B549B23209C3}"/>
              </a:ext>
            </a:extLst>
          </p:cNvPr>
          <p:cNvSpPr/>
          <p:nvPr/>
        </p:nvSpPr>
        <p:spPr>
          <a:xfrm>
            <a:off x="6223713" y="4156074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April</a:t>
            </a:r>
          </a:p>
        </p:txBody>
      </p:sp>
      <p:sp>
        <p:nvSpPr>
          <p:cNvPr id="41" name="card 10">
            <a:extLst>
              <a:ext uri="{FF2B5EF4-FFF2-40B4-BE49-F238E27FC236}">
                <a16:creationId xmlns:a16="http://schemas.microsoft.com/office/drawing/2014/main" id="{73E5A89F-1D5C-FB41-9F40-6526B7F80158}"/>
              </a:ext>
            </a:extLst>
          </p:cNvPr>
          <p:cNvSpPr/>
          <p:nvPr/>
        </p:nvSpPr>
        <p:spPr>
          <a:xfrm>
            <a:off x="7902676" y="4165600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800" b="1">
                <a:solidFill>
                  <a:schemeClr val="bg1"/>
                </a:solidFill>
                <a:latin typeface="+mn-lt"/>
              </a:rPr>
              <a:t>Medi</a:t>
            </a:r>
          </a:p>
        </p:txBody>
      </p:sp>
      <p:sp>
        <p:nvSpPr>
          <p:cNvPr id="42" name="top card 10">
            <a:extLst>
              <a:ext uri="{FF2B5EF4-FFF2-40B4-BE49-F238E27FC236}">
                <a16:creationId xmlns:a16="http://schemas.microsoft.com/office/drawing/2014/main" id="{C5641FAA-5ACD-114C-AD35-1C4DB09B0CD4}"/>
              </a:ext>
            </a:extLst>
          </p:cNvPr>
          <p:cNvSpPr/>
          <p:nvPr/>
        </p:nvSpPr>
        <p:spPr>
          <a:xfrm>
            <a:off x="7902359" y="4165600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September</a:t>
            </a:r>
          </a:p>
        </p:txBody>
      </p:sp>
      <p:sp>
        <p:nvSpPr>
          <p:cNvPr id="54300" name="TextBox 1">
            <a:extLst>
              <a:ext uri="{FF2B5EF4-FFF2-40B4-BE49-F238E27FC236}">
                <a16:creationId xmlns:a16="http://schemas.microsoft.com/office/drawing/2014/main" id="{5489D525-2AD7-094B-A0CE-FAF891C18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9388" y="1219200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6BD569A9-A915-9D4F-825A-92384DD479BF}"/>
              </a:ext>
            </a:extLst>
          </p:cNvPr>
          <p:cNvSpPr txBox="1">
            <a:spLocks/>
          </p:cNvSpPr>
          <p:nvPr/>
        </p:nvSpPr>
        <p:spPr>
          <a:xfrm>
            <a:off x="1014211" y="689929"/>
            <a:ext cx="4253114" cy="942339"/>
          </a:xfrm>
          <a:gradFill>
            <a:gsLst>
              <a:gs pos="0">
                <a:schemeClr val="bg1"/>
              </a:gs>
              <a:gs pos="97000">
                <a:srgbClr val="00B050"/>
              </a:gs>
            </a:gsLst>
            <a:lin ang="5400000" scaled="0"/>
          </a:gra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solidFill>
                  <a:srgbClr val="002060"/>
                </a:solidFill>
                <a:latin typeface="+mn-lt"/>
              </a:rPr>
              <a:t>Ydych</a:t>
            </a:r>
            <a:r>
              <a:rPr 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+mn-lt"/>
              </a:rPr>
              <a:t>chi’n</a:t>
            </a:r>
            <a:r>
              <a:rPr lang="en-US" b="1">
                <a:solidFill>
                  <a:srgbClr val="002060"/>
                </a:solidFill>
                <a:latin typeface="+mn-lt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+mn-lt"/>
              </a:rPr>
              <a:t>cofio</a:t>
            </a:r>
            <a:r>
              <a:rPr lang="en-US" b="1">
                <a:solidFill>
                  <a:srgbClr val="002060"/>
                </a:solidFill>
                <a:latin typeface="+mn-lt"/>
              </a:rPr>
              <a:t>?!</a:t>
            </a:r>
          </a:p>
          <a:p>
            <a:pPr>
              <a:spcAft>
                <a:spcPts val="600"/>
              </a:spcAft>
            </a:pPr>
            <a:r>
              <a:rPr lang="en-US" sz="2600" i="1">
                <a:solidFill>
                  <a:srgbClr val="002060"/>
                </a:solidFill>
                <a:latin typeface="+mn-lt"/>
              </a:rPr>
              <a:t>Do you remember?!</a:t>
            </a:r>
            <a:r>
              <a:rPr lang="en-US" sz="2600" b="1">
                <a:solidFill>
                  <a:srgbClr val="002060"/>
                </a:solidFill>
                <a:latin typeface="+mn-lt"/>
              </a:rPr>
              <a:t> </a:t>
            </a:r>
          </a:p>
        </p:txBody>
      </p:sp>
      <p:sp>
        <p:nvSpPr>
          <p:cNvPr id="24" name="card 5">
            <a:extLst>
              <a:ext uri="{FF2B5EF4-FFF2-40B4-BE49-F238E27FC236}">
                <a16:creationId xmlns:a16="http://schemas.microsoft.com/office/drawing/2014/main" id="{366CA6E9-9F55-6549-AF7B-94A7B99F939C}"/>
              </a:ext>
            </a:extLst>
          </p:cNvPr>
          <p:cNvSpPr/>
          <p:nvPr/>
        </p:nvSpPr>
        <p:spPr>
          <a:xfrm>
            <a:off x="9622148" y="2089150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000" b="1" err="1">
                <a:solidFill>
                  <a:schemeClr val="bg1"/>
                </a:solidFill>
                <a:latin typeface="+mn-lt"/>
              </a:rPr>
              <a:t>Gorffennaf</a:t>
            </a:r>
            <a:endParaRPr lang="en-GB" altLang="en-US" sz="20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44" name="top card 5">
            <a:extLst>
              <a:ext uri="{FF2B5EF4-FFF2-40B4-BE49-F238E27FC236}">
                <a16:creationId xmlns:a16="http://schemas.microsoft.com/office/drawing/2014/main" id="{7356A0BF-5661-4749-9F95-5B03E86240F9}"/>
              </a:ext>
            </a:extLst>
          </p:cNvPr>
          <p:cNvSpPr/>
          <p:nvPr/>
        </p:nvSpPr>
        <p:spPr>
          <a:xfrm>
            <a:off x="9622148" y="2089150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July</a:t>
            </a:r>
          </a:p>
        </p:txBody>
      </p:sp>
      <p:sp>
        <p:nvSpPr>
          <p:cNvPr id="45" name="card 10">
            <a:extLst>
              <a:ext uri="{FF2B5EF4-FFF2-40B4-BE49-F238E27FC236}">
                <a16:creationId xmlns:a16="http://schemas.microsoft.com/office/drawing/2014/main" id="{D00F2343-C011-6C44-9411-9B5E569F31C3}"/>
              </a:ext>
            </a:extLst>
          </p:cNvPr>
          <p:cNvSpPr/>
          <p:nvPr/>
        </p:nvSpPr>
        <p:spPr>
          <a:xfrm>
            <a:off x="9622148" y="4165600"/>
            <a:ext cx="1422400" cy="1727200"/>
          </a:xfrm>
          <a:prstGeom prst="rect">
            <a:avLst/>
          </a:prstGeom>
          <a:solidFill>
            <a:srgbClr val="FF40FF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300" b="1" err="1">
                <a:solidFill>
                  <a:schemeClr val="bg1"/>
                </a:solidFill>
                <a:latin typeface="+mn-lt"/>
              </a:rPr>
              <a:t>Tachwedd</a:t>
            </a:r>
            <a:endParaRPr lang="en-GB" altLang="en-US" sz="23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46" name="top card 10">
            <a:extLst>
              <a:ext uri="{FF2B5EF4-FFF2-40B4-BE49-F238E27FC236}">
                <a16:creationId xmlns:a16="http://schemas.microsoft.com/office/drawing/2014/main" id="{2D45C6F1-7D76-524B-990A-E4E2BEE150B5}"/>
              </a:ext>
            </a:extLst>
          </p:cNvPr>
          <p:cNvSpPr/>
          <p:nvPr/>
        </p:nvSpPr>
        <p:spPr>
          <a:xfrm>
            <a:off x="9622148" y="4165600"/>
            <a:ext cx="1422400" cy="1727200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>
                <a:solidFill>
                  <a:srgbClr val="002060"/>
                </a:solidFill>
              </a:rPr>
              <a:t>November</a:t>
            </a:r>
          </a:p>
        </p:txBody>
      </p:sp>
    </p:spTree>
    <p:extLst>
      <p:ext uri="{BB962C8B-B14F-4D97-AF65-F5344CB8AC3E}">
        <p14:creationId xmlns:p14="http://schemas.microsoft.com/office/powerpoint/2010/main" val="2702824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018"/>
    </mc:Choice>
    <mc:Fallback>
      <p:transition spd="slow" advTm="32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13" grpId="0" animBg="1"/>
      <p:bldP spid="26" grpId="0" animBg="1"/>
      <p:bldP spid="28" grpId="0" animBg="1"/>
      <p:bldP spid="30" grpId="0" animBg="1"/>
      <p:bldP spid="32" grpId="0" animBg="1"/>
      <p:bldP spid="34" grpId="0" animBg="1"/>
      <p:bldP spid="36" grpId="0" animBg="1"/>
      <p:bldP spid="38" grpId="0" animBg="1"/>
      <p:bldP spid="40" grpId="0" animBg="1"/>
      <p:bldP spid="42" grpId="0" animBg="1"/>
      <p:bldP spid="44" grpId="0" animBg="1"/>
      <p:bldP spid="46" grpId="0" animBg="1"/>
    </p:bldLst>
  </p:timing>
  <p:extLst>
    <p:ext uri="{E180D4A7-C9FB-4DFB-919C-405C955672EB}">
      <p14:showEvtLst xmlns:p14="http://schemas.microsoft.com/office/powerpoint/2010/main">
        <p14:triggerEvt type="onClick" time="8709" objId="13"/>
        <p14:triggerEvt type="onClick" time="11767" objId="42"/>
      </p14:showEvtLst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103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382454" y="2786294"/>
            <a:ext cx="5257221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>
                <a:solidFill>
                  <a:srgbClr val="002060"/>
                </a:solidFill>
                <a:cs typeface="Calibri"/>
              </a:rPr>
              <a:t>Mawrth</a:t>
            </a:r>
          </a:p>
        </p:txBody>
      </p:sp>
    </p:spTree>
    <p:extLst>
      <p:ext uri="{BB962C8B-B14F-4D97-AF65-F5344CB8AC3E}">
        <p14:creationId xmlns:p14="http://schemas.microsoft.com/office/powerpoint/2010/main" val="278858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79649B3-662D-9B40-B394-D0C6CECC5F5F}"/>
              </a:ext>
            </a:extLst>
          </p:cNvPr>
          <p:cNvSpPr txBox="1"/>
          <p:nvPr/>
        </p:nvSpPr>
        <p:spPr>
          <a:xfrm>
            <a:off x="8559381" y="1564443"/>
            <a:ext cx="24384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gwanwyn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Spring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B6767F-C405-5E46-B85C-5A56CAC3C8A1}"/>
              </a:ext>
            </a:extLst>
          </p:cNvPr>
          <p:cNvSpPr txBox="1"/>
          <p:nvPr/>
        </p:nvSpPr>
        <p:spPr>
          <a:xfrm>
            <a:off x="2108159" y="4226671"/>
            <a:ext cx="10486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haf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Summer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0CC87B-D05A-8A4F-A91A-3C55255A56A5}"/>
              </a:ext>
            </a:extLst>
          </p:cNvPr>
          <p:cNvSpPr txBox="1"/>
          <p:nvPr/>
        </p:nvSpPr>
        <p:spPr>
          <a:xfrm>
            <a:off x="1907214" y="1564443"/>
            <a:ext cx="14592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gaeaf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Winter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DDEDE7-6751-A942-85F1-BE0ED8AF9CC6}"/>
              </a:ext>
            </a:extLst>
          </p:cNvPr>
          <p:cNvSpPr txBox="1"/>
          <p:nvPr/>
        </p:nvSpPr>
        <p:spPr>
          <a:xfrm>
            <a:off x="8935745" y="4226671"/>
            <a:ext cx="16933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hydref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Autumn</a:t>
            </a:r>
          </a:p>
        </p:txBody>
      </p:sp>
      <p:pic>
        <p:nvPicPr>
          <p:cNvPr id="15" name="Picture 14" descr="Background pattern&#10;&#10;Description automatically generated">
            <a:extLst>
              <a:ext uri="{FF2B5EF4-FFF2-40B4-BE49-F238E27FC236}">
                <a16:creationId xmlns:a16="http://schemas.microsoft.com/office/drawing/2014/main" id="{B9C56156-1D28-7743-B4D0-B3A886DA4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580" y="844232"/>
            <a:ext cx="4434840" cy="51579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137067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Gwanwin 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Spring.</a:t>
            </a:r>
          </a:p>
        </p:txBody>
      </p:sp>
      <p:pic>
        <p:nvPicPr>
          <p:cNvPr id="3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A701F52-1FCC-3031-74BA-D64B8D7B26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0264" y="2508023"/>
            <a:ext cx="3311471" cy="3869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41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Is it fine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 descr="A picture containing chart&#10;&#10;Description automatically generated">
            <a:extLst>
              <a:ext uri="{FF2B5EF4-FFF2-40B4-BE49-F238E27FC236}">
                <a16:creationId xmlns:a16="http://schemas.microsoft.com/office/drawing/2014/main" id="{82F7C882-1795-8FC8-74C5-21BE013FE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242" y="271204"/>
            <a:ext cx="1480386" cy="126276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2682662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7" descr="Icon&#10;&#10;Description automatically generated">
            <a:extLst>
              <a:ext uri="{FF2B5EF4-FFF2-40B4-BE49-F238E27FC236}">
                <a16:creationId xmlns:a16="http://schemas.microsoft.com/office/drawing/2014/main" id="{D43F13D1-9DD4-DABE-FC6C-3E56D9654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6362" y="288985"/>
            <a:ext cx="1693653" cy="169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13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heulog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620265" y="4781089"/>
            <a:ext cx="493776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heulog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 descr="Diagram, schematic&#10;&#10;Description automatically generated">
            <a:extLst>
              <a:ext uri="{FF2B5EF4-FFF2-40B4-BE49-F238E27FC236}">
                <a16:creationId xmlns:a16="http://schemas.microsoft.com/office/drawing/2014/main" id="{3D48CE11-2286-BD73-D26B-5AB717E4E1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3551" y="343704"/>
            <a:ext cx="1684031" cy="168403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12886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Iau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/>
              <a:t>                </a:t>
            </a: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38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Sadwrn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Saturday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Sadwrn </a:t>
            </a:r>
          </a:p>
          <a:p>
            <a:pPr algn="ctr"/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Sadwrn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02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Mawrth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Tuesday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Mawrth </a:t>
            </a:r>
          </a:p>
          <a:p>
            <a:pPr algn="ctr"/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Mawrth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54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Mawrth?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March?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Mawrth.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Mawrth.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253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 Ebrill?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April?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Ebrill.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Ebrill.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472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Tachwedd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November?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Tachwedd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Tachwedd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39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982816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2256344"/>
            <a:ext cx="3565086" cy="459974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3204137" y="126527"/>
            <a:ext cx="3948461" cy="706482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… </a:t>
            </a:r>
            <a:r>
              <a:rPr lang="en-US" sz="2400" b="1" err="1">
                <a:solidFill>
                  <a:srgbClr val="002060"/>
                </a:solidFill>
              </a:rPr>
              <a:t>yma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1894619" y="1554173"/>
            <a:ext cx="2210468" cy="69841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002060"/>
                </a:solidFill>
              </a:rPr>
              <a:t>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4387586" y="976080"/>
            <a:ext cx="4153634" cy="116780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Beth 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hoff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fwyd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lyfr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raglen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liw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bwnc</a:t>
            </a:r>
            <a:r>
              <a:rPr lang="en-US" sz="2400" b="1">
                <a:solidFill>
                  <a:srgbClr val="002060"/>
                </a:solidFill>
              </a:rPr>
              <a:t> di?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271258" y="99715"/>
            <a:ext cx="2537482" cy="145747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Bore da, </a:t>
            </a:r>
            <a:r>
              <a:rPr lang="en-US" sz="2400" b="1" err="1">
                <a:solidFill>
                  <a:srgbClr val="002060"/>
                </a:solidFill>
              </a:rPr>
              <a:t>bawb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blant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ddosbarth</a:t>
            </a:r>
            <a:r>
              <a:rPr lang="en-US" sz="2400" b="1">
                <a:solidFill>
                  <a:srgbClr val="002060"/>
                </a:solidFill>
              </a:rPr>
              <a:t>!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7B64704-F113-1446-C472-A8AC326DE1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3075031"/>
              </p:ext>
            </p:extLst>
          </p:nvPr>
        </p:nvGraphicFramePr>
        <p:xfrm>
          <a:off x="8746829" y="109546"/>
          <a:ext cx="3333750" cy="4899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>
                  <a:extLst>
                    <a:ext uri="{9D8B030D-6E8A-4147-A177-3AD203B41FA5}">
                      <a16:colId xmlns:a16="http://schemas.microsoft.com/office/drawing/2014/main" val="1429332774"/>
                    </a:ext>
                  </a:extLst>
                </a:gridCol>
                <a:gridCol w="2305050">
                  <a:extLst>
                    <a:ext uri="{9D8B030D-6E8A-4147-A177-3AD203B41FA5}">
                      <a16:colId xmlns:a16="http://schemas.microsoft.com/office/drawing/2014/main" val="120519581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BFF28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BFF2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8538328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Cara​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174460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2​​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Elle​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60798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3​​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Ffion​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60289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4​​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Jodie​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245069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5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Lois​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02065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Lucy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972939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Phoebe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06727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Rebecca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78719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Holly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171090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Carly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07751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Kayla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02217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Melissa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8262529"/>
                  </a:ext>
                </a:extLst>
              </a:tr>
            </a:tbl>
          </a:graphicData>
        </a:graphic>
      </p:graphicFrame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2174693" y="2446191"/>
            <a:ext cx="2066121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Oval Callout 12">
            <a:extLst>
              <a:ext uri="{FF2B5EF4-FFF2-40B4-BE49-F238E27FC236}">
                <a16:creationId xmlns:a16="http://schemas.microsoft.com/office/drawing/2014/main" id="{21968474-A038-1D63-2BAB-775E4BBC6498}"/>
              </a:ext>
            </a:extLst>
          </p:cNvPr>
          <p:cNvSpPr/>
          <p:nvPr/>
        </p:nvSpPr>
        <p:spPr>
          <a:xfrm>
            <a:off x="7212372" y="5213952"/>
            <a:ext cx="4726663" cy="60552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ddydd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Oval Callout 12">
            <a:extLst>
              <a:ext uri="{FF2B5EF4-FFF2-40B4-BE49-F238E27FC236}">
                <a16:creationId xmlns:a16="http://schemas.microsoft.com/office/drawing/2014/main" id="{667BADF2-BB98-57FE-A0AB-6712F90B7504}"/>
              </a:ext>
            </a:extLst>
          </p:cNvPr>
          <p:cNvSpPr/>
          <p:nvPr/>
        </p:nvSpPr>
        <p:spPr>
          <a:xfrm>
            <a:off x="3512759" y="3787669"/>
            <a:ext cx="5071233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mae</a:t>
            </a:r>
            <a:r>
              <a:rPr lang="en-US" sz="2400" b="1" err="1">
                <a:solidFill>
                  <a:srgbClr val="002060"/>
                </a:solidFill>
              </a:rPr>
              <a:t>'r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4371015" y="2372632"/>
            <a:ext cx="4291073" cy="117048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err="1">
                <a:solidFill>
                  <a:srgbClr val="002060"/>
                </a:solidFill>
              </a:rPr>
              <a:t>frechdanau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Oval Callout 12">
            <a:extLst>
              <a:ext uri="{FF2B5EF4-FFF2-40B4-BE49-F238E27FC236}">
                <a16:creationId xmlns:a16="http://schemas.microsoft.com/office/drawing/2014/main" id="{85B39513-105D-AE1D-8108-1E15E0B2010A}"/>
              </a:ext>
            </a:extLst>
          </p:cNvPr>
          <p:cNvSpPr/>
          <p:nvPr/>
        </p:nvSpPr>
        <p:spPr>
          <a:xfrm>
            <a:off x="2765135" y="4679064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oedd</a:t>
            </a:r>
            <a:r>
              <a:rPr lang="en-US" sz="2400" b="1">
                <a:solidFill>
                  <a:srgbClr val="002060"/>
                </a:solidFill>
              </a:rPr>
              <a:t> 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ddoe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Oval Callout 12">
            <a:extLst>
              <a:ext uri="{FF2B5EF4-FFF2-40B4-BE49-F238E27FC236}">
                <a16:creationId xmlns:a16="http://schemas.microsoft.com/office/drawing/2014/main" id="{91EAE9D9-9304-0574-FEE6-91E7AD7EFA29}"/>
              </a:ext>
            </a:extLst>
          </p:cNvPr>
          <p:cNvSpPr/>
          <p:nvPr/>
        </p:nvSpPr>
        <p:spPr>
          <a:xfrm>
            <a:off x="1543059" y="5570460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bydd</a:t>
            </a:r>
            <a:r>
              <a:rPr lang="en-US" sz="2400" b="1">
                <a:solidFill>
                  <a:srgbClr val="FF0000"/>
                </a:solidFill>
              </a:rPr>
              <a:t> </a:t>
            </a:r>
            <a:r>
              <a:rPr lang="en-US" sz="2400" b="1">
                <a:solidFill>
                  <a:srgbClr val="002060"/>
                </a:solidFill>
              </a:rPr>
              <a:t>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FF0000"/>
                </a:solidFill>
              </a:rPr>
              <a:t>yfory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5" name="Oval Callout 12">
            <a:extLst>
              <a:ext uri="{FF2B5EF4-FFF2-40B4-BE49-F238E27FC236}">
                <a16:creationId xmlns:a16="http://schemas.microsoft.com/office/drawing/2014/main" id="{89EAB1B5-592C-9BB5-E3B4-D1327E7BB1C9}"/>
              </a:ext>
            </a:extLst>
          </p:cNvPr>
          <p:cNvSpPr/>
          <p:nvPr/>
        </p:nvSpPr>
        <p:spPr>
          <a:xfrm>
            <a:off x="5846523" y="6119725"/>
            <a:ext cx="2613192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fis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2">
            <a:extLst>
              <a:ext uri="{FF2B5EF4-FFF2-40B4-BE49-F238E27FC236}">
                <a16:creationId xmlns:a16="http://schemas.microsoft.com/office/drawing/2014/main" id="{87B14B4C-92F2-9FF9-3268-481C4A645B79}"/>
              </a:ext>
            </a:extLst>
          </p:cNvPr>
          <p:cNvSpPr/>
          <p:nvPr/>
        </p:nvSpPr>
        <p:spPr>
          <a:xfrm>
            <a:off x="8736370" y="6047837"/>
            <a:ext cx="3346436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dymor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76526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36" y="245208"/>
            <a:ext cx="10379528" cy="6367583"/>
          </a:xfrm>
          <a:prstGeom prst="rect">
            <a:avLst/>
          </a:prstGeom>
          <a:solidFill>
            <a:srgbClr val="FF40FF"/>
          </a:solidFill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4649361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773822" y="5171536"/>
            <a:ext cx="2730619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Berfenwau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Verb-nouns</a:t>
            </a:r>
          </a:p>
        </p:txBody>
      </p:sp>
    </p:spTree>
    <p:extLst>
      <p:ext uri="{BB962C8B-B14F-4D97-AF65-F5344CB8AC3E}">
        <p14:creationId xmlns:p14="http://schemas.microsoft.com/office/powerpoint/2010/main" val="40447866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CADFCC-6948-3440-AD68-D61C6699C2BD}"/>
              </a:ext>
            </a:extLst>
          </p:cNvPr>
          <p:cNvSpPr txBox="1"/>
          <p:nvPr/>
        </p:nvSpPr>
        <p:spPr>
          <a:xfrm>
            <a:off x="5233331" y="319929"/>
            <a:ext cx="5315778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>
                <a:solidFill>
                  <a:srgbClr val="002060"/>
                </a:solidFill>
              </a:rPr>
              <a:t>Beth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berfenwau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What are verb-nouns?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23D09F-41EF-C64A-A8A8-C5D5F4D7FE1A}"/>
              </a:ext>
            </a:extLst>
          </p:cNvPr>
          <p:cNvSpPr txBox="1"/>
          <p:nvPr/>
        </p:nvSpPr>
        <p:spPr>
          <a:xfrm>
            <a:off x="3592332" y="2282786"/>
            <a:ext cx="859966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err="1">
                <a:solidFill>
                  <a:srgbClr val="002060"/>
                </a:solidFill>
              </a:rPr>
              <a:t>Yn</a:t>
            </a:r>
            <a:r>
              <a:rPr lang="en-US" sz="2800">
                <a:solidFill>
                  <a:srgbClr val="002060"/>
                </a:solidFill>
              </a:rPr>
              <a:t> </a:t>
            </a:r>
            <a:r>
              <a:rPr lang="en-US" sz="2800" err="1">
                <a:solidFill>
                  <a:srgbClr val="002060"/>
                </a:solidFill>
              </a:rPr>
              <a:t>Gymraeg</a:t>
            </a:r>
            <a:r>
              <a:rPr lang="en-US" sz="2800">
                <a:solidFill>
                  <a:srgbClr val="002060"/>
                </a:solidFill>
              </a:rPr>
              <a:t>:</a:t>
            </a:r>
          </a:p>
          <a:p>
            <a:endParaRPr lang="en-US" sz="3200">
              <a:solidFill>
                <a:srgbClr val="002060"/>
              </a:solidFill>
            </a:endParaRPr>
          </a:p>
          <a:p>
            <a:r>
              <a:rPr lang="en-US" sz="3200" b="1" err="1">
                <a:solidFill>
                  <a:srgbClr val="002060"/>
                </a:solidFill>
              </a:rPr>
              <a:t>berfenw</a:t>
            </a:r>
            <a:r>
              <a:rPr lang="en-US" sz="3200" b="1">
                <a:solidFill>
                  <a:srgbClr val="002060"/>
                </a:solidFill>
              </a:rPr>
              <a:t>   =    verb-noun </a:t>
            </a:r>
            <a:r>
              <a:rPr lang="en-US" sz="3200" i="1">
                <a:solidFill>
                  <a:srgbClr val="002060"/>
                </a:solidFill>
              </a:rPr>
              <a:t>(action)</a:t>
            </a:r>
          </a:p>
          <a:p>
            <a:r>
              <a:rPr lang="en-US" sz="3200" i="1">
                <a:solidFill>
                  <a:srgbClr val="002060"/>
                </a:solidFill>
              </a:rPr>
              <a:t>                         </a:t>
            </a:r>
            <a:r>
              <a:rPr lang="en-US" sz="2000" i="1">
                <a:solidFill>
                  <a:srgbClr val="002060"/>
                </a:solidFill>
              </a:rPr>
              <a:t>The basic form of the verb; the form listed in the  </a:t>
            </a:r>
          </a:p>
          <a:p>
            <a:r>
              <a:rPr lang="en-US" sz="2000" i="1">
                <a:solidFill>
                  <a:srgbClr val="002060"/>
                </a:solidFill>
              </a:rPr>
              <a:t>                                        dictionary</a:t>
            </a:r>
          </a:p>
          <a:p>
            <a:r>
              <a:rPr lang="en-US" sz="2000" i="1">
                <a:solidFill>
                  <a:srgbClr val="002060"/>
                </a:solidFill>
              </a:rPr>
              <a:t>                                        e.g. </a:t>
            </a:r>
            <a:r>
              <a:rPr lang="en-US" sz="2000" b="1" err="1">
                <a:solidFill>
                  <a:srgbClr val="002060"/>
                </a:solidFill>
              </a:rPr>
              <a:t>eistedd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i="1">
                <a:solidFill>
                  <a:srgbClr val="002060"/>
                </a:solidFill>
              </a:rPr>
              <a:t>(to sit), </a:t>
            </a:r>
            <a:r>
              <a:rPr lang="en-US" sz="2000" b="1" err="1">
                <a:solidFill>
                  <a:srgbClr val="002060"/>
                </a:solidFill>
              </a:rPr>
              <a:t>darllen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i="1">
                <a:solidFill>
                  <a:srgbClr val="002060"/>
                </a:solidFill>
              </a:rPr>
              <a:t>(to read)</a:t>
            </a:r>
            <a:endParaRPr lang="en-US" sz="2000">
              <a:solidFill>
                <a:srgbClr val="002060"/>
              </a:solidFill>
            </a:endParaRPr>
          </a:p>
          <a:p>
            <a:endParaRPr lang="en-US" sz="3200">
              <a:solidFill>
                <a:srgbClr val="002060"/>
              </a:solidFill>
            </a:endParaRPr>
          </a:p>
          <a:p>
            <a:r>
              <a:rPr lang="en-US" sz="3200" b="1">
                <a:solidFill>
                  <a:srgbClr val="002060"/>
                </a:solidFill>
              </a:rPr>
              <a:t>    </a:t>
            </a:r>
            <a:r>
              <a:rPr lang="en-US" sz="3200" b="1" err="1">
                <a:solidFill>
                  <a:srgbClr val="002060"/>
                </a:solidFill>
              </a:rPr>
              <a:t>berf</a:t>
            </a:r>
            <a:r>
              <a:rPr lang="en-US" sz="3200" b="1">
                <a:solidFill>
                  <a:srgbClr val="002060"/>
                </a:solidFill>
              </a:rPr>
              <a:t>       =    verb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i="1">
                <a:solidFill>
                  <a:srgbClr val="002060"/>
                </a:solidFill>
              </a:rPr>
              <a:t>(action, who, when)</a:t>
            </a:r>
          </a:p>
          <a:p>
            <a:r>
              <a:rPr lang="en-US" sz="2000" i="1">
                <a:solidFill>
                  <a:srgbClr val="002060"/>
                </a:solidFill>
              </a:rPr>
              <a:t>                                         e.g. </a:t>
            </a:r>
            <a:r>
              <a:rPr lang="en-US" sz="2000" b="1" err="1">
                <a:solidFill>
                  <a:srgbClr val="002060"/>
                </a:solidFill>
              </a:rPr>
              <a:t>Dw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b="1" err="1">
                <a:solidFill>
                  <a:srgbClr val="002060"/>
                </a:solidFill>
              </a:rPr>
              <a:t>i’n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b="1" err="1">
                <a:solidFill>
                  <a:srgbClr val="002060"/>
                </a:solidFill>
              </a:rPr>
              <a:t>darllen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i="1">
                <a:solidFill>
                  <a:srgbClr val="002060"/>
                </a:solidFill>
              </a:rPr>
              <a:t>(I am reading), </a:t>
            </a:r>
            <a:r>
              <a:rPr lang="en-US" sz="2000" b="1" err="1">
                <a:solidFill>
                  <a:srgbClr val="002060"/>
                </a:solidFill>
              </a:rPr>
              <a:t>Darllenodd</a:t>
            </a:r>
            <a:r>
              <a:rPr lang="en-US" sz="2000" b="1">
                <a:solidFill>
                  <a:srgbClr val="002060"/>
                </a:solidFill>
              </a:rPr>
              <a:t> e </a:t>
            </a:r>
            <a:r>
              <a:rPr lang="en-US" sz="2000" i="1">
                <a:solidFill>
                  <a:srgbClr val="002060"/>
                </a:solidFill>
              </a:rPr>
              <a:t>(He read)</a:t>
            </a:r>
          </a:p>
        </p:txBody>
      </p:sp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346F6618-6083-7834-34A1-CAAC8CD57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111" y="881627"/>
            <a:ext cx="2976966" cy="597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3667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96646" y="5116011"/>
            <a:ext cx="299870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eistedd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sit</a:t>
            </a:r>
          </a:p>
        </p:txBody>
      </p:sp>
      <p:pic>
        <p:nvPicPr>
          <p:cNvPr id="10" name="Picture 9" descr="A picture containing toy, LEGO, doll&#10;&#10;Description automatically generated">
            <a:extLst>
              <a:ext uri="{FF2B5EF4-FFF2-40B4-BE49-F238E27FC236}">
                <a16:creationId xmlns:a16="http://schemas.microsoft.com/office/drawing/2014/main" id="{4481B657-F41E-7F4B-AD5A-EC3824A0A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345" y="202555"/>
            <a:ext cx="2219309" cy="449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5264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997301" y="5116011"/>
            <a:ext cx="219739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sefyll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stand</a:t>
            </a:r>
          </a:p>
        </p:txBody>
      </p:sp>
      <p:pic>
        <p:nvPicPr>
          <p:cNvPr id="8" name="Picture 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5D6E6E1F-C32E-8B4D-BA23-C93C839EC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8421" y="312516"/>
            <a:ext cx="3075155" cy="471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53818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657946" y="5116011"/>
            <a:ext cx="287610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darllen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read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73690A1-5421-BA49-941B-B034CDA8D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4031" y="518504"/>
            <a:ext cx="3563938" cy="4138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13345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660350" y="5116011"/>
            <a:ext cx="287130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rhedeg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run</a:t>
            </a:r>
          </a:p>
        </p:txBody>
      </p:sp>
      <p:pic>
        <p:nvPicPr>
          <p:cNvPr id="6" name="Picture 5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943F005-B6B7-4140-B462-6CDC2A089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940" y="387750"/>
            <a:ext cx="2614120" cy="462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5591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443977" y="5116011"/>
            <a:ext cx="330404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cerdded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walk</a:t>
            </a:r>
          </a:p>
        </p:txBody>
      </p:sp>
      <p:pic>
        <p:nvPicPr>
          <p:cNvPr id="3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FDC2F40-FC17-8440-A70E-C1A19AB6C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852" y="389943"/>
            <a:ext cx="2876295" cy="4726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1170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85724" y="5116011"/>
            <a:ext cx="342055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chwarae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play</a:t>
            </a:r>
          </a:p>
        </p:txBody>
      </p:sp>
      <p:pic>
        <p:nvPicPr>
          <p:cNvPr id="6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09B76FB-872F-744F-B6D8-5B3C456ED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9721" y="2131669"/>
            <a:ext cx="3122595" cy="2400863"/>
          </a:xfrm>
          <a:prstGeom prst="rect">
            <a:avLst/>
          </a:prstGeom>
        </p:spPr>
      </p:pic>
      <p:pic>
        <p:nvPicPr>
          <p:cNvPr id="3" name="Picture 2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7792FD45-0407-7E42-96A5-CFD6763D8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554" y="590147"/>
            <a:ext cx="3542763" cy="24887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6723B8-CC54-6F44-8B5E-01862947BE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237" y="2184641"/>
            <a:ext cx="4112374" cy="248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8861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3994111" y="5116011"/>
            <a:ext cx="420378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ysgrifennu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write</a:t>
            </a:r>
          </a:p>
        </p:txBody>
      </p:sp>
      <p:pic>
        <p:nvPicPr>
          <p:cNvPr id="3" name="Picture 2" descr="A picture containing text, toy, vector graphics&#10;&#10;Description automatically generated">
            <a:extLst>
              <a:ext uri="{FF2B5EF4-FFF2-40B4-BE49-F238E27FC236}">
                <a16:creationId xmlns:a16="http://schemas.microsoft.com/office/drawing/2014/main" id="{581C7CE1-6DC0-2A48-A772-1A97ACF0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500" y="445452"/>
            <a:ext cx="3683000" cy="45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71129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30796" y="5116011"/>
            <a:ext cx="313040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paentio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paint</a:t>
            </a: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E0E2C6A5-0F1B-334D-B4AD-14491DB73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2812" y="447216"/>
            <a:ext cx="4746375" cy="449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83754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5090243" y="5116011"/>
            <a:ext cx="201151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canu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sing</a:t>
            </a:r>
          </a:p>
        </p:txBody>
      </p:sp>
      <p:pic>
        <p:nvPicPr>
          <p:cNvPr id="3" name="Picture 2" descr="A cartoon of a child holding a microphone&#10;&#10;Description automatically generated with low confidence">
            <a:extLst>
              <a:ext uri="{FF2B5EF4-FFF2-40B4-BE49-F238E27FC236}">
                <a16:creationId xmlns:a16="http://schemas.microsoft.com/office/drawing/2014/main" id="{067B2ADC-309B-154E-AE34-A8BD96F5D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6533" y="378267"/>
            <a:ext cx="2678934" cy="4737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67657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12073" y="5116011"/>
            <a:ext cx="3167855" cy="163121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cweryla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quarrel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4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C90C98C4-1349-A346-945A-AAF0E8104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8260" y="393138"/>
            <a:ext cx="4275479" cy="4820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92110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49215" y="5116011"/>
            <a:ext cx="249356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siarad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speak/talk</a:t>
            </a: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C716E250-CBE6-F349-985D-7E74C51823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875" y="379231"/>
            <a:ext cx="4728248" cy="457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37937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94668" y="5116011"/>
            <a:ext cx="340266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dawnsio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dance</a:t>
            </a:r>
          </a:p>
        </p:txBody>
      </p:sp>
      <p:pic>
        <p:nvPicPr>
          <p:cNvPr id="3" name="Picture 2" descr="A cartoon of a child running&#10;&#10;Description automatically generated with low confidence">
            <a:extLst>
              <a:ext uri="{FF2B5EF4-FFF2-40B4-BE49-F238E27FC236}">
                <a16:creationId xmlns:a16="http://schemas.microsoft.com/office/drawing/2014/main" id="{56A811E4-1241-A847-8F5E-9E7F28D80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166" y="403171"/>
            <a:ext cx="2422375" cy="4599791"/>
          </a:xfrm>
          <a:prstGeom prst="rect">
            <a:avLst/>
          </a:prstGeom>
        </p:spPr>
      </p:pic>
      <p:pic>
        <p:nvPicPr>
          <p:cNvPr id="6" name="Picture 5" descr="A cartoon of a child&#10;&#10;Description automatically generated with low confidence">
            <a:extLst>
              <a:ext uri="{FF2B5EF4-FFF2-40B4-BE49-F238E27FC236}">
                <a16:creationId xmlns:a16="http://schemas.microsoft.com/office/drawing/2014/main" id="{FBDE9439-7232-6E4C-AD25-D8A81887C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160" y="403171"/>
            <a:ext cx="2279176" cy="4599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94862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703470" y="5116011"/>
            <a:ext cx="278505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edrych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look</a:t>
            </a:r>
          </a:p>
        </p:txBody>
      </p:sp>
      <p:pic>
        <p:nvPicPr>
          <p:cNvPr id="3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1C3186F1-09CD-7F47-BA94-3B09EBCC6F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8566" y="798654"/>
            <a:ext cx="3312850" cy="402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4033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15417" y="5116011"/>
            <a:ext cx="356116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gwrando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listen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BD9157A7-6F39-3247-9C66-35B313139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683717"/>
            <a:ext cx="2667000" cy="41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45201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490850" y="5116011"/>
            <a:ext cx="321030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gweiddi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shout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1617762-126E-7347-9AAA-55C0BEDAFE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082" y="256249"/>
            <a:ext cx="4225836" cy="4662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87508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01415" y="5116011"/>
            <a:ext cx="258917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neidio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jump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A1E0594-3984-CF4B-A2E0-A97A6E83D0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4225" y="280564"/>
            <a:ext cx="3016170" cy="4835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85693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78358" y="5116011"/>
            <a:ext cx="243528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sgipio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skip</a:t>
            </a:r>
          </a:p>
        </p:txBody>
      </p:sp>
      <p:pic>
        <p:nvPicPr>
          <p:cNvPr id="3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F6DDD1FC-B123-D24A-9289-4D05B8E7F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8358" y="474240"/>
            <a:ext cx="2298700" cy="477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89257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768264" y="5116011"/>
            <a:ext cx="265547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dringo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climb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4C9F7EB-7066-E440-A691-243B106B6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833" y="310221"/>
            <a:ext cx="3908333" cy="465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55686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5164750" y="5116011"/>
            <a:ext cx="186249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yfed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drink</a:t>
            </a:r>
          </a:p>
        </p:txBody>
      </p:sp>
      <p:pic>
        <p:nvPicPr>
          <p:cNvPr id="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B482E2E2-06FE-B24C-8E55-2C7936B73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1196" y="306648"/>
            <a:ext cx="3529606" cy="472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87621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06576" y="5116011"/>
            <a:ext cx="257884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bwyta</a:t>
            </a:r>
            <a:endParaRPr lang="en-US" sz="72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to eat</a:t>
            </a:r>
          </a:p>
        </p:txBody>
      </p:sp>
      <p:pic>
        <p:nvPicPr>
          <p:cNvPr id="3" name="Picture 2" descr="A picture containing toy, vector graphics, clipart&#10;&#10;Description automatically generated">
            <a:extLst>
              <a:ext uri="{FF2B5EF4-FFF2-40B4-BE49-F238E27FC236}">
                <a16:creationId xmlns:a16="http://schemas.microsoft.com/office/drawing/2014/main" id="{62283143-9C00-E547-8ECE-6A66CC146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6576" y="381242"/>
            <a:ext cx="2578847" cy="462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95137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041313" y="5171536"/>
            <a:ext cx="4195636" cy="113877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Gorchmynion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Syml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Simple Commands</a:t>
            </a:r>
          </a:p>
        </p:txBody>
      </p:sp>
    </p:spTree>
    <p:extLst>
      <p:ext uri="{BB962C8B-B14F-4D97-AF65-F5344CB8AC3E}">
        <p14:creationId xmlns:p14="http://schemas.microsoft.com/office/powerpoint/2010/main" val="170063420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4B5EF0-0CE7-8241-ABB2-BC4351633932}"/>
              </a:ext>
            </a:extLst>
          </p:cNvPr>
          <p:cNvSpPr txBox="1"/>
          <p:nvPr/>
        </p:nvSpPr>
        <p:spPr>
          <a:xfrm>
            <a:off x="4320156" y="236871"/>
            <a:ext cx="3472289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Gorchmynion</a:t>
            </a:r>
            <a:br>
              <a:rPr lang="en-US" sz="4400" b="1"/>
            </a:br>
            <a:r>
              <a:rPr lang="en-US" sz="2400" i="1">
                <a:solidFill>
                  <a:srgbClr val="002060"/>
                </a:solidFill>
              </a:rPr>
              <a:t>Commands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DB9DAF-3304-BB4D-A462-87DA8C7D1380}"/>
              </a:ext>
            </a:extLst>
          </p:cNvPr>
          <p:cNvSpPr txBox="1"/>
          <p:nvPr/>
        </p:nvSpPr>
        <p:spPr>
          <a:xfrm>
            <a:off x="393920" y="2160793"/>
            <a:ext cx="5289252" cy="403187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err="1">
                <a:solidFill>
                  <a:srgbClr val="002060"/>
                </a:solidFill>
                <a:effectLst/>
              </a:rPr>
              <a:t>Defnyddiwch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orchmynion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yn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rheolaidd</a:t>
            </a:r>
            <a:r>
              <a:rPr lang="en-GB" sz="3200" b="1">
                <a:solidFill>
                  <a:srgbClr val="002060"/>
                </a:solidFill>
                <a:effectLst/>
              </a:rPr>
              <a:t>, bob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dydd</a:t>
            </a:r>
            <a:r>
              <a:rPr lang="en-GB" sz="3200" b="1">
                <a:solidFill>
                  <a:srgbClr val="002060"/>
                </a:solidFill>
                <a:effectLst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err="1">
                <a:solidFill>
                  <a:srgbClr val="002060"/>
                </a:solidFill>
                <a:effectLst/>
              </a:rPr>
              <a:t>Gwnewch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yn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siwr</a:t>
            </a:r>
            <a:r>
              <a:rPr lang="en-GB" sz="3200" b="1">
                <a:solidFill>
                  <a:srgbClr val="002060"/>
                </a:solidFill>
                <a:effectLst/>
              </a:rPr>
              <a:t> bod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arwyddion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dwyieithog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ar</a:t>
            </a:r>
            <a:r>
              <a:rPr lang="en-GB" sz="3200" b="1">
                <a:solidFill>
                  <a:srgbClr val="002060"/>
                </a:solidFill>
                <a:effectLst/>
              </a:rPr>
              <a:t> draws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yr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ysgol</a:t>
            </a:r>
            <a:r>
              <a:rPr lang="en-GB" sz="3200" b="1">
                <a:solidFill>
                  <a:srgbClr val="002060"/>
                </a:solidFill>
                <a:effectLst/>
              </a:rPr>
              <a:t>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err="1">
                <a:solidFill>
                  <a:srgbClr val="002060"/>
                </a:solidFill>
                <a:effectLst/>
              </a:rPr>
              <a:t>Defnyddiwch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bosteri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mewn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ardaloedd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gyda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gorchmynion</a:t>
            </a:r>
            <a:r>
              <a:rPr lang="en-GB" sz="3200" b="1">
                <a:solidFill>
                  <a:srgbClr val="002060"/>
                </a:solidFill>
                <a:effectLst/>
              </a:rPr>
              <a:t> </a:t>
            </a:r>
            <a:r>
              <a:rPr lang="en-GB" sz="3200" b="1" err="1">
                <a:solidFill>
                  <a:srgbClr val="002060"/>
                </a:solidFill>
                <a:effectLst/>
              </a:rPr>
              <a:t>allweddol</a:t>
            </a:r>
            <a:r>
              <a:rPr lang="en-GB" sz="3200" b="1">
                <a:solidFill>
                  <a:srgbClr val="002060"/>
                </a:solidFill>
                <a:effectLst/>
              </a:rPr>
              <a:t>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A06FA4-4B73-EB43-93ED-4C22BD1D1A76}"/>
              </a:ext>
            </a:extLst>
          </p:cNvPr>
          <p:cNvSpPr txBox="1"/>
          <p:nvPr/>
        </p:nvSpPr>
        <p:spPr>
          <a:xfrm>
            <a:off x="6508830" y="2168695"/>
            <a:ext cx="5289252" cy="403187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endParaRPr lang="en-GB" sz="1600" i="1">
              <a:solidFill>
                <a:srgbClr val="002060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i="1">
                <a:solidFill>
                  <a:srgbClr val="002060"/>
                </a:solidFill>
                <a:effectLst/>
              </a:rPr>
              <a:t>Use commands regularly, every day.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i="1">
                <a:solidFill>
                  <a:srgbClr val="002060"/>
                </a:solidFill>
                <a:effectLst/>
              </a:rPr>
              <a:t>Make sure that there are bilingual signs across the school.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i="1">
                <a:solidFill>
                  <a:srgbClr val="002060"/>
                </a:solidFill>
                <a:effectLst/>
              </a:rPr>
              <a:t>Use posters in areas with specific key commands.</a:t>
            </a:r>
          </a:p>
          <a:p>
            <a:endParaRPr lang="en-GB" sz="1600" i="1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1222563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Callout 7">
            <a:extLst>
              <a:ext uri="{FF2B5EF4-FFF2-40B4-BE49-F238E27FC236}">
                <a16:creationId xmlns:a16="http://schemas.microsoft.com/office/drawing/2014/main" id="{18B1C536-5E52-FD4D-971F-4076ED2FD779}"/>
              </a:ext>
            </a:extLst>
          </p:cNvPr>
          <p:cNvSpPr/>
          <p:nvPr/>
        </p:nvSpPr>
        <p:spPr>
          <a:xfrm>
            <a:off x="3043802" y="1449347"/>
            <a:ext cx="3811650" cy="1814714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siarad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ffreutur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talking in the canteen!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24BA04-2E68-FF4C-B025-92668B100748}"/>
              </a:ext>
            </a:extLst>
          </p:cNvPr>
          <p:cNvSpPr txBox="1"/>
          <p:nvPr/>
        </p:nvSpPr>
        <p:spPr>
          <a:xfrm>
            <a:off x="2426704" y="395089"/>
            <a:ext cx="57720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solidFill>
                  <a:srgbClr val="002060"/>
                </a:solidFill>
              </a:rPr>
              <a:t>A simple and direct way to give a command.</a:t>
            </a:r>
          </a:p>
          <a:p>
            <a:r>
              <a:rPr lang="en-GB" sz="2400" b="1">
                <a:solidFill>
                  <a:srgbClr val="002060"/>
                </a:solidFill>
              </a:rPr>
              <a:t>No</a:t>
            </a:r>
            <a:r>
              <a:rPr lang="en-GB" sz="2400">
                <a:solidFill>
                  <a:srgbClr val="002060"/>
                </a:solidFill>
              </a:rPr>
              <a:t> treiglad!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912B8FF-5362-5140-BC5E-600CA8185010}"/>
              </a:ext>
            </a:extLst>
          </p:cNvPr>
          <p:cNvSpPr/>
          <p:nvPr/>
        </p:nvSpPr>
        <p:spPr>
          <a:xfrm>
            <a:off x="7707588" y="598980"/>
            <a:ext cx="3865509" cy="1814714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rhedeg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dosbarth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running in the class!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ABB3F9AD-04F8-C74B-BB94-8CF199A00227}"/>
              </a:ext>
            </a:extLst>
          </p:cNvPr>
          <p:cNvSpPr/>
          <p:nvPr/>
        </p:nvSpPr>
        <p:spPr>
          <a:xfrm>
            <a:off x="3572549" y="3718278"/>
            <a:ext cx="3811650" cy="1690375"/>
          </a:xfrm>
          <a:prstGeom prst="wedgeEllipseCallout">
            <a:avLst>
              <a:gd name="adj1" fmla="val -58184"/>
              <a:gd name="adj2" fmla="val 6289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bwyta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neuadd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eating in the hall!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BCB2A1-7E1E-4844-A90D-FDDC09AC5AD1}"/>
              </a:ext>
            </a:extLst>
          </p:cNvPr>
          <p:cNvSpPr txBox="1"/>
          <p:nvPr/>
        </p:nvSpPr>
        <p:spPr>
          <a:xfrm>
            <a:off x="148528" y="30228"/>
            <a:ext cx="1959896" cy="147732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>
                <a:solidFill>
                  <a:srgbClr val="002060"/>
                </a:solidFill>
              </a:rPr>
              <a:t>Dim!</a:t>
            </a:r>
            <a:br>
              <a:rPr lang="en-US" sz="5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No!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1B530A6-8844-7340-B5B8-8C2C10FC119E}"/>
              </a:ext>
            </a:extLst>
          </p:cNvPr>
          <p:cNvSpPr/>
          <p:nvPr/>
        </p:nvSpPr>
        <p:spPr>
          <a:xfrm>
            <a:off x="7912945" y="2753933"/>
            <a:ext cx="3997996" cy="1690374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gweiddi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llyfrgell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shouting in the library!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A5697D6-32CB-B741-AF53-0A04C1C39FE1}"/>
              </a:ext>
            </a:extLst>
          </p:cNvPr>
          <p:cNvSpPr/>
          <p:nvPr/>
        </p:nvSpPr>
        <p:spPr>
          <a:xfrm>
            <a:off x="7912945" y="5012387"/>
            <a:ext cx="3454796" cy="1309252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cweryla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arguing!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CFE0A8-8373-AD4D-BD99-A0B67300CE56}"/>
              </a:ext>
            </a:extLst>
          </p:cNvPr>
          <p:cNvSpPr txBox="1"/>
          <p:nvPr/>
        </p:nvSpPr>
        <p:spPr>
          <a:xfrm>
            <a:off x="538471" y="5962193"/>
            <a:ext cx="5615127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FF0000"/>
                </a:solidFill>
              </a:rPr>
              <a:t>Dim</a:t>
            </a:r>
            <a:r>
              <a:rPr lang="en-US" sz="3600" b="1">
                <a:solidFill>
                  <a:srgbClr val="002060"/>
                </a:solidFill>
              </a:rPr>
              <a:t>  +  </a:t>
            </a:r>
            <a:r>
              <a:rPr lang="en-US" sz="3600" b="1" err="1">
                <a:solidFill>
                  <a:srgbClr val="002060"/>
                </a:solidFill>
              </a:rPr>
              <a:t>berfenw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i="1">
                <a:solidFill>
                  <a:srgbClr val="002060"/>
                </a:solidFill>
              </a:rPr>
              <a:t>(verb-noun)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D62CB15-961B-128F-18E7-CE2E7BA9C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592" y="2270582"/>
            <a:ext cx="2209800" cy="332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59766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60464D6-817A-1696-6B45-5F64D2DE7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78" y="2532921"/>
            <a:ext cx="3208148" cy="2734970"/>
          </a:xfrm>
          <a:prstGeom prst="rect">
            <a:avLst/>
          </a:prstGeom>
        </p:spPr>
      </p:pic>
      <p:sp>
        <p:nvSpPr>
          <p:cNvPr id="11" name="Oval Callout 10">
            <a:extLst>
              <a:ext uri="{FF2B5EF4-FFF2-40B4-BE49-F238E27FC236}">
                <a16:creationId xmlns:a16="http://schemas.microsoft.com/office/drawing/2014/main" id="{3912B8FF-5362-5140-BC5E-600CA8185010}"/>
              </a:ext>
            </a:extLst>
          </p:cNvPr>
          <p:cNvSpPr/>
          <p:nvPr/>
        </p:nvSpPr>
        <p:spPr>
          <a:xfrm>
            <a:off x="7707588" y="598980"/>
            <a:ext cx="4484412" cy="1323439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Peidiwch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rhedeg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Don't run!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ABB3F9AD-04F8-C74B-BB94-8CF199A00227}"/>
              </a:ext>
            </a:extLst>
          </p:cNvPr>
          <p:cNvSpPr/>
          <p:nvPr/>
        </p:nvSpPr>
        <p:spPr>
          <a:xfrm>
            <a:off x="3880465" y="3205945"/>
            <a:ext cx="4276599" cy="1690375"/>
          </a:xfrm>
          <a:prstGeom prst="wedgeEllipseCallout">
            <a:avLst>
              <a:gd name="adj1" fmla="val -58184"/>
              <a:gd name="adj2" fmla="val 6289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gweiddi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neuadd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Don’t shout in the hall!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BCB2A1-7E1E-4844-A90D-FDDC09AC5AD1}"/>
              </a:ext>
            </a:extLst>
          </p:cNvPr>
          <p:cNvSpPr txBox="1"/>
          <p:nvPr/>
        </p:nvSpPr>
        <p:spPr>
          <a:xfrm>
            <a:off x="45206" y="56058"/>
            <a:ext cx="1797748" cy="147732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>
                <a:solidFill>
                  <a:srgbClr val="002060"/>
                </a:solidFill>
              </a:rPr>
              <a:t>Paid!</a:t>
            </a:r>
            <a:br>
              <a:rPr lang="en-US" sz="5400" b="1"/>
            </a:br>
            <a:r>
              <a:rPr lang="en-US" sz="3600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Don’t!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A5697D6-32CB-B741-AF53-0A04C1C39FE1}"/>
              </a:ext>
            </a:extLst>
          </p:cNvPr>
          <p:cNvSpPr/>
          <p:nvPr/>
        </p:nvSpPr>
        <p:spPr>
          <a:xfrm>
            <a:off x="7592543" y="4710804"/>
            <a:ext cx="4294657" cy="1323439"/>
          </a:xfrm>
          <a:prstGeom prst="wedgeEllipseCallout">
            <a:avLst>
              <a:gd name="adj1" fmla="val -59095"/>
              <a:gd name="adj2" fmla="val 5248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Peidiwch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dringo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Don’t climb!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CFE0A8-8373-AD4D-BD99-A0B67300CE56}"/>
              </a:ext>
            </a:extLst>
          </p:cNvPr>
          <p:cNvSpPr txBox="1"/>
          <p:nvPr/>
        </p:nvSpPr>
        <p:spPr>
          <a:xfrm>
            <a:off x="258501" y="6078013"/>
            <a:ext cx="75884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>
                <a:solidFill>
                  <a:srgbClr val="FF0000"/>
                </a:solidFill>
              </a:rPr>
              <a:t>Paid/</a:t>
            </a:r>
            <a:r>
              <a:rPr lang="en-US" sz="3600" b="1" err="1">
                <a:solidFill>
                  <a:srgbClr val="FF0000"/>
                </a:solidFill>
              </a:rPr>
              <a:t>Peidiwch</a:t>
            </a:r>
            <a:r>
              <a:rPr lang="en-US" sz="3600" b="1">
                <a:solidFill>
                  <a:srgbClr val="002060"/>
                </a:solidFill>
              </a:rPr>
              <a:t>  +  </a:t>
            </a:r>
            <a:r>
              <a:rPr lang="en-US" sz="3600" b="1" err="1">
                <a:solidFill>
                  <a:srgbClr val="002060"/>
                </a:solidFill>
              </a:rPr>
              <a:t>berfenw</a:t>
            </a:r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3600" i="1">
                <a:solidFill>
                  <a:srgbClr val="002060"/>
                </a:solidFill>
              </a:rPr>
              <a:t>(verb-noun)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0612C0-D14F-6C48-8447-7A48D8F3B0BE}"/>
              </a:ext>
            </a:extLst>
          </p:cNvPr>
          <p:cNvSpPr txBox="1"/>
          <p:nvPr/>
        </p:nvSpPr>
        <p:spPr>
          <a:xfrm>
            <a:off x="2448484" y="276723"/>
            <a:ext cx="609407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>
                <a:solidFill>
                  <a:srgbClr val="002060"/>
                </a:solidFill>
              </a:rPr>
              <a:t>Paid </a:t>
            </a:r>
            <a:r>
              <a:rPr lang="en-US" sz="2000">
                <a:solidFill>
                  <a:srgbClr val="002060"/>
                </a:solidFill>
              </a:rPr>
              <a:t> =  one learner</a:t>
            </a:r>
          </a:p>
          <a:p>
            <a:r>
              <a:rPr lang="en-US" sz="2000" b="1" err="1">
                <a:solidFill>
                  <a:srgbClr val="002060"/>
                </a:solidFill>
              </a:rPr>
              <a:t>Peidiwch</a:t>
            </a:r>
            <a:r>
              <a:rPr lang="en-US" sz="2000">
                <a:solidFill>
                  <a:srgbClr val="002060"/>
                </a:solidFill>
              </a:rPr>
              <a:t>  =  more than one / a group of learners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18B1C536-5E52-FD4D-971F-4076ED2FD779}"/>
              </a:ext>
            </a:extLst>
          </p:cNvPr>
          <p:cNvSpPr/>
          <p:nvPr/>
        </p:nvSpPr>
        <p:spPr>
          <a:xfrm>
            <a:off x="3178756" y="1160587"/>
            <a:ext cx="4272014" cy="1715391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rhedeg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coridor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Don’t run in the corridor!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8" name="Oval Callout 17">
            <a:extLst>
              <a:ext uri="{FF2B5EF4-FFF2-40B4-BE49-F238E27FC236}">
                <a16:creationId xmlns:a16="http://schemas.microsoft.com/office/drawing/2014/main" id="{6DC16FDB-ED89-C64B-8B35-F9E44A263869}"/>
              </a:ext>
            </a:extLst>
          </p:cNvPr>
          <p:cNvSpPr/>
          <p:nvPr/>
        </p:nvSpPr>
        <p:spPr>
          <a:xfrm>
            <a:off x="8863357" y="2418721"/>
            <a:ext cx="3023843" cy="1574448"/>
          </a:xfrm>
          <a:prstGeom prst="wedgeEllipseCallout">
            <a:avLst>
              <a:gd name="adj1" fmla="val -59095"/>
              <a:gd name="adj2" fmla="val 5248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poeni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Don’t worry!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3575221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al Callout 10">
            <a:extLst>
              <a:ext uri="{FF2B5EF4-FFF2-40B4-BE49-F238E27FC236}">
                <a16:creationId xmlns:a16="http://schemas.microsoft.com/office/drawing/2014/main" id="{3912B8FF-5362-5140-BC5E-600CA8185010}"/>
              </a:ext>
            </a:extLst>
          </p:cNvPr>
          <p:cNvSpPr/>
          <p:nvPr/>
        </p:nvSpPr>
        <p:spPr>
          <a:xfrm>
            <a:off x="7707588" y="598980"/>
            <a:ext cx="3865509" cy="1814714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gwrando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dosbarth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listen in the class!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ABB3F9AD-04F8-C74B-BB94-8CF199A00227}"/>
              </a:ext>
            </a:extLst>
          </p:cNvPr>
          <p:cNvSpPr/>
          <p:nvPr/>
        </p:nvSpPr>
        <p:spPr>
          <a:xfrm>
            <a:off x="3589694" y="3429000"/>
            <a:ext cx="3811650" cy="1690375"/>
          </a:xfrm>
          <a:prstGeom prst="wedgeEllipseCallout">
            <a:avLst>
              <a:gd name="adj1" fmla="val -58184"/>
              <a:gd name="adj2" fmla="val 6289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canu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neuadd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sing in the hall!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BCB2A1-7E1E-4844-A90D-FDDC09AC5AD1}"/>
              </a:ext>
            </a:extLst>
          </p:cNvPr>
          <p:cNvSpPr txBox="1"/>
          <p:nvPr/>
        </p:nvSpPr>
        <p:spPr>
          <a:xfrm>
            <a:off x="251850" y="81889"/>
            <a:ext cx="2262697" cy="147732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err="1">
                <a:solidFill>
                  <a:srgbClr val="002060"/>
                </a:solidFill>
              </a:rPr>
              <a:t>Rhaid</a:t>
            </a:r>
            <a:r>
              <a:rPr lang="en-US" sz="5400" b="1">
                <a:solidFill>
                  <a:srgbClr val="002060"/>
                </a:solidFill>
              </a:rPr>
              <a:t>!</a:t>
            </a:r>
            <a:br>
              <a:rPr lang="en-US" sz="5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You must!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1B530A6-8844-7340-B5B8-8C2C10FC119E}"/>
              </a:ext>
            </a:extLst>
          </p:cNvPr>
          <p:cNvSpPr/>
          <p:nvPr/>
        </p:nvSpPr>
        <p:spPr>
          <a:xfrm>
            <a:off x="7912945" y="2753933"/>
            <a:ext cx="3997996" cy="1690374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tacluso’r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teganau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tidy the toys!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A5697D6-32CB-B741-AF53-0A04C1C39FE1}"/>
              </a:ext>
            </a:extLst>
          </p:cNvPr>
          <p:cNvSpPr/>
          <p:nvPr/>
        </p:nvSpPr>
        <p:spPr>
          <a:xfrm>
            <a:off x="7592543" y="4896641"/>
            <a:ext cx="3811650" cy="1574448"/>
          </a:xfrm>
          <a:prstGeom prst="wedgeEllipseCallout">
            <a:avLst>
              <a:gd name="adj1" fmla="val -59095"/>
              <a:gd name="adj2" fmla="val 5248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eistedd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ar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llawr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sit on the floor!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CFE0A8-8373-AD4D-BD99-A0B67300CE56}"/>
              </a:ext>
            </a:extLst>
          </p:cNvPr>
          <p:cNvSpPr txBox="1"/>
          <p:nvPr/>
        </p:nvSpPr>
        <p:spPr>
          <a:xfrm>
            <a:off x="538471" y="5962193"/>
            <a:ext cx="59325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FF0000"/>
                </a:solidFill>
              </a:rPr>
              <a:t>Rhaid</a:t>
            </a:r>
            <a:r>
              <a:rPr lang="en-US" sz="3600" b="1">
                <a:solidFill>
                  <a:srgbClr val="002060"/>
                </a:solidFill>
              </a:rPr>
              <a:t>  +  </a:t>
            </a:r>
            <a:r>
              <a:rPr lang="en-US" sz="3600" b="1" err="1">
                <a:solidFill>
                  <a:srgbClr val="002060"/>
                </a:solidFill>
              </a:rPr>
              <a:t>berfenw</a:t>
            </a:r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3600" i="1">
                <a:solidFill>
                  <a:srgbClr val="002060"/>
                </a:solidFill>
              </a:rPr>
              <a:t>(verb-noun)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2BEAAE-6E22-E24B-B3AF-71A36E078C94}"/>
              </a:ext>
            </a:extLst>
          </p:cNvPr>
          <p:cNvSpPr txBox="1"/>
          <p:nvPr/>
        </p:nvSpPr>
        <p:spPr>
          <a:xfrm>
            <a:off x="3035472" y="180759"/>
            <a:ext cx="4621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002060"/>
                </a:solidFill>
              </a:rPr>
              <a:t>This pattern does not translate word for word.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18B1C536-5E52-FD4D-971F-4076ED2FD779}"/>
              </a:ext>
            </a:extLst>
          </p:cNvPr>
          <p:cNvSpPr/>
          <p:nvPr/>
        </p:nvSpPr>
        <p:spPr>
          <a:xfrm>
            <a:off x="3213340" y="1165503"/>
            <a:ext cx="4272014" cy="1715391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cerdded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coridor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walk in the corridor!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76F17B07-459E-84AC-16DF-C74DA949C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277" y="2343311"/>
            <a:ext cx="2562225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91393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48135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96646" y="5116011"/>
            <a:ext cx="29987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eistedd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10" name="Picture 9" descr="A picture containing toy, LEGO, doll&#10;&#10;Description automatically generated">
            <a:extLst>
              <a:ext uri="{FF2B5EF4-FFF2-40B4-BE49-F238E27FC236}">
                <a16:creationId xmlns:a16="http://schemas.microsoft.com/office/drawing/2014/main" id="{4481B657-F41E-7F4B-AD5A-EC3824A0A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345" y="202555"/>
            <a:ext cx="2219309" cy="449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680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997300" y="5243333"/>
            <a:ext cx="21973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sefyll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8" name="Picture 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5D6E6E1F-C32E-8B4D-BA23-C93C839EC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8421" y="312516"/>
            <a:ext cx="3075155" cy="471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38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657946" y="5116011"/>
            <a:ext cx="28761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darllen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73690A1-5421-BA49-941B-B034CDA8D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4031" y="518504"/>
            <a:ext cx="3563938" cy="4138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409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660350" y="5223622"/>
            <a:ext cx="28712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rhedeg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6" name="Picture 5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943F005-B6B7-4140-B462-6CDC2A089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940" y="387750"/>
            <a:ext cx="2614120" cy="462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95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443976" y="5267728"/>
            <a:ext cx="33040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cerdded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FDC2F40-FC17-8440-A70E-C1A19AB6C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852" y="389943"/>
            <a:ext cx="2876295" cy="4726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294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85724" y="5116011"/>
            <a:ext cx="34205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chwarae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6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09B76FB-872F-744F-B6D8-5B3C456ED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9721" y="2131669"/>
            <a:ext cx="3122595" cy="2400863"/>
          </a:xfrm>
          <a:prstGeom prst="rect">
            <a:avLst/>
          </a:prstGeom>
        </p:spPr>
      </p:pic>
      <p:pic>
        <p:nvPicPr>
          <p:cNvPr id="3" name="Picture 2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7792FD45-0407-7E42-96A5-CFD6763D8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554" y="590147"/>
            <a:ext cx="3542763" cy="24887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6723B8-CC54-6F44-8B5E-01862947BE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237" y="2184641"/>
            <a:ext cx="4112374" cy="248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9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3994111" y="5212219"/>
            <a:ext cx="42037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ysgrifennu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vector graphics&#10;&#10;Description automatically generated">
            <a:extLst>
              <a:ext uri="{FF2B5EF4-FFF2-40B4-BE49-F238E27FC236}">
                <a16:creationId xmlns:a16="http://schemas.microsoft.com/office/drawing/2014/main" id="{581C7CE1-6DC0-2A48-A772-1A97ACF0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500" y="445452"/>
            <a:ext cx="3683000" cy="45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16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30795" y="5210455"/>
            <a:ext cx="31304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paentio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E0E2C6A5-0F1B-334D-B4AD-14491DB73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2812" y="447216"/>
            <a:ext cx="4746375" cy="449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05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5090243" y="5280974"/>
            <a:ext cx="20115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canu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cartoon of a child holding a microphone&#10;&#10;Description automatically generated with low confidence">
            <a:extLst>
              <a:ext uri="{FF2B5EF4-FFF2-40B4-BE49-F238E27FC236}">
                <a16:creationId xmlns:a16="http://schemas.microsoft.com/office/drawing/2014/main" id="{067B2ADC-309B-154E-AE34-A8BD96F5D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6533" y="378267"/>
            <a:ext cx="2678934" cy="4737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4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12072" y="5394981"/>
            <a:ext cx="31678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cweryla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5" name="Picture 4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C90C98C4-1349-A346-945A-AAF0E8104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8260" y="393138"/>
            <a:ext cx="4275479" cy="4820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38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49215" y="5278440"/>
            <a:ext cx="24935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siarad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C716E250-CBE6-F349-985D-7E74C51823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875" y="379231"/>
            <a:ext cx="4728248" cy="457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38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94668" y="5254500"/>
            <a:ext cx="34026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dawnsio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cartoon of a child running&#10;&#10;Description automatically generated with low confidence">
            <a:extLst>
              <a:ext uri="{FF2B5EF4-FFF2-40B4-BE49-F238E27FC236}">
                <a16:creationId xmlns:a16="http://schemas.microsoft.com/office/drawing/2014/main" id="{56A811E4-1241-A847-8F5E-9E7F28D80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166" y="403171"/>
            <a:ext cx="2422375" cy="4599791"/>
          </a:xfrm>
          <a:prstGeom prst="rect">
            <a:avLst/>
          </a:prstGeom>
        </p:spPr>
      </p:pic>
      <p:pic>
        <p:nvPicPr>
          <p:cNvPr id="6" name="Picture 5" descr="A cartoon of a child&#10;&#10;Description automatically generated with low confidence">
            <a:extLst>
              <a:ext uri="{FF2B5EF4-FFF2-40B4-BE49-F238E27FC236}">
                <a16:creationId xmlns:a16="http://schemas.microsoft.com/office/drawing/2014/main" id="{FBDE9439-7232-6E4C-AD25-D8A81887C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160" y="403171"/>
            <a:ext cx="2279176" cy="4599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352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703471" y="5209001"/>
            <a:ext cx="27850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edrych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1C3186F1-09CD-7F47-BA94-3B09EBCC6F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8566" y="798654"/>
            <a:ext cx="3312850" cy="402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552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15416" y="5193503"/>
            <a:ext cx="35611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gwrando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BD9157A7-6F39-3247-9C66-35B313139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683717"/>
            <a:ext cx="2667000" cy="41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28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490849" y="5270994"/>
            <a:ext cx="32103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gweiddi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1617762-126E-7347-9AAA-55C0BEDAFE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082" y="256249"/>
            <a:ext cx="4225836" cy="4662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85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01415" y="5377107"/>
            <a:ext cx="25891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neidio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A1E0594-3984-CF4B-A2E0-A97A6E83D0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4225" y="280564"/>
            <a:ext cx="3016170" cy="4835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69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78358" y="5249440"/>
            <a:ext cx="24352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sgipio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F6DDD1FC-B123-D24A-9289-4D05B8E7F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8358" y="474240"/>
            <a:ext cx="2298700" cy="477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75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768263" y="5245043"/>
            <a:ext cx="26554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dringo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4C9F7EB-7066-E440-A691-243B106B6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833" y="310221"/>
            <a:ext cx="3908333" cy="465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53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5164750" y="5287069"/>
            <a:ext cx="18624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yfed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B482E2E2-06FE-B24C-8E55-2C7936B73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1196" y="306648"/>
            <a:ext cx="3529606" cy="472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97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06577" y="5276429"/>
            <a:ext cx="25788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bwyta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vector graphics, clipart&#10;&#10;Description automatically generated">
            <a:extLst>
              <a:ext uri="{FF2B5EF4-FFF2-40B4-BE49-F238E27FC236}">
                <a16:creationId xmlns:a16="http://schemas.microsoft.com/office/drawing/2014/main" id="{62283143-9C00-E547-8ECE-6A66CC146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6576" y="381242"/>
            <a:ext cx="2578847" cy="462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40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AA5ED46-A4DD-E149-97A3-EB72F7D329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6260171"/>
              </p:ext>
            </p:extLst>
          </p:nvPr>
        </p:nvGraphicFramePr>
        <p:xfrm>
          <a:off x="1009446" y="1663578"/>
          <a:ext cx="4939942" cy="4823341"/>
        </p:xfrm>
        <a:graphic>
          <a:graphicData uri="http://schemas.openxmlformats.org/drawingml/2006/table">
            <a:tbl>
              <a:tblPr/>
              <a:tblGrid>
                <a:gridCol w="2469971">
                  <a:extLst>
                    <a:ext uri="{9D8B030D-6E8A-4147-A177-3AD203B41FA5}">
                      <a16:colId xmlns:a16="http://schemas.microsoft.com/office/drawing/2014/main" val="429945351"/>
                    </a:ext>
                  </a:extLst>
                </a:gridCol>
                <a:gridCol w="2469971">
                  <a:extLst>
                    <a:ext uri="{9D8B030D-6E8A-4147-A177-3AD203B41FA5}">
                      <a16:colId xmlns:a16="http://schemas.microsoft.com/office/drawing/2014/main" val="1636313193"/>
                    </a:ext>
                  </a:extLst>
                </a:gridCol>
              </a:tblGrid>
              <a:tr h="4290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Berfenwau</a:t>
                      </a:r>
                      <a:r>
                        <a:rPr lang="en-GB" sz="2000" b="1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 </a:t>
                      </a:r>
                      <a:r>
                        <a:rPr lang="en-GB" sz="20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Verb-nouns </a:t>
                      </a:r>
                      <a:endParaRPr lang="en-GB" sz="2000" b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F28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5825103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cerdded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walk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7109179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rhedeg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run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0521229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cweryla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quarrel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3875625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chwarae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play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1953865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darllen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read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0485657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dawnsio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dance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4694062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dringo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climb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181354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edrych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look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884784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eistedd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sit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6788414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gweiddi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shout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3755215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gwneud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do / to make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0618932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gwrando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listen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5903061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neidio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jump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9992032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sgipio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skip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4682765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siarad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talk/speak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7134792"/>
                  </a:ext>
                </a:extLst>
              </a:tr>
              <a:tr h="245146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tacluso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tidy up 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844121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7AD2438-EC6F-3344-B91F-DB954979E4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611618"/>
              </p:ext>
            </p:extLst>
          </p:nvPr>
        </p:nvGraphicFramePr>
        <p:xfrm>
          <a:off x="6242614" y="1663578"/>
          <a:ext cx="4939942" cy="4835910"/>
        </p:xfrm>
        <a:graphic>
          <a:graphicData uri="http://schemas.openxmlformats.org/drawingml/2006/table">
            <a:tbl>
              <a:tblPr/>
              <a:tblGrid>
                <a:gridCol w="2469971">
                  <a:extLst>
                    <a:ext uri="{9D8B030D-6E8A-4147-A177-3AD203B41FA5}">
                      <a16:colId xmlns:a16="http://schemas.microsoft.com/office/drawing/2014/main" val="4287397984"/>
                    </a:ext>
                  </a:extLst>
                </a:gridCol>
                <a:gridCol w="2469971">
                  <a:extLst>
                    <a:ext uri="{9D8B030D-6E8A-4147-A177-3AD203B41FA5}">
                      <a16:colId xmlns:a16="http://schemas.microsoft.com/office/drawing/2014/main" val="2086732158"/>
                    </a:ext>
                  </a:extLst>
                </a:gridCol>
              </a:tblGrid>
              <a:tr h="43035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Berfenwau</a:t>
                      </a:r>
                      <a:r>
                        <a:rPr lang="en-GB" sz="2000" b="1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 </a:t>
                      </a:r>
                      <a:r>
                        <a:rPr lang="en-GB" sz="2000" b="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Verb-nouns </a:t>
                      </a:r>
                      <a:endParaRPr lang="en-GB" sz="2000" b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F28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7504733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sefyll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stand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4677698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cymryd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take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4007677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plygu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fold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1102776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troi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turn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4478772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agor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open 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3315880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rhoi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put 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9198683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dod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come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3617782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cymysgu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stir / to mix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0648063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torri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cut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5408991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bwyta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eat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9489665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yfed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drink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2849891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ysgrifennu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write 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8890164"/>
                  </a:ext>
                </a:extLst>
              </a:tr>
              <a:tr h="275509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paentio</a:t>
                      </a:r>
                      <a:r>
                        <a:rPr lang="en-GB" sz="14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paint 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153193"/>
                  </a:ext>
                </a:extLst>
              </a:tr>
              <a:tr h="270455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mynd</a:t>
                      </a:r>
                      <a:endParaRPr lang="en-GB" sz="1400" b="1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go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1166483"/>
                  </a:ext>
                </a:extLst>
              </a:tr>
              <a:tr h="270455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canu</a:t>
                      </a:r>
                      <a:endParaRPr lang="en-GB" sz="1400" b="1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sing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568233"/>
                  </a:ext>
                </a:extLst>
              </a:tr>
              <a:tr h="270455">
                <a:tc>
                  <a:txBody>
                    <a:bodyPr/>
                    <a:lstStyle/>
                    <a:p>
                      <a:r>
                        <a:rPr lang="en-GB" sz="14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cau</a:t>
                      </a:r>
                      <a:endParaRPr lang="en-GB" sz="1400" b="1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to close</a:t>
                      </a:r>
                    </a:p>
                  </a:txBody>
                  <a:tcPr marL="61286" marR="61286" marT="30643" marB="306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75373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E7B0C8A-EEA8-FD48-9C7D-8839BFA27BD8}"/>
              </a:ext>
            </a:extLst>
          </p:cNvPr>
          <p:cNvSpPr txBox="1"/>
          <p:nvPr/>
        </p:nvSpPr>
        <p:spPr>
          <a:xfrm>
            <a:off x="5082155" y="159380"/>
            <a:ext cx="1888615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Geirfa</a:t>
            </a:r>
            <a:endParaRPr lang="en-US" sz="4400" b="1">
              <a:solidFill>
                <a:srgbClr val="002060"/>
              </a:solidFill>
              <a:cs typeface="Calibri" panose="020F0502020204030204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Vocabulary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39565178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8661EC-6A4F-2C4E-AFE3-BCE85129F520}"/>
              </a:ext>
            </a:extLst>
          </p:cNvPr>
          <p:cNvSpPr txBox="1"/>
          <p:nvPr/>
        </p:nvSpPr>
        <p:spPr>
          <a:xfrm>
            <a:off x="281939" y="228600"/>
            <a:ext cx="49845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cofio</a:t>
            </a:r>
            <a:r>
              <a:rPr lang="en-US" sz="3600" b="1">
                <a:solidFill>
                  <a:srgbClr val="002060"/>
                </a:solidFill>
              </a:rPr>
              <a:t>?!</a:t>
            </a:r>
            <a:endParaRPr lang="en-US" sz="2400" i="1">
              <a:solidFill>
                <a:srgbClr val="002060"/>
              </a:solidFill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07A1D046-12C1-6E45-9853-0319C9A517FA}"/>
              </a:ext>
            </a:extLst>
          </p:cNvPr>
          <p:cNvSpPr/>
          <p:nvPr/>
        </p:nvSpPr>
        <p:spPr>
          <a:xfrm>
            <a:off x="3333726" y="1307939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 </a:t>
            </a:r>
            <a:r>
              <a:rPr lang="en-US" sz="3200" b="1" err="1">
                <a:solidFill>
                  <a:srgbClr val="FF0000"/>
                </a:solidFill>
              </a:rPr>
              <a:t>rhedeg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5F15C-2254-D74A-A774-12FA295F535A}"/>
              </a:ext>
            </a:extLst>
          </p:cNvPr>
          <p:cNvSpPr txBox="1"/>
          <p:nvPr/>
        </p:nvSpPr>
        <p:spPr>
          <a:xfrm>
            <a:off x="4303270" y="2271316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No running!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F3BE3A7-5B6E-AE42-8328-1DA82C821658}"/>
              </a:ext>
            </a:extLst>
          </p:cNvPr>
          <p:cNvSpPr/>
          <p:nvPr/>
        </p:nvSpPr>
        <p:spPr>
          <a:xfrm>
            <a:off x="7328921" y="528577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 </a:t>
            </a:r>
            <a:r>
              <a:rPr lang="en-US" sz="3200" b="1" err="1">
                <a:solidFill>
                  <a:srgbClr val="FF0000"/>
                </a:solidFill>
              </a:rPr>
              <a:t>siarad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70321D-AE54-394B-AFB0-EAACF39C92D0}"/>
              </a:ext>
            </a:extLst>
          </p:cNvPr>
          <p:cNvSpPr txBox="1"/>
          <p:nvPr/>
        </p:nvSpPr>
        <p:spPr>
          <a:xfrm>
            <a:off x="8298465" y="1496798"/>
            <a:ext cx="1220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No talking!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8B80E9FC-0F59-7C44-AB33-B5711AA99CC0}"/>
              </a:ext>
            </a:extLst>
          </p:cNvPr>
          <p:cNvSpPr/>
          <p:nvPr/>
        </p:nvSpPr>
        <p:spPr>
          <a:xfrm>
            <a:off x="4315536" y="3275637"/>
            <a:ext cx="3560927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 </a:t>
            </a:r>
            <a:r>
              <a:rPr lang="en-US" sz="3200" b="1" err="1">
                <a:solidFill>
                  <a:srgbClr val="FF0000"/>
                </a:solidFill>
              </a:rPr>
              <a:t>gweiddi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73CA24-D8CC-1E42-862D-90C521CBAD3A}"/>
              </a:ext>
            </a:extLst>
          </p:cNvPr>
          <p:cNvSpPr txBox="1"/>
          <p:nvPr/>
        </p:nvSpPr>
        <p:spPr>
          <a:xfrm>
            <a:off x="5399334" y="4272504"/>
            <a:ext cx="1393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No shouting!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1A50D18B-B69A-DA44-81AC-46906FFE3410}"/>
              </a:ext>
            </a:extLst>
          </p:cNvPr>
          <p:cNvSpPr/>
          <p:nvPr/>
        </p:nvSpPr>
        <p:spPr>
          <a:xfrm>
            <a:off x="8661938" y="2591720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 </a:t>
            </a:r>
            <a:r>
              <a:rPr lang="en-US" sz="3200" b="1" err="1">
                <a:solidFill>
                  <a:srgbClr val="FF0000"/>
                </a:solidFill>
              </a:rPr>
              <a:t>bwyta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2FFABA-E990-5D4D-896D-D8DDBC85649F}"/>
              </a:ext>
            </a:extLst>
          </p:cNvPr>
          <p:cNvSpPr txBox="1"/>
          <p:nvPr/>
        </p:nvSpPr>
        <p:spPr>
          <a:xfrm>
            <a:off x="9683896" y="3649448"/>
            <a:ext cx="1176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No eating!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9CC95CA-1CBD-DA48-9D1C-3CB51A4D7067}"/>
              </a:ext>
            </a:extLst>
          </p:cNvPr>
          <p:cNvSpPr/>
          <p:nvPr/>
        </p:nvSpPr>
        <p:spPr>
          <a:xfrm>
            <a:off x="7282465" y="4813141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 </a:t>
            </a:r>
            <a:r>
              <a:rPr lang="en-US" sz="3200" b="1" err="1">
                <a:solidFill>
                  <a:srgbClr val="FF0000"/>
                </a:solidFill>
              </a:rPr>
              <a:t>dringo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D38786-2AB6-8C44-85F6-3A456E259B6D}"/>
              </a:ext>
            </a:extLst>
          </p:cNvPr>
          <p:cNvSpPr txBox="1"/>
          <p:nvPr/>
        </p:nvSpPr>
        <p:spPr>
          <a:xfrm>
            <a:off x="8268008" y="5802098"/>
            <a:ext cx="1374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No climbing!</a:t>
            </a:r>
          </a:p>
        </p:txBody>
      </p:sp>
      <p:pic>
        <p:nvPicPr>
          <p:cNvPr id="7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078FCAED-9237-EF85-D19C-CBB285BF7E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771" y="1600495"/>
            <a:ext cx="2654085" cy="5327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85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1" grpId="0" animBg="1"/>
      <p:bldP spid="12" grpId="0" animBg="1"/>
      <p:bldP spid="14" grpId="0" animBg="1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8661EC-6A4F-2C4E-AFE3-BCE85129F520}"/>
              </a:ext>
            </a:extLst>
          </p:cNvPr>
          <p:cNvSpPr txBox="1"/>
          <p:nvPr/>
        </p:nvSpPr>
        <p:spPr>
          <a:xfrm>
            <a:off x="281939" y="228600"/>
            <a:ext cx="49845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cofio</a:t>
            </a:r>
            <a:r>
              <a:rPr lang="en-US" sz="3600" b="1">
                <a:solidFill>
                  <a:srgbClr val="002060"/>
                </a:solidFill>
              </a:rPr>
              <a:t>?!</a:t>
            </a:r>
            <a:endParaRPr lang="en-US" sz="2400" i="1">
              <a:solidFill>
                <a:srgbClr val="002060"/>
              </a:solidFill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07A1D046-12C1-6E45-9853-0319C9A517FA}"/>
              </a:ext>
            </a:extLst>
          </p:cNvPr>
          <p:cNvSpPr/>
          <p:nvPr/>
        </p:nvSpPr>
        <p:spPr>
          <a:xfrm>
            <a:off x="3333726" y="1307939"/>
            <a:ext cx="3560927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 </a:t>
            </a:r>
            <a:r>
              <a:rPr lang="en-US" sz="3200" b="1" err="1">
                <a:solidFill>
                  <a:srgbClr val="FF0000"/>
                </a:solidFill>
              </a:rPr>
              <a:t>rhedeg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5F15C-2254-D74A-A774-12FA295F535A}"/>
              </a:ext>
            </a:extLst>
          </p:cNvPr>
          <p:cNvSpPr txBox="1"/>
          <p:nvPr/>
        </p:nvSpPr>
        <p:spPr>
          <a:xfrm>
            <a:off x="4071275" y="2290917"/>
            <a:ext cx="2085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Don’t run! (singular)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F3BE3A7-5B6E-AE42-8328-1DA82C821658}"/>
              </a:ext>
            </a:extLst>
          </p:cNvPr>
          <p:cNvSpPr/>
          <p:nvPr/>
        </p:nvSpPr>
        <p:spPr>
          <a:xfrm>
            <a:off x="7328921" y="528577"/>
            <a:ext cx="4199464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Peidiwch</a:t>
            </a:r>
            <a:r>
              <a:rPr lang="en-US" sz="3200" b="1">
                <a:solidFill>
                  <a:srgbClr val="FF0000"/>
                </a:solidFill>
              </a:rPr>
              <a:t> </a:t>
            </a:r>
            <a:r>
              <a:rPr lang="en-US" sz="3200" b="1" err="1">
                <a:solidFill>
                  <a:srgbClr val="FF0000"/>
                </a:solidFill>
              </a:rPr>
              <a:t>siarad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70321D-AE54-394B-AFB0-EAACF39C92D0}"/>
              </a:ext>
            </a:extLst>
          </p:cNvPr>
          <p:cNvSpPr txBox="1"/>
          <p:nvPr/>
        </p:nvSpPr>
        <p:spPr>
          <a:xfrm>
            <a:off x="8473071" y="1535474"/>
            <a:ext cx="1911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Don’t talk! (plural)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8B80E9FC-0F59-7C44-AB33-B5711AA99CC0}"/>
              </a:ext>
            </a:extLst>
          </p:cNvPr>
          <p:cNvSpPr/>
          <p:nvPr/>
        </p:nvSpPr>
        <p:spPr>
          <a:xfrm>
            <a:off x="4315536" y="3275637"/>
            <a:ext cx="3560927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 </a:t>
            </a:r>
            <a:r>
              <a:rPr lang="en-US" sz="3200" b="1" err="1">
                <a:solidFill>
                  <a:srgbClr val="FF0000"/>
                </a:solidFill>
              </a:rPr>
              <a:t>gweiddi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73CA24-D8CC-1E42-862D-90C521CBAD3A}"/>
              </a:ext>
            </a:extLst>
          </p:cNvPr>
          <p:cNvSpPr txBox="1"/>
          <p:nvPr/>
        </p:nvSpPr>
        <p:spPr>
          <a:xfrm>
            <a:off x="4949691" y="4275906"/>
            <a:ext cx="2292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Don’t shout! (singular)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1A50D18B-B69A-DA44-81AC-46906FFE3410}"/>
              </a:ext>
            </a:extLst>
          </p:cNvPr>
          <p:cNvSpPr/>
          <p:nvPr/>
        </p:nvSpPr>
        <p:spPr>
          <a:xfrm>
            <a:off x="8661938" y="2591720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 </a:t>
            </a:r>
            <a:r>
              <a:rPr lang="en-US" sz="3200" b="1" err="1">
                <a:solidFill>
                  <a:srgbClr val="FF0000"/>
                </a:solidFill>
              </a:rPr>
              <a:t>poeni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2FFABA-E990-5D4D-896D-D8DDBC85649F}"/>
              </a:ext>
            </a:extLst>
          </p:cNvPr>
          <p:cNvSpPr txBox="1"/>
          <p:nvPr/>
        </p:nvSpPr>
        <p:spPr>
          <a:xfrm>
            <a:off x="9130735" y="3633002"/>
            <a:ext cx="2314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Don’t worry! (singular)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9CC95CA-1CBD-DA48-9D1C-3CB51A4D7067}"/>
              </a:ext>
            </a:extLst>
          </p:cNvPr>
          <p:cNvSpPr/>
          <p:nvPr/>
        </p:nvSpPr>
        <p:spPr>
          <a:xfrm>
            <a:off x="7282465" y="4813141"/>
            <a:ext cx="4356040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Peidiwch</a:t>
            </a:r>
            <a:r>
              <a:rPr lang="en-US" sz="3200" b="1">
                <a:solidFill>
                  <a:srgbClr val="FF0000"/>
                </a:solidFill>
              </a:rPr>
              <a:t> </a:t>
            </a:r>
            <a:r>
              <a:rPr lang="en-US" sz="3200" b="1" err="1">
                <a:solidFill>
                  <a:srgbClr val="FF0000"/>
                </a:solidFill>
              </a:rPr>
              <a:t>dringo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D38786-2AB6-8C44-85F6-3A456E259B6D}"/>
              </a:ext>
            </a:extLst>
          </p:cNvPr>
          <p:cNvSpPr txBox="1"/>
          <p:nvPr/>
        </p:nvSpPr>
        <p:spPr>
          <a:xfrm>
            <a:off x="8427990" y="5802098"/>
            <a:ext cx="2064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Don’t climb! (plural)</a:t>
            </a:r>
          </a:p>
        </p:txBody>
      </p:sp>
      <p:pic>
        <p:nvPicPr>
          <p:cNvPr id="7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A63677D2-D33E-B193-1C25-25BC6DA12C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771" y="1600495"/>
            <a:ext cx="2654085" cy="5327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2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1" grpId="0" animBg="1"/>
      <p:bldP spid="12" grpId="0" animBg="1"/>
      <p:bldP spid="14" grpId="0" animBg="1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8661EC-6A4F-2C4E-AFE3-BCE85129F520}"/>
              </a:ext>
            </a:extLst>
          </p:cNvPr>
          <p:cNvSpPr txBox="1"/>
          <p:nvPr/>
        </p:nvSpPr>
        <p:spPr>
          <a:xfrm>
            <a:off x="281939" y="228600"/>
            <a:ext cx="49845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cofio</a:t>
            </a:r>
            <a:r>
              <a:rPr lang="en-US" sz="3600" b="1">
                <a:solidFill>
                  <a:srgbClr val="002060"/>
                </a:solidFill>
              </a:rPr>
              <a:t>?!</a:t>
            </a:r>
            <a:endParaRPr lang="en-US" sz="2400" i="1">
              <a:solidFill>
                <a:srgbClr val="002060"/>
              </a:solidFill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07A1D046-12C1-6E45-9853-0319C9A517FA}"/>
              </a:ext>
            </a:extLst>
          </p:cNvPr>
          <p:cNvSpPr/>
          <p:nvPr/>
        </p:nvSpPr>
        <p:spPr>
          <a:xfrm>
            <a:off x="2963120" y="1307939"/>
            <a:ext cx="3931534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FF0000"/>
                </a:solidFill>
              </a:rPr>
              <a:t> </a:t>
            </a:r>
            <a:r>
              <a:rPr lang="en-US" sz="3200" b="1" err="1">
                <a:solidFill>
                  <a:srgbClr val="FF0000"/>
                </a:solidFill>
              </a:rPr>
              <a:t>cerdded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5F15C-2254-D74A-A774-12FA295F535A}"/>
              </a:ext>
            </a:extLst>
          </p:cNvPr>
          <p:cNvSpPr txBox="1"/>
          <p:nvPr/>
        </p:nvSpPr>
        <p:spPr>
          <a:xfrm>
            <a:off x="4155755" y="2290917"/>
            <a:ext cx="1587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You must walk.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F3BE3A7-5B6E-AE42-8328-1DA82C821658}"/>
              </a:ext>
            </a:extLst>
          </p:cNvPr>
          <p:cNvSpPr/>
          <p:nvPr/>
        </p:nvSpPr>
        <p:spPr>
          <a:xfrm>
            <a:off x="7328921" y="528577"/>
            <a:ext cx="4199464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FF0000"/>
                </a:solidFill>
              </a:rPr>
              <a:t> </a:t>
            </a:r>
            <a:r>
              <a:rPr lang="en-US" sz="3200" b="1" err="1">
                <a:solidFill>
                  <a:srgbClr val="FF0000"/>
                </a:solidFill>
              </a:rPr>
              <a:t>gwrando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70321D-AE54-394B-AFB0-EAACF39C92D0}"/>
              </a:ext>
            </a:extLst>
          </p:cNvPr>
          <p:cNvSpPr txBox="1"/>
          <p:nvPr/>
        </p:nvSpPr>
        <p:spPr>
          <a:xfrm>
            <a:off x="8597977" y="1543244"/>
            <a:ext cx="166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You must listen!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8B80E9FC-0F59-7C44-AB33-B5711AA99CC0}"/>
              </a:ext>
            </a:extLst>
          </p:cNvPr>
          <p:cNvSpPr/>
          <p:nvPr/>
        </p:nvSpPr>
        <p:spPr>
          <a:xfrm>
            <a:off x="4051140" y="3275637"/>
            <a:ext cx="3825324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FF0000"/>
                </a:solidFill>
              </a:rPr>
              <a:t> </a:t>
            </a:r>
            <a:r>
              <a:rPr lang="en-US" sz="3200" b="1" err="1">
                <a:solidFill>
                  <a:srgbClr val="FF0000"/>
                </a:solidFill>
              </a:rPr>
              <a:t>tacluso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73CA24-D8CC-1E42-862D-90C521CBAD3A}"/>
              </a:ext>
            </a:extLst>
          </p:cNvPr>
          <p:cNvSpPr txBox="1"/>
          <p:nvPr/>
        </p:nvSpPr>
        <p:spPr>
          <a:xfrm>
            <a:off x="5060862" y="4333780"/>
            <a:ext cx="1805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You must tidy up!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1A50D18B-B69A-DA44-81AC-46906FFE3410}"/>
              </a:ext>
            </a:extLst>
          </p:cNvPr>
          <p:cNvSpPr/>
          <p:nvPr/>
        </p:nvSpPr>
        <p:spPr>
          <a:xfrm>
            <a:off x="8661938" y="2591720"/>
            <a:ext cx="3252269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FF0000"/>
                </a:solidFill>
              </a:rPr>
              <a:t> </a:t>
            </a:r>
            <a:r>
              <a:rPr lang="en-US" sz="3200" b="1" err="1">
                <a:solidFill>
                  <a:srgbClr val="FF0000"/>
                </a:solidFill>
              </a:rPr>
              <a:t>canu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2FFABA-E990-5D4D-896D-D8DDBC85649F}"/>
              </a:ext>
            </a:extLst>
          </p:cNvPr>
          <p:cNvSpPr txBox="1"/>
          <p:nvPr/>
        </p:nvSpPr>
        <p:spPr>
          <a:xfrm>
            <a:off x="9515777" y="3649448"/>
            <a:ext cx="1544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You must sing!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9CC95CA-1CBD-DA48-9D1C-3CB51A4D7067}"/>
              </a:ext>
            </a:extLst>
          </p:cNvPr>
          <p:cNvSpPr/>
          <p:nvPr/>
        </p:nvSpPr>
        <p:spPr>
          <a:xfrm>
            <a:off x="7282465" y="4813141"/>
            <a:ext cx="4356040" cy="1516283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FF0000"/>
                </a:solidFill>
              </a:rPr>
              <a:t> </a:t>
            </a:r>
            <a:r>
              <a:rPr lang="en-US" sz="3200" b="1" err="1">
                <a:solidFill>
                  <a:srgbClr val="FF0000"/>
                </a:solidFill>
              </a:rPr>
              <a:t>eistedd</a:t>
            </a:r>
            <a:r>
              <a:rPr lang="en-US" sz="3200" b="1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D38786-2AB6-8C44-85F6-3A456E259B6D}"/>
              </a:ext>
            </a:extLst>
          </p:cNvPr>
          <p:cNvSpPr txBox="1"/>
          <p:nvPr/>
        </p:nvSpPr>
        <p:spPr>
          <a:xfrm>
            <a:off x="8546088" y="5802098"/>
            <a:ext cx="1939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>
                <a:solidFill>
                  <a:srgbClr val="002060"/>
                </a:solidFill>
              </a:rPr>
              <a:t>You must sit down.</a:t>
            </a:r>
          </a:p>
        </p:txBody>
      </p:sp>
      <p:pic>
        <p:nvPicPr>
          <p:cNvPr id="7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C258A66B-4BD4-799C-ADD4-9700AA525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059" y="1535919"/>
            <a:ext cx="2654085" cy="5327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090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1" grpId="0" animBg="1"/>
      <p:bldP spid="12" grpId="0" animBg="1"/>
      <p:bldP spid="14" grpId="0" animBg="1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738171" y="5171536"/>
            <a:ext cx="2801922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Y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Cwmpwd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The compass</a:t>
            </a:r>
          </a:p>
        </p:txBody>
      </p:sp>
    </p:spTree>
    <p:extLst>
      <p:ext uri="{BB962C8B-B14F-4D97-AF65-F5344CB8AC3E}">
        <p14:creationId xmlns:p14="http://schemas.microsoft.com/office/powerpoint/2010/main" val="2265506321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919F789-5A0D-3793-EBB5-7AE86C97E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602" y="182219"/>
            <a:ext cx="9187911" cy="648040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44980425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735094" y="5171536"/>
            <a:ext cx="2808076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Eich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tasgau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Your tasks</a:t>
            </a:r>
          </a:p>
        </p:txBody>
      </p:sp>
    </p:spTree>
    <p:extLst>
      <p:ext uri="{BB962C8B-B14F-4D97-AF65-F5344CB8AC3E}">
        <p14:creationId xmlns:p14="http://schemas.microsoft.com/office/powerpoint/2010/main" val="134974520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F965A566-6193-0D8D-CE94-DFE5766A5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7417" y="2481028"/>
            <a:ext cx="3673098" cy="43756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E25780-FF30-6E41-A05B-3A214F035F4F}"/>
              </a:ext>
            </a:extLst>
          </p:cNvPr>
          <p:cNvSpPr txBox="1"/>
          <p:nvPr/>
        </p:nvSpPr>
        <p:spPr>
          <a:xfrm>
            <a:off x="535394" y="286473"/>
            <a:ext cx="5359084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742950" indent="-742950">
              <a:buAutoNum type="arabicPeriod"/>
            </a:pPr>
            <a:r>
              <a:rPr lang="en-US" sz="3600" b="1">
                <a:solidFill>
                  <a:srgbClr val="002060"/>
                </a:solidFill>
              </a:rPr>
              <a:t>Beth am </a:t>
            </a:r>
            <a:r>
              <a:rPr lang="en-US" sz="3600" b="1" err="1">
                <a:solidFill>
                  <a:srgbClr val="002060"/>
                </a:solidFill>
              </a:rPr>
              <a:t>ddarllen</a:t>
            </a:r>
            <a:r>
              <a:rPr lang="en-US" sz="3600" b="1">
                <a:solidFill>
                  <a:srgbClr val="002060"/>
                </a:solidFill>
              </a:rPr>
              <a:t>?</a:t>
            </a:r>
            <a:endParaRPr lang="en-US">
              <a:cs typeface="Calibri" panose="020F0502020204030204"/>
            </a:endParaRPr>
          </a:p>
          <a:p>
            <a:r>
              <a:rPr lang="en-US" sz="2000" i="1">
                <a:solidFill>
                  <a:srgbClr val="002060"/>
                </a:solidFill>
              </a:rPr>
              <a:t>             How about reading?</a:t>
            </a:r>
            <a:endParaRPr lang="en-US" sz="2400" i="1">
              <a:solidFill>
                <a:srgbClr val="002060"/>
              </a:solidFill>
            </a:endParaRPr>
          </a:p>
        </p:txBody>
      </p:sp>
      <p:sp>
        <p:nvSpPr>
          <p:cNvPr id="15" name="Rounded Rectangular Callout 14">
            <a:extLst>
              <a:ext uri="{FF2B5EF4-FFF2-40B4-BE49-F238E27FC236}">
                <a16:creationId xmlns:a16="http://schemas.microsoft.com/office/drawing/2014/main" id="{3ABD08E1-F4BC-E84F-A26B-BD8C18A381D8}"/>
              </a:ext>
            </a:extLst>
          </p:cNvPr>
          <p:cNvSpPr/>
          <p:nvPr/>
        </p:nvSpPr>
        <p:spPr>
          <a:xfrm>
            <a:off x="7514645" y="385732"/>
            <a:ext cx="4442003" cy="4803447"/>
          </a:xfrm>
          <a:prstGeom prst="wedgeRoundRectCallout">
            <a:avLst>
              <a:gd name="adj1" fmla="val -56948"/>
              <a:gd name="adj2" fmla="val 68632"/>
              <a:gd name="adj3" fmla="val 16667"/>
            </a:avLst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Prynhawn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da. 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Croeso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fwletin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tywydd</a:t>
            </a:r>
            <a:r>
              <a:rPr lang="en-GB" b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Heddiw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ddydd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Mercher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Mae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braf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gogledd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de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wlyb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Ddoe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bwrw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glaw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gogledd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gymylog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de.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Yfory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bydd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wlyb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de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a’r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gogledd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  <a:r>
              <a:rPr lang="en-GB" b="1" err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b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err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dydd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Gwener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bydd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bwrw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eira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gogledd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err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oer</a:t>
            </a:r>
            <a:r>
              <a:rPr lang="en-GB" b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err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iawn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de. 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ddydd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Sadwrn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bydd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oer</a:t>
            </a:r>
            <a:r>
              <a:rPr lang="en-GB" b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ac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sych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ym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mhob</a:t>
            </a: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man.</a:t>
            </a:r>
            <a:endParaRPr lang="en-GB" sz="120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8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Hwyl </a:t>
            </a:r>
            <a:r>
              <a:rPr lang="en-GB" sz="18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fawr</a:t>
            </a:r>
            <a:r>
              <a:rPr lang="en-GB" b="1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  <a:endParaRPr lang="en-GB" sz="120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67880A-4DE3-C74F-B892-B2D150CB654F}"/>
              </a:ext>
            </a:extLst>
          </p:cNvPr>
          <p:cNvSpPr txBox="1"/>
          <p:nvPr/>
        </p:nvSpPr>
        <p:spPr>
          <a:xfrm>
            <a:off x="535394" y="1496174"/>
            <a:ext cx="403474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err="1">
                <a:solidFill>
                  <a:srgbClr val="002060"/>
                </a:solidFill>
                <a:effectLst/>
              </a:rPr>
              <a:t>Cofnodwch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eich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hun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yn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darllen</a:t>
            </a:r>
            <a:r>
              <a:rPr lang="en-GB" sz="2000" b="1">
                <a:solidFill>
                  <a:srgbClr val="002060"/>
                </a:solidFill>
                <a:effectLst/>
              </a:rPr>
              <a:t> y </a:t>
            </a:r>
            <a:r>
              <a:rPr lang="en-GB" sz="2000" b="1" err="1">
                <a:solidFill>
                  <a:srgbClr val="002060"/>
                </a:solidFill>
              </a:rPr>
              <a:t>bwletin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tywydd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yma</a:t>
            </a:r>
            <a:r>
              <a:rPr lang="en-GB" sz="2000" b="1">
                <a:solidFill>
                  <a:srgbClr val="002060"/>
                </a:solidFill>
                <a:effectLst/>
              </a:rPr>
              <a:t>…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yna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atebwch</a:t>
            </a:r>
            <a:r>
              <a:rPr lang="en-GB" sz="2000" b="1">
                <a:solidFill>
                  <a:srgbClr val="002060"/>
                </a:solidFill>
                <a:effectLst/>
              </a:rPr>
              <a:t> y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cwestiynau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darllen</a:t>
            </a:r>
            <a:r>
              <a:rPr lang="en-GB" sz="2000" b="1">
                <a:solidFill>
                  <a:srgbClr val="002060"/>
                </a:solidFill>
                <a:effectLst/>
              </a:rPr>
              <a:t> a deal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yn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Gymraeg</a:t>
            </a:r>
            <a:r>
              <a:rPr lang="en-GB" sz="2000" b="1">
                <a:solidFill>
                  <a:srgbClr val="002060"/>
                </a:solidFill>
                <a:effectLst/>
              </a:rPr>
              <a:t>.</a:t>
            </a:r>
          </a:p>
          <a:p>
            <a:r>
              <a:rPr lang="en-GB" sz="2000" i="1">
                <a:solidFill>
                  <a:srgbClr val="002060"/>
                </a:solidFill>
              </a:rPr>
              <a:t>Record yourself reading this weather bulletin…</a:t>
            </a:r>
            <a:r>
              <a:rPr lang="en-GB" sz="2000" i="1">
                <a:solidFill>
                  <a:srgbClr val="002060"/>
                </a:solidFill>
                <a:effectLst/>
              </a:rPr>
              <a:t> then answer the comprehension questions in Welsh.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7BB467FC-429F-6546-911E-94F6AD9F881F}"/>
              </a:ext>
            </a:extLst>
          </p:cNvPr>
          <p:cNvGraphicFramePr>
            <a:graphicFrameLocks noGrp="1"/>
          </p:cNvGraphicFramePr>
          <p:nvPr/>
        </p:nvGraphicFramePr>
        <p:xfrm>
          <a:off x="647484" y="4114774"/>
          <a:ext cx="2904046" cy="20726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92916">
                  <a:extLst>
                    <a:ext uri="{9D8B030D-6E8A-4147-A177-3AD203B41FA5}">
                      <a16:colId xmlns:a16="http://schemas.microsoft.com/office/drawing/2014/main" val="1085730174"/>
                    </a:ext>
                  </a:extLst>
                </a:gridCol>
                <a:gridCol w="1411130">
                  <a:extLst>
                    <a:ext uri="{9D8B030D-6E8A-4147-A177-3AD203B41FA5}">
                      <a16:colId xmlns:a16="http://schemas.microsoft.com/office/drawing/2014/main" val="457827318"/>
                    </a:ext>
                  </a:extLst>
                </a:gridCol>
              </a:tblGrid>
              <a:tr h="318606">
                <a:tc gridSpan="2">
                  <a:txBody>
                    <a:bodyPr/>
                    <a:lstStyle/>
                    <a:p>
                      <a:pPr algn="ctr"/>
                      <a:endParaRPr lang="en-GB" sz="8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800" b="1" err="1">
                          <a:solidFill>
                            <a:srgbClr val="002060"/>
                          </a:solidFill>
                          <a:effectLst/>
                        </a:rPr>
                        <a:t>Geiriau</a:t>
                      </a:r>
                      <a:r>
                        <a:rPr lang="en-GB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1800" b="1" err="1">
                          <a:solidFill>
                            <a:srgbClr val="002060"/>
                          </a:solidFill>
                          <a:effectLst/>
                        </a:rPr>
                        <a:t>allweddol</a:t>
                      </a:r>
                      <a:r>
                        <a:rPr lang="en-GB" sz="1800" b="1">
                          <a:solidFill>
                            <a:srgbClr val="002060"/>
                          </a:solidFill>
                          <a:effectLst/>
                        </a:rPr>
                        <a:t>  </a:t>
                      </a:r>
                    </a:p>
                    <a:p>
                      <a:pPr algn="ctr"/>
                      <a:r>
                        <a:rPr lang="en-GB" sz="1800" b="0" i="1">
                          <a:solidFill>
                            <a:srgbClr val="002060"/>
                          </a:solidFill>
                          <a:effectLst/>
                        </a:rPr>
                        <a:t>Key words</a:t>
                      </a:r>
                    </a:p>
                    <a:p>
                      <a:pPr algn="ctr"/>
                      <a:endParaRPr lang="en-GB" sz="800" b="0" i="1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2427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</a:rPr>
                        <a:t>Mae </a:t>
                      </a:r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</a:rPr>
                        <a:t>hi’n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</a:rPr>
                        <a:t> …</a:t>
                      </a:r>
                      <a:endParaRPr lang="en-GB" sz="12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</a:rPr>
                        <a:t>It is …</a:t>
                      </a:r>
                      <a:endParaRPr lang="en-GB" sz="1200" i="1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499663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</a:rPr>
                        <a:t>Roedd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</a:rPr>
                        <a:t>hi’n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</a:rPr>
                        <a:t> …</a:t>
                      </a:r>
                      <a:endParaRPr lang="en-GB" sz="12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</a:rPr>
                        <a:t>It was …</a:t>
                      </a:r>
                      <a:endParaRPr lang="en-GB" sz="1200" i="1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45013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</a:rPr>
                        <a:t>Bydd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</a:rPr>
                        <a:t>hi’n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</a:rPr>
                        <a:t> …</a:t>
                      </a:r>
                      <a:endParaRPr lang="en-GB" sz="12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</a:rPr>
                        <a:t>It will be …</a:t>
                      </a:r>
                      <a:endParaRPr lang="en-GB" sz="1200" i="1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8982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gogledd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the North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95035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y de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the South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2693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ym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err="1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mhob</a:t>
                      </a: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man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i="1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everywhere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8565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0810027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4048D29-7285-3243-81A2-C3A8FB7067A2}"/>
              </a:ext>
            </a:extLst>
          </p:cNvPr>
          <p:cNvSpPr txBox="1"/>
          <p:nvPr/>
        </p:nvSpPr>
        <p:spPr>
          <a:xfrm>
            <a:off x="1058512" y="437252"/>
            <a:ext cx="6094070" cy="594008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Pa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ydy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hi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heddiw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?</a:t>
            </a:r>
          </a:p>
          <a:p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2.</a:t>
            </a:r>
            <a:r>
              <a:rPr lang="en-GB" sz="2000" b="1">
                <a:solidFill>
                  <a:srgbClr val="002060"/>
                </a:solidFill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Pa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oedd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hi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ddoe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?</a:t>
            </a:r>
          </a:p>
          <a:p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3.</a:t>
            </a:r>
            <a:r>
              <a:rPr lang="en-GB" sz="2000" b="1">
                <a:solidFill>
                  <a:srgbClr val="002060"/>
                </a:solidFill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Pa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fydd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hi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yfory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?</a:t>
            </a:r>
          </a:p>
          <a:p>
            <a:pPr marL="457200"/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4.</a:t>
            </a:r>
            <a:r>
              <a:rPr lang="en-GB" sz="2000" b="1">
                <a:solidFill>
                  <a:srgbClr val="002060"/>
                </a:solidFill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Ydy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hi’n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braf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yn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y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gogledd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ar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Mercher?</a:t>
            </a:r>
          </a:p>
          <a:p>
            <a:pPr marL="457200"/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5.</a:t>
            </a:r>
            <a:r>
              <a:rPr lang="en-GB" sz="2000" b="1">
                <a:solidFill>
                  <a:srgbClr val="002060"/>
                </a:solidFill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Ydy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hi’n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braf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yn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y de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ar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Mercher?</a:t>
            </a:r>
          </a:p>
          <a:p>
            <a:pPr marL="457200"/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6.    Sut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tywydd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gogledd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Mawrth?</a:t>
            </a:r>
          </a:p>
          <a:p>
            <a:pPr marL="457200"/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7.</a:t>
            </a:r>
            <a:r>
              <a:rPr lang="en-GB" sz="2000" b="1">
                <a:solidFill>
                  <a:srgbClr val="002060"/>
                </a:solidFill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Sut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roedd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y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tywydd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yn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y de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ar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Mawrth?</a:t>
            </a:r>
          </a:p>
          <a:p>
            <a:pPr marL="457200"/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8.</a:t>
            </a:r>
            <a:r>
              <a:rPr lang="en-GB" sz="2000" b="1">
                <a:solidFill>
                  <a:srgbClr val="002060"/>
                </a:solidFill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Sut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bydd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y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tywydd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ar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Iau?</a:t>
            </a:r>
          </a:p>
          <a:p>
            <a:pPr marL="457200"/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9.    Pa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ddiwrnod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bwrw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eira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457200"/>
            <a:endParaRPr lang="en-GB" sz="2000" b="1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10.</a:t>
            </a:r>
            <a:r>
              <a:rPr lang="en-GB" sz="2000" b="1">
                <a:solidFill>
                  <a:srgbClr val="002060"/>
                </a:solidFill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Sut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bydd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y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tywydd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ar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ddydd</a:t>
            </a:r>
            <a:r>
              <a:rPr lang="en-GB" sz="2000" b="1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/>
              </a:rPr>
              <a:t> Sadwrn?</a:t>
            </a:r>
          </a:p>
        </p:txBody>
      </p:sp>
      <p:pic>
        <p:nvPicPr>
          <p:cNvPr id="2" name="Picture 2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1B0C521B-3895-03F4-45E7-094526EA59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1717" y="432570"/>
            <a:ext cx="2840426" cy="643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19147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5E25780-FF30-6E41-A05B-3A214F035F4F}"/>
              </a:ext>
            </a:extLst>
          </p:cNvPr>
          <p:cNvSpPr txBox="1"/>
          <p:nvPr/>
        </p:nvSpPr>
        <p:spPr>
          <a:xfrm>
            <a:off x="173767" y="131490"/>
            <a:ext cx="5359084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>
                <a:solidFill>
                  <a:srgbClr val="002060"/>
                </a:solidFill>
              </a:rPr>
              <a:t>2.</a:t>
            </a:r>
            <a:r>
              <a:rPr lang="en-US" sz="3600" b="1">
                <a:solidFill>
                  <a:srgbClr val="002060"/>
                </a:solidFill>
              </a:rPr>
              <a:t>    Beth am </a:t>
            </a:r>
            <a:r>
              <a:rPr lang="en-US" sz="3600" b="1" err="1">
                <a:solidFill>
                  <a:srgbClr val="002060"/>
                </a:solidFill>
              </a:rPr>
              <a:t>ysgrifennu</a:t>
            </a:r>
            <a:r>
              <a:rPr lang="en-US" sz="3600" b="1">
                <a:solidFill>
                  <a:srgbClr val="002060"/>
                </a:solidFill>
              </a:rPr>
              <a:t>?</a:t>
            </a:r>
            <a:endParaRPr lang="en-US" sz="36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i="1">
                <a:solidFill>
                  <a:srgbClr val="002060"/>
                </a:solidFill>
              </a:rPr>
              <a:t>             How about writing?</a:t>
            </a:r>
            <a:endParaRPr lang="en-US" sz="2400" i="1">
              <a:solidFill>
                <a:srgbClr val="00206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397C7C-7B5D-892E-F447-9E2C8B5D04A3}"/>
              </a:ext>
            </a:extLst>
          </p:cNvPr>
          <p:cNvSpPr txBox="1"/>
          <p:nvPr/>
        </p:nvSpPr>
        <p:spPr>
          <a:xfrm>
            <a:off x="226086" y="1145884"/>
            <a:ext cx="4893738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 err="1">
                <a:solidFill>
                  <a:srgbClr val="002060"/>
                </a:solidFill>
                <a:cs typeface="Calibri"/>
              </a:rPr>
              <a:t>Ysgrifennwch</a:t>
            </a:r>
            <a:r>
              <a:rPr lang="en-GB" sz="2000" b="1">
                <a:solidFill>
                  <a:srgbClr val="002060"/>
                </a:solidFill>
                <a:cs typeface="Calibri"/>
              </a:rPr>
              <a:t> am y </a:t>
            </a:r>
            <a:r>
              <a:rPr lang="en-GB" sz="2000" b="1" err="1">
                <a:solidFill>
                  <a:srgbClr val="002060"/>
                </a:solidFill>
                <a:cs typeface="Calibri"/>
              </a:rPr>
              <a:t>tywydd</a:t>
            </a:r>
            <a:r>
              <a:rPr lang="en-GB" sz="20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000" b="1" err="1">
                <a:solidFill>
                  <a:srgbClr val="002060"/>
                </a:solidFill>
                <a:cs typeface="Calibri"/>
              </a:rPr>
              <a:t>mewn</a:t>
            </a:r>
            <a:r>
              <a:rPr lang="en-GB" sz="20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000" b="1" err="1">
                <a:solidFill>
                  <a:srgbClr val="002060"/>
                </a:solidFill>
                <a:cs typeface="Calibri"/>
              </a:rPr>
              <a:t>ardaloedd</a:t>
            </a:r>
            <a:r>
              <a:rPr lang="en-GB" sz="20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000" b="1" err="1">
                <a:solidFill>
                  <a:srgbClr val="002060"/>
                </a:solidFill>
                <a:cs typeface="Calibri"/>
              </a:rPr>
              <a:t>gwahanol</a:t>
            </a:r>
            <a:r>
              <a:rPr lang="en-GB" sz="2000" b="1">
                <a:solidFill>
                  <a:srgbClr val="002060"/>
                </a:solidFill>
                <a:cs typeface="Calibri"/>
              </a:rPr>
              <a:t> o </a:t>
            </a:r>
            <a:r>
              <a:rPr lang="en-GB" sz="2000" b="1" err="1">
                <a:solidFill>
                  <a:srgbClr val="002060"/>
                </a:solidFill>
                <a:cs typeface="Calibri"/>
              </a:rPr>
              <a:t>Gymru</a:t>
            </a:r>
            <a:r>
              <a:rPr lang="en-GB" sz="2000" b="1">
                <a:solidFill>
                  <a:srgbClr val="002060"/>
                </a:solidFill>
                <a:cs typeface="Calibri"/>
              </a:rPr>
              <a:t>.</a:t>
            </a:r>
          </a:p>
          <a:p>
            <a:r>
              <a:rPr lang="en-GB" sz="2000" i="1">
                <a:solidFill>
                  <a:srgbClr val="002060"/>
                </a:solidFill>
                <a:cs typeface="Calibri"/>
              </a:rPr>
              <a:t>Write about the weather in different areas of Wales.</a:t>
            </a:r>
            <a:endParaRPr lang="en-GB" sz="2000" i="1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6" name="Picture 7" descr="Map&#10;&#10;Description automatically generated">
            <a:extLst>
              <a:ext uri="{FF2B5EF4-FFF2-40B4-BE49-F238E27FC236}">
                <a16:creationId xmlns:a16="http://schemas.microsoft.com/office/drawing/2014/main" id="{38FFF6E5-71CF-BFE4-AEE9-2BC5314F8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8062" y="226776"/>
            <a:ext cx="5222927" cy="643027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87D7E52F-90DE-1A75-FCC6-1EAE88716A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9" y="4043878"/>
            <a:ext cx="3647269" cy="254125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DDEEBC9-CF25-FF1C-8FA0-BB8449DFE089}"/>
              </a:ext>
            </a:extLst>
          </p:cNvPr>
          <p:cNvSpPr txBox="1"/>
          <p:nvPr/>
        </p:nvSpPr>
        <p:spPr>
          <a:xfrm>
            <a:off x="10054592" y="2153273"/>
            <a:ext cx="2026554" cy="2554545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Caernarfon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Wrecsam</a:t>
            </a:r>
            <a:endParaRPr lang="en-GB" sz="2000" b="1">
              <a:solidFill>
                <a:srgbClr val="002060"/>
              </a:solidFill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Aberystwyth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Aberteifi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Caerfyrddin</a:t>
            </a:r>
          </a:p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Abertawe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Caerdydd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Casnewydd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08A78A-4AB6-4940-61DF-CD325346B410}"/>
              </a:ext>
            </a:extLst>
          </p:cNvPr>
          <p:cNvSpPr txBox="1"/>
          <p:nvPr/>
        </p:nvSpPr>
        <p:spPr>
          <a:xfrm>
            <a:off x="2046478" y="2417489"/>
            <a:ext cx="5359084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000" b="1" err="1">
                <a:solidFill>
                  <a:srgbClr val="FF0000"/>
                </a:solidFill>
                <a:cs typeface="Calibri"/>
              </a:rPr>
              <a:t>Heddiw</a:t>
            </a:r>
            <a:r>
              <a:rPr lang="en-US" sz="6000" b="1">
                <a:solidFill>
                  <a:srgbClr val="FF0000"/>
                </a:solidFill>
                <a:cs typeface="Calibri"/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197565038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>
            <a:extLst>
              <a:ext uri="{FF2B5EF4-FFF2-40B4-BE49-F238E27FC236}">
                <a16:creationId xmlns:a16="http://schemas.microsoft.com/office/drawing/2014/main" id="{87D7E52F-90DE-1A75-FCC6-1EAE88716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959" y="4043878"/>
            <a:ext cx="3647269" cy="254125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C08A78A-4AB6-4940-61DF-CD325346B410}"/>
              </a:ext>
            </a:extLst>
          </p:cNvPr>
          <p:cNvSpPr txBox="1"/>
          <p:nvPr/>
        </p:nvSpPr>
        <p:spPr>
          <a:xfrm>
            <a:off x="2369359" y="2159184"/>
            <a:ext cx="5359084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000" b="1" err="1">
                <a:solidFill>
                  <a:srgbClr val="FF0000"/>
                </a:solidFill>
                <a:cs typeface="Calibri"/>
              </a:rPr>
              <a:t>Ddoe</a:t>
            </a:r>
            <a:r>
              <a:rPr lang="en-US" sz="6000" b="1">
                <a:solidFill>
                  <a:srgbClr val="FF0000"/>
                </a:solidFill>
                <a:cs typeface="Calibri"/>
              </a:rPr>
              <a:t>...</a:t>
            </a:r>
          </a:p>
        </p:txBody>
      </p:sp>
      <p:pic>
        <p:nvPicPr>
          <p:cNvPr id="2" name="Picture 2" descr="Diagram, map&#10;&#10;Description automatically generated">
            <a:extLst>
              <a:ext uri="{FF2B5EF4-FFF2-40B4-BE49-F238E27FC236}">
                <a16:creationId xmlns:a16="http://schemas.microsoft.com/office/drawing/2014/main" id="{ED3AC9D9-7FA2-4E6E-C7AA-86A1B1514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7654" y="200332"/>
            <a:ext cx="5287504" cy="647025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DDEEBC9-CF25-FF1C-8FA0-BB8449DFE089}"/>
              </a:ext>
            </a:extLst>
          </p:cNvPr>
          <p:cNvSpPr txBox="1"/>
          <p:nvPr/>
        </p:nvSpPr>
        <p:spPr>
          <a:xfrm>
            <a:off x="10002931" y="2153273"/>
            <a:ext cx="2026554" cy="2554545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Caernarfon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Wrecsam</a:t>
            </a:r>
            <a:endParaRPr lang="en-GB" sz="2000" b="1">
              <a:solidFill>
                <a:srgbClr val="002060"/>
              </a:solidFill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Aberystwyth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Aberteifi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Caerfyrddin</a:t>
            </a:r>
          </a:p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Abertawe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Caerdydd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Casnewydd</a:t>
            </a:r>
          </a:p>
        </p:txBody>
      </p:sp>
    </p:spTree>
    <p:extLst>
      <p:ext uri="{BB962C8B-B14F-4D97-AF65-F5344CB8AC3E}">
        <p14:creationId xmlns:p14="http://schemas.microsoft.com/office/powerpoint/2010/main" val="284122929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>
            <a:extLst>
              <a:ext uri="{FF2B5EF4-FFF2-40B4-BE49-F238E27FC236}">
                <a16:creationId xmlns:a16="http://schemas.microsoft.com/office/drawing/2014/main" id="{87D7E52F-90DE-1A75-FCC6-1EAE88716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959" y="4043878"/>
            <a:ext cx="3647269" cy="254125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C08A78A-4AB6-4940-61DF-CD325346B410}"/>
              </a:ext>
            </a:extLst>
          </p:cNvPr>
          <p:cNvSpPr txBox="1"/>
          <p:nvPr/>
        </p:nvSpPr>
        <p:spPr>
          <a:xfrm>
            <a:off x="2408105" y="2404574"/>
            <a:ext cx="5359084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000" b="1" err="1">
                <a:solidFill>
                  <a:srgbClr val="FF0000"/>
                </a:solidFill>
                <a:cs typeface="Calibri"/>
              </a:rPr>
              <a:t>Yfory</a:t>
            </a:r>
            <a:r>
              <a:rPr lang="en-US" sz="6000" b="1">
                <a:solidFill>
                  <a:srgbClr val="FF0000"/>
                </a:solidFill>
                <a:cs typeface="Calibri"/>
              </a:rPr>
              <a:t>...</a:t>
            </a:r>
          </a:p>
        </p:txBody>
      </p:sp>
      <p:pic>
        <p:nvPicPr>
          <p:cNvPr id="3" name="Picture 3" descr="Map&#10;&#10;Description automatically generated">
            <a:extLst>
              <a:ext uri="{FF2B5EF4-FFF2-40B4-BE49-F238E27FC236}">
                <a16:creationId xmlns:a16="http://schemas.microsoft.com/office/drawing/2014/main" id="{FD66C879-C9D7-9D37-D0FE-BA520BE397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9315" y="199716"/>
            <a:ext cx="5261673" cy="645856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DDEEBC9-CF25-FF1C-8FA0-BB8449DFE089}"/>
              </a:ext>
            </a:extLst>
          </p:cNvPr>
          <p:cNvSpPr txBox="1"/>
          <p:nvPr/>
        </p:nvSpPr>
        <p:spPr>
          <a:xfrm>
            <a:off x="10002931" y="2153273"/>
            <a:ext cx="2026554" cy="2554545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Caernarfon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Wrecsam</a:t>
            </a:r>
            <a:endParaRPr lang="en-GB" sz="2000" b="1">
              <a:solidFill>
                <a:srgbClr val="002060"/>
              </a:solidFill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Aberystwyth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Aberteifi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Caerfyrddin</a:t>
            </a:r>
          </a:p>
          <a:p>
            <a:pPr marL="457200" indent="-457200">
              <a:buAutoNum type="arabicPeriod"/>
            </a:pPr>
            <a:r>
              <a:rPr lang="en-GB" sz="2000" b="1">
                <a:solidFill>
                  <a:srgbClr val="002060"/>
                </a:solidFill>
                <a:cs typeface="Calibri"/>
              </a:rPr>
              <a:t>Abertawe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Caerdydd</a:t>
            </a:r>
          </a:p>
          <a:p>
            <a:pPr marL="457200" indent="-457200">
              <a:buAutoNum type="arabicPeriod"/>
            </a:pPr>
            <a:r>
              <a:rPr lang="en-GB" sz="2000" b="1" err="1">
                <a:solidFill>
                  <a:srgbClr val="002060"/>
                </a:solidFill>
                <a:cs typeface="Calibri"/>
              </a:rPr>
              <a:t>Casnewydd</a:t>
            </a:r>
          </a:p>
        </p:txBody>
      </p:sp>
    </p:spTree>
    <p:extLst>
      <p:ext uri="{BB962C8B-B14F-4D97-AF65-F5344CB8AC3E}">
        <p14:creationId xmlns:p14="http://schemas.microsoft.com/office/powerpoint/2010/main" val="359326021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26FC820B-C1F7-AF65-A375-9846B608A7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231" y="1719434"/>
            <a:ext cx="5713707" cy="51368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E25780-FF30-6E41-A05B-3A214F035F4F}"/>
              </a:ext>
            </a:extLst>
          </p:cNvPr>
          <p:cNvSpPr txBox="1"/>
          <p:nvPr/>
        </p:nvSpPr>
        <p:spPr>
          <a:xfrm>
            <a:off x="535394" y="286473"/>
            <a:ext cx="4984542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>
                <a:solidFill>
                  <a:srgbClr val="002060"/>
                </a:solidFill>
              </a:rPr>
              <a:t>3. </a:t>
            </a:r>
            <a:r>
              <a:rPr lang="en-US" sz="3600" b="1">
                <a:solidFill>
                  <a:srgbClr val="002060"/>
                </a:solidFill>
              </a:rPr>
              <a:t>   Beth am </a:t>
            </a:r>
            <a:r>
              <a:rPr lang="en-US" sz="3600" b="1" err="1">
                <a:solidFill>
                  <a:srgbClr val="002060"/>
                </a:solidFill>
              </a:rPr>
              <a:t>wrando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r>
              <a:rPr lang="en-US" sz="2000" i="1">
                <a:solidFill>
                  <a:srgbClr val="002060"/>
                </a:solidFill>
              </a:rPr>
              <a:t>              How about listening?</a:t>
            </a:r>
            <a:endParaRPr lang="en-US" sz="2400" i="1">
              <a:solidFill>
                <a:srgbClr val="002060"/>
              </a:solidFill>
            </a:endParaRPr>
          </a:p>
        </p:txBody>
      </p:sp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6538921A-930F-0849-A1A9-41A0E6BAA1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0003" y="222278"/>
            <a:ext cx="4984542" cy="641344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367880A-4DE3-C74F-B892-B2D150CB654F}"/>
              </a:ext>
            </a:extLst>
          </p:cNvPr>
          <p:cNvSpPr txBox="1"/>
          <p:nvPr/>
        </p:nvSpPr>
        <p:spPr>
          <a:xfrm>
            <a:off x="2860798" y="4736325"/>
            <a:ext cx="371845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err="1">
                <a:solidFill>
                  <a:srgbClr val="002060"/>
                </a:solidFill>
              </a:rPr>
              <a:t>Gwrandewch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ar</a:t>
            </a:r>
            <a:r>
              <a:rPr lang="en-GB" sz="2000" b="1">
                <a:solidFill>
                  <a:srgbClr val="002060"/>
                </a:solidFill>
              </a:rPr>
              <a:t> y </a:t>
            </a:r>
            <a:r>
              <a:rPr lang="en-GB" sz="2000" b="1" err="1">
                <a:solidFill>
                  <a:srgbClr val="002060"/>
                </a:solidFill>
              </a:rPr>
              <a:t>bwletin</a:t>
            </a:r>
            <a:r>
              <a:rPr lang="en-GB" sz="2000" b="1">
                <a:solidFill>
                  <a:srgbClr val="002060"/>
                </a:solidFill>
              </a:rPr>
              <a:t> </a:t>
            </a:r>
            <a:r>
              <a:rPr lang="en-GB" sz="2000" b="1" err="1">
                <a:solidFill>
                  <a:srgbClr val="002060"/>
                </a:solidFill>
              </a:rPr>
              <a:t>tywydd</a:t>
            </a:r>
            <a:r>
              <a:rPr lang="en-GB" sz="2000" b="1">
                <a:solidFill>
                  <a:srgbClr val="002060"/>
                </a:solidFill>
              </a:rPr>
              <a:t> a </a:t>
            </a:r>
            <a:r>
              <a:rPr lang="en-GB" sz="2000" b="1" err="1">
                <a:solidFill>
                  <a:srgbClr val="002060"/>
                </a:solidFill>
              </a:rPr>
              <a:t>chwblhewch</a:t>
            </a:r>
            <a:r>
              <a:rPr lang="en-GB" sz="2000" b="1">
                <a:solidFill>
                  <a:srgbClr val="002060"/>
                </a:solidFill>
              </a:rPr>
              <a:t> y </a:t>
            </a:r>
            <a:r>
              <a:rPr lang="en-GB" sz="2000" b="1" err="1">
                <a:solidFill>
                  <a:srgbClr val="002060"/>
                </a:solidFill>
              </a:rPr>
              <a:t>bwrdd</a:t>
            </a:r>
            <a:r>
              <a:rPr lang="en-GB" sz="2000" b="1">
                <a:solidFill>
                  <a:srgbClr val="002060"/>
                </a:solidFill>
              </a:rPr>
              <a:t>.</a:t>
            </a:r>
          </a:p>
          <a:p>
            <a:r>
              <a:rPr lang="en-GB" sz="2000" i="1">
                <a:solidFill>
                  <a:srgbClr val="002060"/>
                </a:solidFill>
              </a:rPr>
              <a:t>Listen to the weather bulletin and complete the table.</a:t>
            </a:r>
            <a:r>
              <a:rPr lang="en-GB" sz="2000" i="1">
                <a:solidFill>
                  <a:srgbClr val="002060"/>
                </a:solidFill>
                <a:effectLst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3314466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E166365F-43F5-0472-D750-D6CBE60D6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722" y="284705"/>
            <a:ext cx="6088249" cy="64952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486139" y="4859246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C57885-E6F4-2C4E-85C2-4562216AEE64}"/>
              </a:ext>
            </a:extLst>
          </p:cNvPr>
          <p:cNvSpPr txBox="1"/>
          <p:nvPr/>
        </p:nvSpPr>
        <p:spPr>
          <a:xfrm>
            <a:off x="6592711" y="934662"/>
            <a:ext cx="4627036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Erbyn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tro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nesaf</a:t>
            </a:r>
            <a:r>
              <a:rPr lang="en-US" sz="3600" b="1">
                <a:solidFill>
                  <a:srgbClr val="002060"/>
                </a:solidFill>
              </a:rPr>
              <a:t>…</a:t>
            </a:r>
          </a:p>
          <a:p>
            <a:r>
              <a:rPr lang="en-US" sz="2000" i="1">
                <a:solidFill>
                  <a:srgbClr val="002060"/>
                </a:solidFill>
              </a:rPr>
              <a:t>By next time…</a:t>
            </a:r>
          </a:p>
          <a:p>
            <a:endParaRPr lang="en-US" sz="3600" i="1">
              <a:solidFill>
                <a:srgbClr val="002060"/>
              </a:solidFill>
            </a:endParaRPr>
          </a:p>
          <a:p>
            <a:pPr marL="1485900" lvl="2" indent="-571500">
              <a:buFont typeface="Arial" panose="020B0604020202020204" pitchFamily="34" charset="0"/>
              <a:buChar char="•"/>
            </a:pPr>
            <a:r>
              <a:rPr lang="en-US" sz="3600" b="1" err="1">
                <a:solidFill>
                  <a:srgbClr val="002060"/>
                </a:solidFill>
              </a:rPr>
              <a:t>Tasg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ddarllen</a:t>
            </a:r>
            <a:endParaRPr lang="en-US" sz="3600" b="1">
              <a:solidFill>
                <a:srgbClr val="002060"/>
              </a:solidFill>
            </a:endParaRPr>
          </a:p>
          <a:p>
            <a:pPr lvl="2"/>
            <a:r>
              <a:rPr lang="en-US" sz="2000" i="1">
                <a:solidFill>
                  <a:srgbClr val="002060"/>
                </a:solidFill>
              </a:rPr>
              <a:t>          Reading task</a:t>
            </a:r>
          </a:p>
          <a:p>
            <a:pPr lvl="2"/>
            <a:endParaRPr lang="en-US" sz="2000" i="1">
              <a:solidFill>
                <a:srgbClr val="002060"/>
              </a:solidFill>
            </a:endParaRPr>
          </a:p>
          <a:p>
            <a:pPr marL="1485900" lvl="2" indent="-571500">
              <a:buFont typeface="Arial" panose="020B0604020202020204" pitchFamily="34" charset="0"/>
              <a:buChar char="•"/>
            </a:pPr>
            <a:r>
              <a:rPr lang="en-US" sz="3600" b="1" err="1">
                <a:solidFill>
                  <a:srgbClr val="002060"/>
                </a:solidFill>
              </a:rPr>
              <a:t>Tasg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ysgrifennu</a:t>
            </a:r>
            <a:endParaRPr lang="en-US" sz="3600" b="1">
              <a:solidFill>
                <a:srgbClr val="002060"/>
              </a:solidFill>
            </a:endParaRPr>
          </a:p>
          <a:p>
            <a:pPr lvl="2"/>
            <a:r>
              <a:rPr lang="en-US" sz="2000" b="1">
                <a:solidFill>
                  <a:srgbClr val="002060"/>
                </a:solidFill>
              </a:rPr>
              <a:t>           </a:t>
            </a:r>
            <a:r>
              <a:rPr lang="en-US" sz="2000" i="1">
                <a:solidFill>
                  <a:srgbClr val="002060"/>
                </a:solidFill>
              </a:rPr>
              <a:t>Writing task</a:t>
            </a:r>
          </a:p>
          <a:p>
            <a:pPr lvl="2"/>
            <a:endParaRPr lang="en-US" sz="2000" i="1">
              <a:solidFill>
                <a:srgbClr val="002060"/>
              </a:solidFill>
            </a:endParaRPr>
          </a:p>
          <a:p>
            <a:pPr marL="1485900" lvl="2" indent="-571500">
              <a:buFont typeface="Arial" panose="020B0604020202020204" pitchFamily="34" charset="0"/>
              <a:buChar char="•"/>
            </a:pPr>
            <a:r>
              <a:rPr lang="en-US" sz="3600" b="1" err="1">
                <a:solidFill>
                  <a:srgbClr val="002060"/>
                </a:solidFill>
              </a:rPr>
              <a:t>Tasg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wrando</a:t>
            </a:r>
            <a:r>
              <a:rPr lang="en-US" sz="3600" b="1" i="1">
                <a:solidFill>
                  <a:srgbClr val="002060"/>
                </a:solidFill>
              </a:rPr>
              <a:t>   </a:t>
            </a:r>
            <a:endParaRPr lang="en-US" sz="2000" b="1" i="1">
              <a:solidFill>
                <a:srgbClr val="002060"/>
              </a:solidFill>
            </a:endParaRPr>
          </a:p>
          <a:p>
            <a:pPr lvl="2"/>
            <a:r>
              <a:rPr lang="en-US" sz="2000" b="1" i="1">
                <a:solidFill>
                  <a:srgbClr val="002060"/>
                </a:solidFill>
              </a:rPr>
              <a:t>           </a:t>
            </a:r>
            <a:r>
              <a:rPr lang="en-US" sz="2000" i="1">
                <a:solidFill>
                  <a:srgbClr val="002060"/>
                </a:solidFill>
              </a:rPr>
              <a:t>Listening task</a:t>
            </a:r>
            <a:endParaRPr lang="en-US" sz="20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369893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399862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985" y="70656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811829" y="1319194"/>
            <a:ext cx="8127138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216519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102</Slides>
  <Notes>0</Notes>
  <HiddenSlides>0</HiddenSlides>
  <ScaleCrop>false</ScaleCrop>
  <HeadingPairs>
    <vt:vector size="4" baseType="variant">
      <vt:variant>
        <vt:lpstr>Theme</vt:lpstr>
      </vt:variant>
      <vt:variant>
        <vt:i4>9</vt:i4>
      </vt:variant>
      <vt:variant>
        <vt:lpstr>Slide Titles</vt:lpstr>
      </vt:variant>
      <vt:variant>
        <vt:i4>102</vt:i4>
      </vt:variant>
    </vt:vector>
  </HeadingPairs>
  <TitlesOfParts>
    <vt:vector size="111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2023-02-14T14:09:33Z</dcterms:created>
  <dcterms:modified xsi:type="dcterms:W3CDTF">2023-02-14T17:48:16Z</dcterms:modified>
</cp:coreProperties>
</file>