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7" r:id="rId2"/>
    <p:sldId id="258" r:id="rId3"/>
    <p:sldId id="259" r:id="rId4"/>
    <p:sldId id="260" r:id="rId5"/>
    <p:sldId id="262" r:id="rId6"/>
    <p:sldId id="263" r:id="rId7"/>
    <p:sldId id="264" r:id="rId8"/>
    <p:sldId id="265" r:id="rId9"/>
    <p:sldId id="266" r:id="rId10"/>
    <p:sldId id="267" r:id="rId11"/>
    <p:sldId id="268" r:id="rId12"/>
    <p:sldId id="269"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C6D87-F31F-EF30-6369-C67DB7AD46C1}" v="1225" dt="2025-10-13T00:50:44.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if Munir (2414977)" userId="S::2414977@student.uwtsd.ac.uk::fa4ee318-1eae-4a30-b9f1-0003d660b9fd" providerId="AD" clId="Web-{C235617A-46A8-7341-27C1-607723EFD7F5}"/>
    <pc:docChg chg="addSld delSld modSld">
      <pc:chgData name="Kashif Munir (2414977)" userId="S::2414977@student.uwtsd.ac.uk::fa4ee318-1eae-4a30-b9f1-0003d660b9fd" providerId="AD" clId="Web-{C235617A-46A8-7341-27C1-607723EFD7F5}" dt="2025-10-06T23:31:30.300" v="1058" actId="20577"/>
      <pc:docMkLst>
        <pc:docMk/>
      </pc:docMkLst>
      <pc:sldChg chg="delSp modSp new">
        <pc:chgData name="Kashif Munir (2414977)" userId="S::2414977@student.uwtsd.ac.uk::fa4ee318-1eae-4a30-b9f1-0003d660b9fd" providerId="AD" clId="Web-{C235617A-46A8-7341-27C1-607723EFD7F5}" dt="2025-10-06T20:13:25.949" v="235" actId="20577"/>
        <pc:sldMkLst>
          <pc:docMk/>
          <pc:sldMk cId="2144967273" sldId="257"/>
        </pc:sldMkLst>
        <pc:spChg chg="mod">
          <ac:chgData name="Kashif Munir (2414977)" userId="S::2414977@student.uwtsd.ac.uk::fa4ee318-1eae-4a30-b9f1-0003d660b9fd" providerId="AD" clId="Web-{C235617A-46A8-7341-27C1-607723EFD7F5}" dt="2025-10-06T20:13:25.949" v="235" actId="20577"/>
          <ac:spMkLst>
            <pc:docMk/>
            <pc:sldMk cId="2144967273" sldId="257"/>
            <ac:spMk id="2" creationId="{AB4A1195-1F42-0C27-D84E-975AA8044D96}"/>
          </ac:spMkLst>
        </pc:spChg>
      </pc:sldChg>
      <pc:sldChg chg="delSp modSp new">
        <pc:chgData name="Kashif Munir (2414977)" userId="S::2414977@student.uwtsd.ac.uk::fa4ee318-1eae-4a30-b9f1-0003d660b9fd" providerId="AD" clId="Web-{C235617A-46A8-7341-27C1-607723EFD7F5}" dt="2025-10-06T20:34:32.982" v="432" actId="1076"/>
        <pc:sldMkLst>
          <pc:docMk/>
          <pc:sldMk cId="417282340" sldId="258"/>
        </pc:sldMkLst>
        <pc:spChg chg="mod">
          <ac:chgData name="Kashif Munir (2414977)" userId="S::2414977@student.uwtsd.ac.uk::fa4ee318-1eae-4a30-b9f1-0003d660b9fd" providerId="AD" clId="Web-{C235617A-46A8-7341-27C1-607723EFD7F5}" dt="2025-10-06T20:34:32.982" v="432" actId="1076"/>
          <ac:spMkLst>
            <pc:docMk/>
            <pc:sldMk cId="417282340" sldId="258"/>
            <ac:spMk id="2" creationId="{B3924A7F-20A6-6C61-D4B0-3383463A1C02}"/>
          </ac:spMkLst>
        </pc:spChg>
      </pc:sldChg>
      <pc:sldChg chg="modSp new">
        <pc:chgData name="Kashif Munir (2414977)" userId="S::2414977@student.uwtsd.ac.uk::fa4ee318-1eae-4a30-b9f1-0003d660b9fd" providerId="AD" clId="Web-{C235617A-46A8-7341-27C1-607723EFD7F5}" dt="2025-10-06T23:05:52.833" v="829" actId="20577"/>
        <pc:sldMkLst>
          <pc:docMk/>
          <pc:sldMk cId="4191991159" sldId="259"/>
        </pc:sldMkLst>
        <pc:spChg chg="mod">
          <ac:chgData name="Kashif Munir (2414977)" userId="S::2414977@student.uwtsd.ac.uk::fa4ee318-1eae-4a30-b9f1-0003d660b9fd" providerId="AD" clId="Web-{C235617A-46A8-7341-27C1-607723EFD7F5}" dt="2025-10-06T23:05:52.833" v="829" actId="20577"/>
          <ac:spMkLst>
            <pc:docMk/>
            <pc:sldMk cId="4191991159" sldId="259"/>
            <ac:spMk id="2" creationId="{75689C19-065A-3E40-7C4B-B8B4F430B7AD}"/>
          </ac:spMkLst>
        </pc:spChg>
        <pc:spChg chg="mod">
          <ac:chgData name="Kashif Munir (2414977)" userId="S::2414977@student.uwtsd.ac.uk::fa4ee318-1eae-4a30-b9f1-0003d660b9fd" providerId="AD" clId="Web-{C235617A-46A8-7341-27C1-607723EFD7F5}" dt="2025-10-06T23:05:12.864" v="824" actId="20577"/>
          <ac:spMkLst>
            <pc:docMk/>
            <pc:sldMk cId="4191991159" sldId="259"/>
            <ac:spMk id="3" creationId="{0CD30594-6FD6-27CB-7D69-FB0001CB7E20}"/>
          </ac:spMkLst>
        </pc:spChg>
      </pc:sldChg>
      <pc:sldChg chg="modSp new">
        <pc:chgData name="Kashif Munir (2414977)" userId="S::2414977@student.uwtsd.ac.uk::fa4ee318-1eae-4a30-b9f1-0003d660b9fd" providerId="AD" clId="Web-{C235617A-46A8-7341-27C1-607723EFD7F5}" dt="2025-10-06T23:31:30.300" v="1058" actId="20577"/>
        <pc:sldMkLst>
          <pc:docMk/>
          <pc:sldMk cId="2030973874" sldId="260"/>
        </pc:sldMkLst>
        <pc:spChg chg="mod">
          <ac:chgData name="Kashif Munir (2414977)" userId="S::2414977@student.uwtsd.ac.uk::fa4ee318-1eae-4a30-b9f1-0003d660b9fd" providerId="AD" clId="Web-{C235617A-46A8-7341-27C1-607723EFD7F5}" dt="2025-10-06T23:06:18.162" v="840" actId="20577"/>
          <ac:spMkLst>
            <pc:docMk/>
            <pc:sldMk cId="2030973874" sldId="260"/>
            <ac:spMk id="2" creationId="{316FAA36-2DF8-0B91-276C-977FEE92FA3E}"/>
          </ac:spMkLst>
        </pc:spChg>
        <pc:spChg chg="mod">
          <ac:chgData name="Kashif Munir (2414977)" userId="S::2414977@student.uwtsd.ac.uk::fa4ee318-1eae-4a30-b9f1-0003d660b9fd" providerId="AD" clId="Web-{C235617A-46A8-7341-27C1-607723EFD7F5}" dt="2025-10-06T23:31:30.300" v="1058" actId="20577"/>
          <ac:spMkLst>
            <pc:docMk/>
            <pc:sldMk cId="2030973874" sldId="260"/>
            <ac:spMk id="3" creationId="{43A9E414-1865-F560-6F72-CE408B0EF438}"/>
          </ac:spMkLst>
        </pc:spChg>
      </pc:sldChg>
      <pc:sldChg chg="modSp new">
        <pc:chgData name="Kashif Munir (2414977)" userId="S::2414977@student.uwtsd.ac.uk::fa4ee318-1eae-4a30-b9f1-0003d660b9fd" providerId="AD" clId="Web-{C235617A-46A8-7341-27C1-607723EFD7F5}" dt="2025-10-06T23:31:10.378" v="1056" actId="20577"/>
        <pc:sldMkLst>
          <pc:docMk/>
          <pc:sldMk cId="317230994" sldId="261"/>
        </pc:sldMkLst>
        <pc:spChg chg="mod">
          <ac:chgData name="Kashif Munir (2414977)" userId="S::2414977@student.uwtsd.ac.uk::fa4ee318-1eae-4a30-b9f1-0003d660b9fd" providerId="AD" clId="Web-{C235617A-46A8-7341-27C1-607723EFD7F5}" dt="2025-10-06T23:31:10.378" v="1056" actId="20577"/>
          <ac:spMkLst>
            <pc:docMk/>
            <pc:sldMk cId="317230994" sldId="261"/>
            <ac:spMk id="2" creationId="{7CEA70C1-25E5-621F-2A40-E32EBE0EEC44}"/>
          </ac:spMkLst>
        </pc:spChg>
        <pc:spChg chg="mod">
          <ac:chgData name="Kashif Munir (2414977)" userId="S::2414977@student.uwtsd.ac.uk::fa4ee318-1eae-4a30-b9f1-0003d660b9fd" providerId="AD" clId="Web-{C235617A-46A8-7341-27C1-607723EFD7F5}" dt="2025-10-06T23:30:58.690" v="1055" actId="20577"/>
          <ac:spMkLst>
            <pc:docMk/>
            <pc:sldMk cId="317230994" sldId="261"/>
            <ac:spMk id="3" creationId="{90900D4C-E668-9D22-8A63-4372FF3D4BF9}"/>
          </ac:spMkLst>
        </pc:spChg>
      </pc:sldChg>
    </pc:docChg>
  </pc:docChgLst>
  <pc:docChgLst>
    <pc:chgData name="Kashif Munir (2414977)" userId="S::2414977@student.uwtsd.ac.uk::fa4ee318-1eae-4a30-b9f1-0003d660b9fd" providerId="AD" clId="Web-{93DC6D87-F31F-EF30-6369-C67DB7AD46C1}"/>
    <pc:docChg chg="mod addSld modSld addMainMaster delMainMaster modMainMaster">
      <pc:chgData name="Kashif Munir (2414977)" userId="S::2414977@student.uwtsd.ac.uk::fa4ee318-1eae-4a30-b9f1-0003d660b9fd" providerId="AD" clId="Web-{93DC6D87-F31F-EF30-6369-C67DB7AD46C1}" dt="2025-10-13T00:50:44.799" v="1221" actId="14100"/>
      <pc:docMkLst>
        <pc:docMk/>
      </pc:docMkLst>
      <pc:sldChg chg="addSp delSp modSp mod modClrScheme chgLayout">
        <pc:chgData name="Kashif Munir (2414977)" userId="S::2414977@student.uwtsd.ac.uk::fa4ee318-1eae-4a30-b9f1-0003d660b9fd" providerId="AD" clId="Web-{93DC6D87-F31F-EF30-6369-C67DB7AD46C1}" dt="2025-10-13T00:47:58.323" v="1219" actId="1076"/>
        <pc:sldMkLst>
          <pc:docMk/>
          <pc:sldMk cId="2144967273" sldId="257"/>
        </pc:sldMkLst>
        <pc:spChg chg="mod ord">
          <ac:chgData name="Kashif Munir (2414977)" userId="S::2414977@student.uwtsd.ac.uk::fa4ee318-1eae-4a30-b9f1-0003d660b9fd" providerId="AD" clId="Web-{93DC6D87-F31F-EF30-6369-C67DB7AD46C1}" dt="2025-10-12T23:55:59.469" v="1074"/>
          <ac:spMkLst>
            <pc:docMk/>
            <pc:sldMk cId="2144967273" sldId="257"/>
            <ac:spMk id="2" creationId="{AB4A1195-1F42-0C27-D84E-975AA8044D96}"/>
          </ac:spMkLst>
        </pc:spChg>
        <pc:spChg chg="add mod ord">
          <ac:chgData name="Kashif Munir (2414977)" userId="S::2414977@student.uwtsd.ac.uk::fa4ee318-1eae-4a30-b9f1-0003d660b9fd" providerId="AD" clId="Web-{93DC6D87-F31F-EF30-6369-C67DB7AD46C1}" dt="2025-10-13T00:47:58.323" v="1219" actId="1076"/>
          <ac:spMkLst>
            <pc:docMk/>
            <pc:sldMk cId="2144967273" sldId="257"/>
            <ac:spMk id="3" creationId="{D5EE40BB-6AFE-9DEF-4C71-9F128C3CC944}"/>
          </ac:spMkLst>
        </pc:spChg>
        <pc:spChg chg="add del mod">
          <ac:chgData name="Kashif Munir (2414977)" userId="S::2414977@student.uwtsd.ac.uk::fa4ee318-1eae-4a30-b9f1-0003d660b9fd" providerId="AD" clId="Web-{93DC6D87-F31F-EF30-6369-C67DB7AD46C1}" dt="2025-10-12T23:16:44.801" v="874"/>
          <ac:spMkLst>
            <pc:docMk/>
            <pc:sldMk cId="2144967273" sldId="257"/>
            <ac:spMk id="4" creationId="{DB713DFB-64BD-161D-CBF0-C3FA212E7479}"/>
          </ac:spMkLst>
        </pc:spChg>
        <pc:picChg chg="add del mod">
          <ac:chgData name="Kashif Munir (2414977)" userId="S::2414977@student.uwtsd.ac.uk::fa4ee318-1eae-4a30-b9f1-0003d660b9fd" providerId="AD" clId="Web-{93DC6D87-F31F-EF30-6369-C67DB7AD46C1}" dt="2025-10-12T23:56:50.954" v="1076"/>
          <ac:picMkLst>
            <pc:docMk/>
            <pc:sldMk cId="2144967273" sldId="257"/>
            <ac:picMk id="5" creationId="{17DFD1C0-76EC-6C80-83E5-7A65B435920E}"/>
          </ac:picMkLst>
        </pc:picChg>
        <pc:picChg chg="add del mod">
          <ac:chgData name="Kashif Munir (2414977)" userId="S::2414977@student.uwtsd.ac.uk::fa4ee318-1eae-4a30-b9f1-0003d660b9fd" providerId="AD" clId="Web-{93DC6D87-F31F-EF30-6369-C67DB7AD46C1}" dt="2025-10-12T23:58:50.691" v="1078"/>
          <ac:picMkLst>
            <pc:docMk/>
            <pc:sldMk cId="2144967273" sldId="257"/>
            <ac:picMk id="6" creationId="{253A2A00-CACE-7358-8F9D-5A9063F68196}"/>
          </ac:picMkLst>
        </pc:picChg>
      </pc:sldChg>
      <pc:sldChg chg="addSp modSp mod modClrScheme chgLayout">
        <pc:chgData name="Kashif Munir (2414977)" userId="S::2414977@student.uwtsd.ac.uk::fa4ee318-1eae-4a30-b9f1-0003d660b9fd" providerId="AD" clId="Web-{93DC6D87-F31F-EF30-6369-C67DB7AD46C1}" dt="2025-10-12T23:55:59.469" v="1074"/>
        <pc:sldMkLst>
          <pc:docMk/>
          <pc:sldMk cId="417282340" sldId="258"/>
        </pc:sldMkLst>
        <pc:spChg chg="mod ord">
          <ac:chgData name="Kashif Munir (2414977)" userId="S::2414977@student.uwtsd.ac.uk::fa4ee318-1eae-4a30-b9f1-0003d660b9fd" providerId="AD" clId="Web-{93DC6D87-F31F-EF30-6369-C67DB7AD46C1}" dt="2025-10-12T23:55:59.469" v="1074"/>
          <ac:spMkLst>
            <pc:docMk/>
            <pc:sldMk cId="417282340" sldId="258"/>
            <ac:spMk id="2" creationId="{B3924A7F-20A6-6C61-D4B0-3383463A1C02}"/>
          </ac:spMkLst>
        </pc:spChg>
        <pc:spChg chg="add mod ord">
          <ac:chgData name="Kashif Munir (2414977)" userId="S::2414977@student.uwtsd.ac.uk::fa4ee318-1eae-4a30-b9f1-0003d660b9fd" providerId="AD" clId="Web-{93DC6D87-F31F-EF30-6369-C67DB7AD46C1}" dt="2025-10-12T23:55:59.469" v="1074"/>
          <ac:spMkLst>
            <pc:docMk/>
            <pc:sldMk cId="417282340" sldId="258"/>
            <ac:spMk id="3" creationId="{33FEC00B-D552-D3C6-03A7-9B755D776697}"/>
          </ac:spMkLst>
        </pc:spChg>
      </pc:sldChg>
      <pc:sldChg chg="addSp delSp modSp mod setBg modClrScheme chgLayout">
        <pc:chgData name="Kashif Munir (2414977)" userId="S::2414977@student.uwtsd.ac.uk::fa4ee318-1eae-4a30-b9f1-0003d660b9fd" providerId="AD" clId="Web-{93DC6D87-F31F-EF30-6369-C67DB7AD46C1}" dt="2025-10-13T00:07:43.072" v="1104" actId="1076"/>
        <pc:sldMkLst>
          <pc:docMk/>
          <pc:sldMk cId="4191991159" sldId="259"/>
        </pc:sldMkLst>
        <pc:spChg chg="mod ord">
          <ac:chgData name="Kashif Munir (2414977)" userId="S::2414977@student.uwtsd.ac.uk::fa4ee318-1eae-4a30-b9f1-0003d660b9fd" providerId="AD" clId="Web-{93DC6D87-F31F-EF30-6369-C67DB7AD46C1}" dt="2025-10-12T23:59:44.136" v="1084" actId="20577"/>
          <ac:spMkLst>
            <pc:docMk/>
            <pc:sldMk cId="4191991159" sldId="259"/>
            <ac:spMk id="2" creationId="{75689C19-065A-3E40-7C4B-B8B4F430B7AD}"/>
          </ac:spMkLst>
        </pc:spChg>
        <pc:spChg chg="mod ord">
          <ac:chgData name="Kashif Munir (2414977)" userId="S::2414977@student.uwtsd.ac.uk::fa4ee318-1eae-4a30-b9f1-0003d660b9fd" providerId="AD" clId="Web-{93DC6D87-F31F-EF30-6369-C67DB7AD46C1}" dt="2025-10-12T23:59:51.168" v="1086" actId="20577"/>
          <ac:spMkLst>
            <pc:docMk/>
            <pc:sldMk cId="4191991159" sldId="259"/>
            <ac:spMk id="3" creationId="{0CD30594-6FD6-27CB-7D69-FB0001CB7E20}"/>
          </ac:spMkLst>
        </pc:spChg>
        <pc:spChg chg="add mod ord">
          <ac:chgData name="Kashif Munir (2414977)" userId="S::2414977@student.uwtsd.ac.uk::fa4ee318-1eae-4a30-b9f1-0003d660b9fd" providerId="AD" clId="Web-{93DC6D87-F31F-EF30-6369-C67DB7AD46C1}" dt="2025-10-13T00:07:43.072" v="1104" actId="1076"/>
          <ac:spMkLst>
            <pc:docMk/>
            <pc:sldMk cId="4191991159" sldId="259"/>
            <ac:spMk id="4" creationId="{67E23929-B760-DE30-A94F-7B65CDD97CCB}"/>
          </ac:spMkLst>
        </pc:spChg>
        <pc:spChg chg="add del">
          <ac:chgData name="Kashif Munir (2414977)" userId="S::2414977@student.uwtsd.ac.uk::fa4ee318-1eae-4a30-b9f1-0003d660b9fd" providerId="AD" clId="Web-{93DC6D87-F31F-EF30-6369-C67DB7AD46C1}" dt="2025-10-12T23:59:26.915" v="1081"/>
          <ac:spMkLst>
            <pc:docMk/>
            <pc:sldMk cId="4191991159" sldId="259"/>
            <ac:spMk id="11" creationId="{45D37F4E-DDB4-456B-97E0-9937730A039F}"/>
          </ac:spMkLst>
        </pc:spChg>
        <pc:spChg chg="add del">
          <ac:chgData name="Kashif Munir (2414977)" userId="S::2414977@student.uwtsd.ac.uk::fa4ee318-1eae-4a30-b9f1-0003d660b9fd" providerId="AD" clId="Web-{93DC6D87-F31F-EF30-6369-C67DB7AD46C1}" dt="2025-10-12T23:59:26.915" v="1081"/>
          <ac:spMkLst>
            <pc:docMk/>
            <pc:sldMk cId="4191991159" sldId="259"/>
            <ac:spMk id="13" creationId="{B2DD41CD-8F47-4F56-AD12-4E2FF7696987}"/>
          </ac:spMkLst>
        </pc:spChg>
        <pc:spChg chg="add">
          <ac:chgData name="Kashif Munir (2414977)" userId="S::2414977@student.uwtsd.ac.uk::fa4ee318-1eae-4a30-b9f1-0003d660b9fd" providerId="AD" clId="Web-{93DC6D87-F31F-EF30-6369-C67DB7AD46C1}" dt="2025-10-12T23:59:26.930" v="1082"/>
          <ac:spMkLst>
            <pc:docMk/>
            <pc:sldMk cId="4191991159" sldId="259"/>
            <ac:spMk id="16" creationId="{DF8BC164-E230-753F-2C7E-B4EE7BA77CF1}"/>
          </ac:spMkLst>
        </pc:spChg>
        <pc:picChg chg="add del mod">
          <ac:chgData name="Kashif Munir (2414977)" userId="S::2414977@student.uwtsd.ac.uk::fa4ee318-1eae-4a30-b9f1-0003d660b9fd" providerId="AD" clId="Web-{93DC6D87-F31F-EF30-6369-C67DB7AD46C1}" dt="2025-10-12T23:50:32.949" v="1073"/>
          <ac:picMkLst>
            <pc:docMk/>
            <pc:sldMk cId="4191991159" sldId="259"/>
            <ac:picMk id="5" creationId="{347D565D-EAC4-6A38-FD03-011611EA194A}"/>
          </ac:picMkLst>
        </pc:picChg>
        <pc:picChg chg="add mod">
          <ac:chgData name="Kashif Munir (2414977)" userId="S::2414977@student.uwtsd.ac.uk::fa4ee318-1eae-4a30-b9f1-0003d660b9fd" providerId="AD" clId="Web-{93DC6D87-F31F-EF30-6369-C67DB7AD46C1}" dt="2025-10-12T23:59:26.930" v="1082"/>
          <ac:picMkLst>
            <pc:docMk/>
            <pc:sldMk cId="4191991159" sldId="259"/>
            <ac:picMk id="6" creationId="{552AD5C9-4A17-2AA0-474A-22F44D3C2108}"/>
          </ac:picMkLst>
        </pc:picChg>
        <pc:cxnChg chg="add">
          <ac:chgData name="Kashif Munir (2414977)" userId="S::2414977@student.uwtsd.ac.uk::fa4ee318-1eae-4a30-b9f1-0003d660b9fd" providerId="AD" clId="Web-{93DC6D87-F31F-EF30-6369-C67DB7AD46C1}" dt="2025-10-12T23:59:26.930" v="1082"/>
          <ac:cxnSpMkLst>
            <pc:docMk/>
            <pc:sldMk cId="4191991159" sldId="259"/>
            <ac:cxnSpMk id="15" creationId="{FC23E3B9-5ABF-58B3-E2B0-E9A5DAA90037}"/>
          </ac:cxnSpMkLst>
        </pc:cxnChg>
      </pc:sldChg>
      <pc:sldChg chg="addSp delSp modSp mod setBg modClrScheme chgLayout">
        <pc:chgData name="Kashif Munir (2414977)" userId="S::2414977@student.uwtsd.ac.uk::fa4ee318-1eae-4a30-b9f1-0003d660b9fd" providerId="AD" clId="Web-{93DC6D87-F31F-EF30-6369-C67DB7AD46C1}" dt="2025-10-13T00:07:52.697" v="1105" actId="1076"/>
        <pc:sldMkLst>
          <pc:docMk/>
          <pc:sldMk cId="2030973874" sldId="260"/>
        </pc:sldMkLst>
        <pc:spChg chg="mod ord">
          <ac:chgData name="Kashif Munir (2414977)" userId="S::2414977@student.uwtsd.ac.uk::fa4ee318-1eae-4a30-b9f1-0003d660b9fd" providerId="AD" clId="Web-{93DC6D87-F31F-EF30-6369-C67DB7AD46C1}" dt="2025-10-13T00:06:58.524" v="1101" actId="20577"/>
          <ac:spMkLst>
            <pc:docMk/>
            <pc:sldMk cId="2030973874" sldId="260"/>
            <ac:spMk id="2" creationId="{316FAA36-2DF8-0B91-276C-977FEE92FA3E}"/>
          </ac:spMkLst>
        </pc:spChg>
        <pc:spChg chg="mod ord">
          <ac:chgData name="Kashif Munir (2414977)" userId="S::2414977@student.uwtsd.ac.uk::fa4ee318-1eae-4a30-b9f1-0003d660b9fd" providerId="AD" clId="Web-{93DC6D87-F31F-EF30-6369-C67DB7AD46C1}" dt="2025-10-13T00:07:05.118" v="1103" actId="20577"/>
          <ac:spMkLst>
            <pc:docMk/>
            <pc:sldMk cId="2030973874" sldId="260"/>
            <ac:spMk id="3" creationId="{43A9E414-1865-F560-6F72-CE408B0EF438}"/>
          </ac:spMkLst>
        </pc:spChg>
        <pc:spChg chg="add mod ord">
          <ac:chgData name="Kashif Munir (2414977)" userId="S::2414977@student.uwtsd.ac.uk::fa4ee318-1eae-4a30-b9f1-0003d660b9fd" providerId="AD" clId="Web-{93DC6D87-F31F-EF30-6369-C67DB7AD46C1}" dt="2025-10-13T00:07:52.697" v="1105" actId="1076"/>
          <ac:spMkLst>
            <pc:docMk/>
            <pc:sldMk cId="2030973874" sldId="260"/>
            <ac:spMk id="4" creationId="{793912E2-3D90-96C2-487F-C0CE9046C8FA}"/>
          </ac:spMkLst>
        </pc:spChg>
        <pc:spChg chg="add del mod">
          <ac:chgData name="Kashif Munir (2414977)" userId="S::2414977@student.uwtsd.ac.uk::fa4ee318-1eae-4a30-b9f1-0003d660b9fd" providerId="AD" clId="Web-{93DC6D87-F31F-EF30-6369-C67DB7AD46C1}" dt="2025-10-13T00:06:51.008" v="1100"/>
          <ac:spMkLst>
            <pc:docMk/>
            <pc:sldMk cId="2030973874" sldId="260"/>
            <ac:spMk id="6" creationId="{C927CD67-27F1-BEA3-9785-7BE3A9D95933}"/>
          </ac:spMkLst>
        </pc:spChg>
        <pc:spChg chg="add">
          <ac:chgData name="Kashif Munir (2414977)" userId="S::2414977@student.uwtsd.ac.uk::fa4ee318-1eae-4a30-b9f1-0003d660b9fd" providerId="AD" clId="Web-{93DC6D87-F31F-EF30-6369-C67DB7AD46C1}" dt="2025-10-13T00:06:47.961" v="1099"/>
          <ac:spMkLst>
            <pc:docMk/>
            <pc:sldMk cId="2030973874" sldId="260"/>
            <ac:spMk id="13" creationId="{45D37F4E-DDB4-456B-97E0-9937730A039F}"/>
          </ac:spMkLst>
        </pc:spChg>
        <pc:spChg chg="add">
          <ac:chgData name="Kashif Munir (2414977)" userId="S::2414977@student.uwtsd.ac.uk::fa4ee318-1eae-4a30-b9f1-0003d660b9fd" providerId="AD" clId="Web-{93DC6D87-F31F-EF30-6369-C67DB7AD46C1}" dt="2025-10-13T00:06:47.961" v="1099"/>
          <ac:spMkLst>
            <pc:docMk/>
            <pc:sldMk cId="2030973874" sldId="260"/>
            <ac:spMk id="15" creationId="{B2DD41CD-8F47-4F56-AD12-4E2FF7696987}"/>
          </ac:spMkLst>
        </pc:spChg>
        <pc:picChg chg="add del mod">
          <ac:chgData name="Kashif Munir (2414977)" userId="S::2414977@student.uwtsd.ac.uk::fa4ee318-1eae-4a30-b9f1-0003d660b9fd" providerId="AD" clId="Web-{93DC6D87-F31F-EF30-6369-C67DB7AD46C1}" dt="2025-10-13T00:04:26.893" v="1096"/>
          <ac:picMkLst>
            <pc:docMk/>
            <pc:sldMk cId="2030973874" sldId="260"/>
            <ac:picMk id="5" creationId="{B1330FAA-F9F0-0427-A9B2-0FC587C9213A}"/>
          </ac:picMkLst>
        </pc:picChg>
        <pc:picChg chg="add mod ord">
          <ac:chgData name="Kashif Munir (2414977)" userId="S::2414977@student.uwtsd.ac.uk::fa4ee318-1eae-4a30-b9f1-0003d660b9fd" providerId="AD" clId="Web-{93DC6D87-F31F-EF30-6369-C67DB7AD46C1}" dt="2025-10-13T00:06:47.961" v="1099"/>
          <ac:picMkLst>
            <pc:docMk/>
            <pc:sldMk cId="2030973874" sldId="260"/>
            <ac:picMk id="8" creationId="{4D4E732E-4A6A-DF1B-BC48-3691B4A5FB10}"/>
          </ac:picMkLst>
        </pc:picChg>
      </pc:sldChg>
      <pc:sldChg chg="addSp modSp mod modClrScheme chgLayout">
        <pc:chgData name="Kashif Munir (2414977)" userId="S::2414977@student.uwtsd.ac.uk::fa4ee318-1eae-4a30-b9f1-0003d660b9fd" providerId="AD" clId="Web-{93DC6D87-F31F-EF30-6369-C67DB7AD46C1}" dt="2025-10-12T23:55:59.469" v="1074"/>
        <pc:sldMkLst>
          <pc:docMk/>
          <pc:sldMk cId="317230994" sldId="261"/>
        </pc:sldMkLst>
        <pc:spChg chg="mod ord">
          <ac:chgData name="Kashif Munir (2414977)" userId="S::2414977@student.uwtsd.ac.uk::fa4ee318-1eae-4a30-b9f1-0003d660b9fd" providerId="AD" clId="Web-{93DC6D87-F31F-EF30-6369-C67DB7AD46C1}" dt="2025-10-12T23:55:59.469" v="1074"/>
          <ac:spMkLst>
            <pc:docMk/>
            <pc:sldMk cId="317230994" sldId="261"/>
            <ac:spMk id="2" creationId="{7CEA70C1-25E5-621F-2A40-E32EBE0EEC44}"/>
          </ac:spMkLst>
        </pc:spChg>
        <pc:spChg chg="mod ord">
          <ac:chgData name="Kashif Munir (2414977)" userId="S::2414977@student.uwtsd.ac.uk::fa4ee318-1eae-4a30-b9f1-0003d660b9fd" providerId="AD" clId="Web-{93DC6D87-F31F-EF30-6369-C67DB7AD46C1}" dt="2025-10-12T23:55:59.469" v="1074"/>
          <ac:spMkLst>
            <pc:docMk/>
            <pc:sldMk cId="317230994" sldId="261"/>
            <ac:spMk id="3" creationId="{90900D4C-E668-9D22-8A63-4372FF3D4BF9}"/>
          </ac:spMkLst>
        </pc:spChg>
        <pc:spChg chg="add mod ord">
          <ac:chgData name="Kashif Munir (2414977)" userId="S::2414977@student.uwtsd.ac.uk::fa4ee318-1eae-4a30-b9f1-0003d660b9fd" providerId="AD" clId="Web-{93DC6D87-F31F-EF30-6369-C67DB7AD46C1}" dt="2025-10-12T23:55:59.469" v="1074"/>
          <ac:spMkLst>
            <pc:docMk/>
            <pc:sldMk cId="317230994" sldId="261"/>
            <ac:spMk id="4" creationId="{A659AE30-E9B9-9468-E0BC-30A5DC7F13F4}"/>
          </ac:spMkLst>
        </pc:spChg>
      </pc:sldChg>
      <pc:sldChg chg="addSp modSp new mod setBg modClrScheme chgLayout">
        <pc:chgData name="Kashif Munir (2414977)" userId="S::2414977@student.uwtsd.ac.uk::fa4ee318-1eae-4a30-b9f1-0003d660b9fd" providerId="AD" clId="Web-{93DC6D87-F31F-EF30-6369-C67DB7AD46C1}" dt="2025-10-13T00:10:14.482" v="1112" actId="1076"/>
        <pc:sldMkLst>
          <pc:docMk/>
          <pc:sldMk cId="1576597399" sldId="262"/>
        </pc:sldMkLst>
        <pc:spChg chg="mod ord">
          <ac:chgData name="Kashif Munir (2414977)" userId="S::2414977@student.uwtsd.ac.uk::fa4ee318-1eae-4a30-b9f1-0003d660b9fd" providerId="AD" clId="Web-{93DC6D87-F31F-EF30-6369-C67DB7AD46C1}" dt="2025-10-13T00:09:57.263" v="1109" actId="20577"/>
          <ac:spMkLst>
            <pc:docMk/>
            <pc:sldMk cId="1576597399" sldId="262"/>
            <ac:spMk id="2" creationId="{819D6FBC-0422-0278-58A9-484668CD2660}"/>
          </ac:spMkLst>
        </pc:spChg>
        <pc:spChg chg="mod ord">
          <ac:chgData name="Kashif Munir (2414977)" userId="S::2414977@student.uwtsd.ac.uk::fa4ee318-1eae-4a30-b9f1-0003d660b9fd" providerId="AD" clId="Web-{93DC6D87-F31F-EF30-6369-C67DB7AD46C1}" dt="2025-10-13T00:10:06.935" v="1111" actId="20577"/>
          <ac:spMkLst>
            <pc:docMk/>
            <pc:sldMk cId="1576597399" sldId="262"/>
            <ac:spMk id="3" creationId="{91343B9E-15CF-0AC3-01CA-BE0F9A5CE57B}"/>
          </ac:spMkLst>
        </pc:spChg>
        <pc:spChg chg="add mod ord">
          <ac:chgData name="Kashif Munir (2414977)" userId="S::2414977@student.uwtsd.ac.uk::fa4ee318-1eae-4a30-b9f1-0003d660b9fd" providerId="AD" clId="Web-{93DC6D87-F31F-EF30-6369-C67DB7AD46C1}" dt="2025-10-13T00:10:14.482" v="1112" actId="1076"/>
          <ac:spMkLst>
            <pc:docMk/>
            <pc:sldMk cId="1576597399" sldId="262"/>
            <ac:spMk id="4" creationId="{E146C3B9-C042-A321-1015-C0D548FBA81E}"/>
          </ac:spMkLst>
        </pc:spChg>
        <pc:spChg chg="add">
          <ac:chgData name="Kashif Munir (2414977)" userId="S::2414977@student.uwtsd.ac.uk::fa4ee318-1eae-4a30-b9f1-0003d660b9fd" providerId="AD" clId="Web-{93DC6D87-F31F-EF30-6369-C67DB7AD46C1}" dt="2025-10-13T00:09:44.028" v="1107"/>
          <ac:spMkLst>
            <pc:docMk/>
            <pc:sldMk cId="1576597399" sldId="262"/>
            <ac:spMk id="10" creationId="{45D37F4E-DDB4-456B-97E0-9937730A039F}"/>
          </ac:spMkLst>
        </pc:spChg>
        <pc:spChg chg="add">
          <ac:chgData name="Kashif Munir (2414977)" userId="S::2414977@student.uwtsd.ac.uk::fa4ee318-1eae-4a30-b9f1-0003d660b9fd" providerId="AD" clId="Web-{93DC6D87-F31F-EF30-6369-C67DB7AD46C1}" dt="2025-10-13T00:09:44.028" v="1107"/>
          <ac:spMkLst>
            <pc:docMk/>
            <pc:sldMk cId="1576597399" sldId="262"/>
            <ac:spMk id="12" creationId="{B2DD41CD-8F47-4F56-AD12-4E2FF7696987}"/>
          </ac:spMkLst>
        </pc:spChg>
        <pc:picChg chg="add mod">
          <ac:chgData name="Kashif Munir (2414977)" userId="S::2414977@student.uwtsd.ac.uk::fa4ee318-1eae-4a30-b9f1-0003d660b9fd" providerId="AD" clId="Web-{93DC6D87-F31F-EF30-6369-C67DB7AD46C1}" dt="2025-10-13T00:09:44.028" v="1107"/>
          <ac:picMkLst>
            <pc:docMk/>
            <pc:sldMk cId="1576597399" sldId="262"/>
            <ac:picMk id="5" creationId="{CE093D3D-72AE-183E-84A1-4450919EC3C4}"/>
          </ac:picMkLst>
        </pc:picChg>
      </pc:sldChg>
      <pc:sldChg chg="addSp modSp new mod setBg modClrScheme chgLayout">
        <pc:chgData name="Kashif Munir (2414977)" userId="S::2414977@student.uwtsd.ac.uk::fa4ee318-1eae-4a30-b9f1-0003d660b9fd" providerId="AD" clId="Web-{93DC6D87-F31F-EF30-6369-C67DB7AD46C1}" dt="2025-10-13T00:13:13.078" v="1118" actId="1076"/>
        <pc:sldMkLst>
          <pc:docMk/>
          <pc:sldMk cId="1067220608" sldId="263"/>
        </pc:sldMkLst>
        <pc:spChg chg="mod ord">
          <ac:chgData name="Kashif Munir (2414977)" userId="S::2414977@student.uwtsd.ac.uk::fa4ee318-1eae-4a30-b9f1-0003d660b9fd" providerId="AD" clId="Web-{93DC6D87-F31F-EF30-6369-C67DB7AD46C1}" dt="2025-10-13T00:12:56.203" v="1115" actId="20577"/>
          <ac:spMkLst>
            <pc:docMk/>
            <pc:sldMk cId="1067220608" sldId="263"/>
            <ac:spMk id="2" creationId="{1BCB3933-50D1-2EBC-8BAC-232E295BB3CB}"/>
          </ac:spMkLst>
        </pc:spChg>
        <pc:spChg chg="mod ord">
          <ac:chgData name="Kashif Munir (2414977)" userId="S::2414977@student.uwtsd.ac.uk::fa4ee318-1eae-4a30-b9f1-0003d660b9fd" providerId="AD" clId="Web-{93DC6D87-F31F-EF30-6369-C67DB7AD46C1}" dt="2025-10-13T00:13:06.516" v="1117" actId="20577"/>
          <ac:spMkLst>
            <pc:docMk/>
            <pc:sldMk cId="1067220608" sldId="263"/>
            <ac:spMk id="3" creationId="{C70FC0A3-6F32-4C54-9817-C38F3E650FA4}"/>
          </ac:spMkLst>
        </pc:spChg>
        <pc:spChg chg="add mod ord">
          <ac:chgData name="Kashif Munir (2414977)" userId="S::2414977@student.uwtsd.ac.uk::fa4ee318-1eae-4a30-b9f1-0003d660b9fd" providerId="AD" clId="Web-{93DC6D87-F31F-EF30-6369-C67DB7AD46C1}" dt="2025-10-13T00:13:13.078" v="1118" actId="1076"/>
          <ac:spMkLst>
            <pc:docMk/>
            <pc:sldMk cId="1067220608" sldId="263"/>
            <ac:spMk id="4" creationId="{23E7EC31-1470-3F68-9ADE-A5E928262EA2}"/>
          </ac:spMkLst>
        </pc:spChg>
        <pc:grpChg chg="add">
          <ac:chgData name="Kashif Munir (2414977)" userId="S::2414977@student.uwtsd.ac.uk::fa4ee318-1eae-4a30-b9f1-0003d660b9fd" providerId="AD" clId="Web-{93DC6D87-F31F-EF30-6369-C67DB7AD46C1}" dt="2025-10-13T00:12:43.672" v="1114"/>
          <ac:grpSpMkLst>
            <pc:docMk/>
            <pc:sldMk cId="1067220608" sldId="263"/>
            <ac:grpSpMk id="10" creationId="{6258F736-B256-8039-9DC6-F4E49A5C5AD5}"/>
          </ac:grpSpMkLst>
        </pc:grpChg>
        <pc:picChg chg="add mod">
          <ac:chgData name="Kashif Munir (2414977)" userId="S::2414977@student.uwtsd.ac.uk::fa4ee318-1eae-4a30-b9f1-0003d660b9fd" providerId="AD" clId="Web-{93DC6D87-F31F-EF30-6369-C67DB7AD46C1}" dt="2025-10-13T00:12:43.672" v="1114"/>
          <ac:picMkLst>
            <pc:docMk/>
            <pc:sldMk cId="1067220608" sldId="263"/>
            <ac:picMk id="5" creationId="{9E1052C7-E52C-B4E1-3112-81269F68767D}"/>
          </ac:picMkLst>
        </pc:picChg>
      </pc:sldChg>
      <pc:sldChg chg="addSp modSp new mod setBg modClrScheme chgLayout">
        <pc:chgData name="Kashif Munir (2414977)" userId="S::2414977@student.uwtsd.ac.uk::fa4ee318-1eae-4a30-b9f1-0003d660b9fd" providerId="AD" clId="Web-{93DC6D87-F31F-EF30-6369-C67DB7AD46C1}" dt="2025-10-13T00:27:17.653" v="1160" actId="14100"/>
        <pc:sldMkLst>
          <pc:docMk/>
          <pc:sldMk cId="749666707" sldId="264"/>
        </pc:sldMkLst>
        <pc:spChg chg="mod ord">
          <ac:chgData name="Kashif Munir (2414977)" userId="S::2414977@student.uwtsd.ac.uk::fa4ee318-1eae-4a30-b9f1-0003d660b9fd" providerId="AD" clId="Web-{93DC6D87-F31F-EF30-6369-C67DB7AD46C1}" dt="2025-10-13T00:26:59.622" v="1156" actId="14100"/>
          <ac:spMkLst>
            <pc:docMk/>
            <pc:sldMk cId="749666707" sldId="264"/>
            <ac:spMk id="2" creationId="{E5A4642E-EDAE-47D3-9467-CC7A5D200D82}"/>
          </ac:spMkLst>
        </pc:spChg>
        <pc:spChg chg="mod ord">
          <ac:chgData name="Kashif Munir (2414977)" userId="S::2414977@student.uwtsd.ac.uk::fa4ee318-1eae-4a30-b9f1-0003d660b9fd" providerId="AD" clId="Web-{93DC6D87-F31F-EF30-6369-C67DB7AD46C1}" dt="2025-10-13T00:27:17.653" v="1160" actId="14100"/>
          <ac:spMkLst>
            <pc:docMk/>
            <pc:sldMk cId="749666707" sldId="264"/>
            <ac:spMk id="3" creationId="{0643894D-19E4-AFF3-F648-DA38CEEAD503}"/>
          </ac:spMkLst>
        </pc:spChg>
        <pc:spChg chg="add mod ord">
          <ac:chgData name="Kashif Munir (2414977)" userId="S::2414977@student.uwtsd.ac.uk::fa4ee318-1eae-4a30-b9f1-0003d660b9fd" providerId="AD" clId="Web-{93DC6D87-F31F-EF30-6369-C67DB7AD46C1}" dt="2025-10-13T00:16:38.602" v="1124" actId="1076"/>
          <ac:spMkLst>
            <pc:docMk/>
            <pc:sldMk cId="749666707" sldId="264"/>
            <ac:spMk id="4" creationId="{60A676A0-AB95-C52B-BA3D-A144194ACDDE}"/>
          </ac:spMkLst>
        </pc:spChg>
        <pc:picChg chg="add mod">
          <ac:chgData name="Kashif Munir (2414977)" userId="S::2414977@student.uwtsd.ac.uk::fa4ee318-1eae-4a30-b9f1-0003d660b9fd" providerId="AD" clId="Web-{93DC6D87-F31F-EF30-6369-C67DB7AD46C1}" dt="2025-10-13T00:27:13.856" v="1159" actId="14100"/>
          <ac:picMkLst>
            <pc:docMk/>
            <pc:sldMk cId="749666707" sldId="264"/>
            <ac:picMk id="5" creationId="{E306D62C-5FF4-D3B5-91F1-1C89EC5D9BD9}"/>
          </ac:picMkLst>
        </pc:picChg>
        <pc:cxnChg chg="add">
          <ac:chgData name="Kashif Munir (2414977)" userId="S::2414977@student.uwtsd.ac.uk::fa4ee318-1eae-4a30-b9f1-0003d660b9fd" providerId="AD" clId="Web-{93DC6D87-F31F-EF30-6369-C67DB7AD46C1}" dt="2025-10-13T00:16:15.412" v="1120"/>
          <ac:cxnSpMkLst>
            <pc:docMk/>
            <pc:sldMk cId="749666707" sldId="264"/>
            <ac:cxnSpMk id="10" creationId="{FC23E3B9-5ABF-58B3-E2B0-E9A5DAA90037}"/>
          </ac:cxnSpMkLst>
        </pc:cxnChg>
      </pc:sldChg>
      <pc:sldChg chg="addSp modSp new mod setBg modClrScheme chgLayout">
        <pc:chgData name="Kashif Munir (2414977)" userId="S::2414977@student.uwtsd.ac.uk::fa4ee318-1eae-4a30-b9f1-0003d660b9fd" providerId="AD" clId="Web-{93DC6D87-F31F-EF30-6369-C67DB7AD46C1}" dt="2025-10-13T00:21:42.467" v="1129" actId="1076"/>
        <pc:sldMkLst>
          <pc:docMk/>
          <pc:sldMk cId="3493713848" sldId="265"/>
        </pc:sldMkLst>
        <pc:spChg chg="mod ord">
          <ac:chgData name="Kashif Munir (2414977)" userId="S::2414977@student.uwtsd.ac.uk::fa4ee318-1eae-4a30-b9f1-0003d660b9fd" providerId="AD" clId="Web-{93DC6D87-F31F-EF30-6369-C67DB7AD46C1}" dt="2025-10-13T00:21:30.404" v="1127" actId="20577"/>
          <ac:spMkLst>
            <pc:docMk/>
            <pc:sldMk cId="3493713848" sldId="265"/>
            <ac:spMk id="2" creationId="{47395CFE-2095-C288-B888-03A183A7FA8B}"/>
          </ac:spMkLst>
        </pc:spChg>
        <pc:spChg chg="mod ord">
          <ac:chgData name="Kashif Munir (2414977)" userId="S::2414977@student.uwtsd.ac.uk::fa4ee318-1eae-4a30-b9f1-0003d660b9fd" providerId="AD" clId="Web-{93DC6D87-F31F-EF30-6369-C67DB7AD46C1}" dt="2025-10-13T00:21:36.544" v="1128" actId="20577"/>
          <ac:spMkLst>
            <pc:docMk/>
            <pc:sldMk cId="3493713848" sldId="265"/>
            <ac:spMk id="3" creationId="{F7A9E520-9983-8A0B-42E7-EAD0A9B4DDE3}"/>
          </ac:spMkLst>
        </pc:spChg>
        <pc:spChg chg="add mod ord">
          <ac:chgData name="Kashif Munir (2414977)" userId="S::2414977@student.uwtsd.ac.uk::fa4ee318-1eae-4a30-b9f1-0003d660b9fd" providerId="AD" clId="Web-{93DC6D87-F31F-EF30-6369-C67DB7AD46C1}" dt="2025-10-13T00:21:42.467" v="1129" actId="1076"/>
          <ac:spMkLst>
            <pc:docMk/>
            <pc:sldMk cId="3493713848" sldId="265"/>
            <ac:spMk id="4" creationId="{7AD61604-EA7A-E7B3-3F38-ADF7E0BE958C}"/>
          </ac:spMkLst>
        </pc:spChg>
        <pc:spChg chg="add">
          <ac:chgData name="Kashif Munir (2414977)" userId="S::2414977@student.uwtsd.ac.uk::fa4ee318-1eae-4a30-b9f1-0003d660b9fd" providerId="AD" clId="Web-{93DC6D87-F31F-EF30-6369-C67DB7AD46C1}" dt="2025-10-13T00:21:23.435" v="1126"/>
          <ac:spMkLst>
            <pc:docMk/>
            <pc:sldMk cId="3493713848" sldId="265"/>
            <ac:spMk id="10" creationId="{45D37F4E-DDB4-456B-97E0-9937730A039F}"/>
          </ac:spMkLst>
        </pc:spChg>
        <pc:spChg chg="add">
          <ac:chgData name="Kashif Munir (2414977)" userId="S::2414977@student.uwtsd.ac.uk::fa4ee318-1eae-4a30-b9f1-0003d660b9fd" providerId="AD" clId="Web-{93DC6D87-F31F-EF30-6369-C67DB7AD46C1}" dt="2025-10-13T00:21:23.435" v="1126"/>
          <ac:spMkLst>
            <pc:docMk/>
            <pc:sldMk cId="3493713848" sldId="265"/>
            <ac:spMk id="12" creationId="{B2DD41CD-8F47-4F56-AD12-4E2FF7696987}"/>
          </ac:spMkLst>
        </pc:spChg>
        <pc:picChg chg="add mod">
          <ac:chgData name="Kashif Munir (2414977)" userId="S::2414977@student.uwtsd.ac.uk::fa4ee318-1eae-4a30-b9f1-0003d660b9fd" providerId="AD" clId="Web-{93DC6D87-F31F-EF30-6369-C67DB7AD46C1}" dt="2025-10-13T00:21:23.435" v="1126"/>
          <ac:picMkLst>
            <pc:docMk/>
            <pc:sldMk cId="3493713848" sldId="265"/>
            <ac:picMk id="5" creationId="{A83D108D-6DBB-5211-F4FE-628161B7FAA8}"/>
          </ac:picMkLst>
        </pc:picChg>
      </pc:sldChg>
      <pc:sldChg chg="addSp modSp new mod setBg modClrScheme chgLayout">
        <pc:chgData name="Kashif Munir (2414977)" userId="S::2414977@student.uwtsd.ac.uk::fa4ee318-1eae-4a30-b9f1-0003d660b9fd" providerId="AD" clId="Web-{93DC6D87-F31F-EF30-6369-C67DB7AD46C1}" dt="2025-10-13T00:30:30.125" v="1187" actId="20577"/>
        <pc:sldMkLst>
          <pc:docMk/>
          <pc:sldMk cId="1357970572" sldId="266"/>
        </pc:sldMkLst>
        <pc:spChg chg="mod ord">
          <ac:chgData name="Kashif Munir (2414977)" userId="S::2414977@student.uwtsd.ac.uk::fa4ee318-1eae-4a30-b9f1-0003d660b9fd" providerId="AD" clId="Web-{93DC6D87-F31F-EF30-6369-C67DB7AD46C1}" dt="2025-10-13T00:25:16.760" v="1141" actId="14100"/>
          <ac:spMkLst>
            <pc:docMk/>
            <pc:sldMk cId="1357970572" sldId="266"/>
            <ac:spMk id="2" creationId="{59EC6E4D-D05E-9C4F-BB94-B01C6BE4A800}"/>
          </ac:spMkLst>
        </pc:spChg>
        <pc:spChg chg="mod ord">
          <ac:chgData name="Kashif Munir (2414977)" userId="S::2414977@student.uwtsd.ac.uk::fa4ee318-1eae-4a30-b9f1-0003d660b9fd" providerId="AD" clId="Web-{93DC6D87-F31F-EF30-6369-C67DB7AD46C1}" dt="2025-10-13T00:30:30.125" v="1187" actId="20577"/>
          <ac:spMkLst>
            <pc:docMk/>
            <pc:sldMk cId="1357970572" sldId="266"/>
            <ac:spMk id="3" creationId="{2C3ABC11-701B-EAD3-9278-8606CE94DBA0}"/>
          </ac:spMkLst>
        </pc:spChg>
        <pc:spChg chg="add mod ord">
          <ac:chgData name="Kashif Munir (2414977)" userId="S::2414977@student.uwtsd.ac.uk::fa4ee318-1eae-4a30-b9f1-0003d660b9fd" providerId="AD" clId="Web-{93DC6D87-F31F-EF30-6369-C67DB7AD46C1}" dt="2025-10-13T00:26:42.231" v="1153" actId="1076"/>
          <ac:spMkLst>
            <pc:docMk/>
            <pc:sldMk cId="1357970572" sldId="266"/>
            <ac:spMk id="4" creationId="{B9E1959D-12D4-D9B5-6C5D-B8F90C4A8F97}"/>
          </ac:spMkLst>
        </pc:spChg>
        <pc:grpChg chg="add">
          <ac:chgData name="Kashif Munir (2414977)" userId="S::2414977@student.uwtsd.ac.uk::fa4ee318-1eae-4a30-b9f1-0003d660b9fd" providerId="AD" clId="Web-{93DC6D87-F31F-EF30-6369-C67DB7AD46C1}" dt="2025-10-13T00:24:11.034" v="1131"/>
          <ac:grpSpMkLst>
            <pc:docMk/>
            <pc:sldMk cId="1357970572" sldId="266"/>
            <ac:grpSpMk id="10" creationId="{6258F736-B256-8039-9DC6-F4E49A5C5AD5}"/>
          </ac:grpSpMkLst>
        </pc:grpChg>
        <pc:picChg chg="add mod">
          <ac:chgData name="Kashif Munir (2414977)" userId="S::2414977@student.uwtsd.ac.uk::fa4ee318-1eae-4a30-b9f1-0003d660b9fd" providerId="AD" clId="Web-{93DC6D87-F31F-EF30-6369-C67DB7AD46C1}" dt="2025-10-13T00:26:45.918" v="1154" actId="14100"/>
          <ac:picMkLst>
            <pc:docMk/>
            <pc:sldMk cId="1357970572" sldId="266"/>
            <ac:picMk id="5" creationId="{AC36A595-5212-D04D-53AF-D7A1B61754DC}"/>
          </ac:picMkLst>
        </pc:picChg>
      </pc:sldChg>
      <pc:sldChg chg="addSp delSp modSp new mod modClrScheme chgLayout">
        <pc:chgData name="Kashif Munir (2414977)" userId="S::2414977@student.uwtsd.ac.uk::fa4ee318-1eae-4a30-b9f1-0003d660b9fd" providerId="AD" clId="Web-{93DC6D87-F31F-EF30-6369-C67DB7AD46C1}" dt="2025-10-13T00:44:00.017" v="1207" actId="20577"/>
        <pc:sldMkLst>
          <pc:docMk/>
          <pc:sldMk cId="2142821371" sldId="267"/>
        </pc:sldMkLst>
        <pc:spChg chg="mod ord">
          <ac:chgData name="Kashif Munir (2414977)" userId="S::2414977@student.uwtsd.ac.uk::fa4ee318-1eae-4a30-b9f1-0003d660b9fd" providerId="AD" clId="Web-{93DC6D87-F31F-EF30-6369-C67DB7AD46C1}" dt="2025-10-12T23:55:59.469" v="1074"/>
          <ac:spMkLst>
            <pc:docMk/>
            <pc:sldMk cId="2142821371" sldId="267"/>
            <ac:spMk id="2" creationId="{E1B4B07D-11D2-5C7E-F3F9-11AC0748F5FD}"/>
          </ac:spMkLst>
        </pc:spChg>
        <pc:spChg chg="mod ord">
          <ac:chgData name="Kashif Munir (2414977)" userId="S::2414977@student.uwtsd.ac.uk::fa4ee318-1eae-4a30-b9f1-0003d660b9fd" providerId="AD" clId="Web-{93DC6D87-F31F-EF30-6369-C67DB7AD46C1}" dt="2025-10-13T00:44:00.017" v="1207" actId="20577"/>
          <ac:spMkLst>
            <pc:docMk/>
            <pc:sldMk cId="2142821371" sldId="267"/>
            <ac:spMk id="3" creationId="{C8CFEC71-B997-BE5B-89E5-3E4E98A7C827}"/>
          </ac:spMkLst>
        </pc:spChg>
        <pc:spChg chg="add mod ord">
          <ac:chgData name="Kashif Munir (2414977)" userId="S::2414977@student.uwtsd.ac.uk::fa4ee318-1eae-4a30-b9f1-0003d660b9fd" providerId="AD" clId="Web-{93DC6D87-F31F-EF30-6369-C67DB7AD46C1}" dt="2025-10-12T23:55:59.469" v="1074"/>
          <ac:spMkLst>
            <pc:docMk/>
            <pc:sldMk cId="2142821371" sldId="267"/>
            <ac:spMk id="4" creationId="{606D9D2D-BBCC-AA97-6BB6-D7DE9A52703B}"/>
          </ac:spMkLst>
        </pc:spChg>
        <pc:picChg chg="add del mod">
          <ac:chgData name="Kashif Munir (2414977)" userId="S::2414977@student.uwtsd.ac.uk::fa4ee318-1eae-4a30-b9f1-0003d660b9fd" providerId="AD" clId="Web-{93DC6D87-F31F-EF30-6369-C67DB7AD46C1}" dt="2025-10-13T00:37:21.821" v="1189"/>
          <ac:picMkLst>
            <pc:docMk/>
            <pc:sldMk cId="2142821371" sldId="267"/>
            <ac:picMk id="5" creationId="{B34A9D3A-1682-9637-12F4-D30490CFA5CC}"/>
          </ac:picMkLst>
        </pc:picChg>
        <pc:picChg chg="add del mod">
          <ac:chgData name="Kashif Munir (2414977)" userId="S::2414977@student.uwtsd.ac.uk::fa4ee318-1eae-4a30-b9f1-0003d660b9fd" providerId="AD" clId="Web-{93DC6D87-F31F-EF30-6369-C67DB7AD46C1}" dt="2025-10-13T00:37:56.026" v="1193"/>
          <ac:picMkLst>
            <pc:docMk/>
            <pc:sldMk cId="2142821371" sldId="267"/>
            <ac:picMk id="6" creationId="{D92D57F2-A315-27F2-8070-7FF12B0A23D8}"/>
          </ac:picMkLst>
        </pc:picChg>
        <pc:picChg chg="add mod">
          <ac:chgData name="Kashif Munir (2414977)" userId="S::2414977@student.uwtsd.ac.uk::fa4ee318-1eae-4a30-b9f1-0003d660b9fd" providerId="AD" clId="Web-{93DC6D87-F31F-EF30-6369-C67DB7AD46C1}" dt="2025-10-13T00:43:12.203" v="1196" actId="14100"/>
          <ac:picMkLst>
            <pc:docMk/>
            <pc:sldMk cId="2142821371" sldId="267"/>
            <ac:picMk id="7" creationId="{F617D978-DC65-6DAB-3309-6D145A064A17}"/>
          </ac:picMkLst>
        </pc:picChg>
      </pc:sldChg>
      <pc:sldChg chg="addSp modSp new mod modClrScheme chgLayout">
        <pc:chgData name="Kashif Munir (2414977)" userId="S::2414977@student.uwtsd.ac.uk::fa4ee318-1eae-4a30-b9f1-0003d660b9fd" providerId="AD" clId="Web-{93DC6D87-F31F-EF30-6369-C67DB7AD46C1}" dt="2025-10-13T00:50:44.799" v="1221" actId="14100"/>
        <pc:sldMkLst>
          <pc:docMk/>
          <pc:sldMk cId="2355209484" sldId="268"/>
        </pc:sldMkLst>
        <pc:spChg chg="mod ord">
          <ac:chgData name="Kashif Munir (2414977)" userId="S::2414977@student.uwtsd.ac.uk::fa4ee318-1eae-4a30-b9f1-0003d660b9fd" providerId="AD" clId="Web-{93DC6D87-F31F-EF30-6369-C67DB7AD46C1}" dt="2025-10-12T23:55:59.469" v="1074"/>
          <ac:spMkLst>
            <pc:docMk/>
            <pc:sldMk cId="2355209484" sldId="268"/>
            <ac:spMk id="2" creationId="{A3875302-D5AE-CEB9-8369-DC32C13B27CA}"/>
          </ac:spMkLst>
        </pc:spChg>
        <pc:spChg chg="mod ord">
          <ac:chgData name="Kashif Munir (2414977)" userId="S::2414977@student.uwtsd.ac.uk::fa4ee318-1eae-4a30-b9f1-0003d660b9fd" providerId="AD" clId="Web-{93DC6D87-F31F-EF30-6369-C67DB7AD46C1}" dt="2025-10-13T00:46:42.957" v="1218" actId="14100"/>
          <ac:spMkLst>
            <pc:docMk/>
            <pc:sldMk cId="2355209484" sldId="268"/>
            <ac:spMk id="3" creationId="{DE3B6598-2A80-1107-6859-42735DE9A533}"/>
          </ac:spMkLst>
        </pc:spChg>
        <pc:spChg chg="add mod ord">
          <ac:chgData name="Kashif Munir (2414977)" userId="S::2414977@student.uwtsd.ac.uk::fa4ee318-1eae-4a30-b9f1-0003d660b9fd" providerId="AD" clId="Web-{93DC6D87-F31F-EF30-6369-C67DB7AD46C1}" dt="2025-10-12T23:55:59.469" v="1074"/>
          <ac:spMkLst>
            <pc:docMk/>
            <pc:sldMk cId="2355209484" sldId="268"/>
            <ac:spMk id="4" creationId="{86030248-756C-E2E2-6E02-2635C271A332}"/>
          </ac:spMkLst>
        </pc:spChg>
        <pc:picChg chg="add mod">
          <ac:chgData name="Kashif Munir (2414977)" userId="S::2414977@student.uwtsd.ac.uk::fa4ee318-1eae-4a30-b9f1-0003d660b9fd" providerId="AD" clId="Web-{93DC6D87-F31F-EF30-6369-C67DB7AD46C1}" dt="2025-10-13T00:46:31.644" v="1217" actId="14100"/>
          <ac:picMkLst>
            <pc:docMk/>
            <pc:sldMk cId="2355209484" sldId="268"/>
            <ac:picMk id="5" creationId="{D8997B60-2EE9-C765-BBAC-5632F85320FF}"/>
          </ac:picMkLst>
        </pc:picChg>
        <pc:picChg chg="add mod">
          <ac:chgData name="Kashif Munir (2414977)" userId="S::2414977@student.uwtsd.ac.uk::fa4ee318-1eae-4a30-b9f1-0003d660b9fd" providerId="AD" clId="Web-{93DC6D87-F31F-EF30-6369-C67DB7AD46C1}" dt="2025-10-13T00:50:44.799" v="1221" actId="14100"/>
          <ac:picMkLst>
            <pc:docMk/>
            <pc:sldMk cId="2355209484" sldId="268"/>
            <ac:picMk id="6" creationId="{88EC4FF3-2242-5C19-0CCF-139517101D93}"/>
          </ac:picMkLst>
        </pc:picChg>
      </pc:sldChg>
      <pc:sldChg chg="addSp modSp new mod modClrScheme chgLayout">
        <pc:chgData name="Kashif Munir (2414977)" userId="S::2414977@student.uwtsd.ac.uk::fa4ee318-1eae-4a30-b9f1-0003d660b9fd" providerId="AD" clId="Web-{93DC6D87-F31F-EF30-6369-C67DB7AD46C1}" dt="2025-10-12T23:55:59.469" v="1074"/>
        <pc:sldMkLst>
          <pc:docMk/>
          <pc:sldMk cId="3150210264" sldId="269"/>
        </pc:sldMkLst>
        <pc:spChg chg="mod ord">
          <ac:chgData name="Kashif Munir (2414977)" userId="S::2414977@student.uwtsd.ac.uk::fa4ee318-1eae-4a30-b9f1-0003d660b9fd" providerId="AD" clId="Web-{93DC6D87-F31F-EF30-6369-C67DB7AD46C1}" dt="2025-10-12T23:55:59.469" v="1074"/>
          <ac:spMkLst>
            <pc:docMk/>
            <pc:sldMk cId="3150210264" sldId="269"/>
            <ac:spMk id="2" creationId="{BE6BFAA7-16E7-8FD3-FEED-A6A1E5DA263F}"/>
          </ac:spMkLst>
        </pc:spChg>
        <pc:spChg chg="mod ord">
          <ac:chgData name="Kashif Munir (2414977)" userId="S::2414977@student.uwtsd.ac.uk::fa4ee318-1eae-4a30-b9f1-0003d660b9fd" providerId="AD" clId="Web-{93DC6D87-F31F-EF30-6369-C67DB7AD46C1}" dt="2025-10-12T23:55:59.469" v="1074"/>
          <ac:spMkLst>
            <pc:docMk/>
            <pc:sldMk cId="3150210264" sldId="269"/>
            <ac:spMk id="3" creationId="{A0A5453B-AD6B-86EE-A1C0-B836C064671F}"/>
          </ac:spMkLst>
        </pc:spChg>
        <pc:spChg chg="add mod ord">
          <ac:chgData name="Kashif Munir (2414977)" userId="S::2414977@student.uwtsd.ac.uk::fa4ee318-1eae-4a30-b9f1-0003d660b9fd" providerId="AD" clId="Web-{93DC6D87-F31F-EF30-6369-C67DB7AD46C1}" dt="2025-10-12T23:55:59.469" v="1074"/>
          <ac:spMkLst>
            <pc:docMk/>
            <pc:sldMk cId="3150210264" sldId="269"/>
            <ac:spMk id="4" creationId="{5BFB64CB-3A93-1B2C-F621-CA51731F4ED8}"/>
          </ac:spMkLst>
        </pc:spChg>
      </pc:sldChg>
      <pc:sldMasterChg chg="del mod delSldLayout modSldLayout">
        <pc:chgData name="Kashif Munir (2414977)" userId="S::2414977@student.uwtsd.ac.uk::fa4ee318-1eae-4a30-b9f1-0003d660b9fd" providerId="AD" clId="Web-{93DC6D87-F31F-EF30-6369-C67DB7AD46C1}" dt="2025-10-12T23:39:57.219" v="1051"/>
        <pc:sldMasterMkLst>
          <pc:docMk/>
          <pc:sldMasterMk cId="2460954070" sldId="2147483660"/>
        </pc:sldMasterMkLst>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2385387890" sldId="2147483661"/>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949138452" sldId="2147483662"/>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2591524520" sldId="2147483663"/>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1203092039" sldId="2147483664"/>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3733172339" sldId="2147483665"/>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3210312558" sldId="2147483666"/>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3146388984" sldId="2147483667"/>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3171841454" sldId="2147483668"/>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1718958274" sldId="2147483669"/>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2202905451" sldId="2147483670"/>
          </pc:sldLayoutMkLst>
        </pc:sldLayoutChg>
        <pc:sldLayoutChg chg="del mod">
          <pc:chgData name="Kashif Munir (2414977)" userId="S::2414977@student.uwtsd.ac.uk::fa4ee318-1eae-4a30-b9f1-0003d660b9fd" providerId="AD" clId="Web-{93DC6D87-F31F-EF30-6369-C67DB7AD46C1}" dt="2025-10-12T23:39:57.219" v="1051"/>
          <pc:sldLayoutMkLst>
            <pc:docMk/>
            <pc:sldMasterMk cId="2460954070" sldId="2147483660"/>
            <pc:sldLayoutMk cId="3479445657" sldId="2147483671"/>
          </pc:sldLayoutMkLst>
        </pc:sldLayoutChg>
      </pc:sldMasterChg>
      <pc:sldMasterChg chg="add del addSldLayout delSldLayout modSldLayout">
        <pc:chgData name="Kashif Munir (2414977)" userId="S::2414977@student.uwtsd.ac.uk::fa4ee318-1eae-4a30-b9f1-0003d660b9fd" providerId="AD" clId="Web-{93DC6D87-F31F-EF30-6369-C67DB7AD46C1}" dt="2025-10-12T23:40:14.173" v="1052"/>
        <pc:sldMasterMkLst>
          <pc:docMk/>
          <pc:sldMasterMk cId="3102828222" sldId="2147483672"/>
        </pc:sldMasterMkLst>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3261509450" sldId="2147483673"/>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3838506419" sldId="2147483674"/>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2041395514" sldId="2147483675"/>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503489157" sldId="2147483676"/>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768824389" sldId="2147483677"/>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3458329965" sldId="2147483678"/>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1263344120" sldId="2147483679"/>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1812239662" sldId="2147483680"/>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2281225889" sldId="2147483681"/>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1328424453" sldId="2147483682"/>
          </pc:sldLayoutMkLst>
        </pc:sldLayoutChg>
        <pc:sldLayoutChg chg="add del mod replId">
          <pc:chgData name="Kashif Munir (2414977)" userId="S::2414977@student.uwtsd.ac.uk::fa4ee318-1eae-4a30-b9f1-0003d660b9fd" providerId="AD" clId="Web-{93DC6D87-F31F-EF30-6369-C67DB7AD46C1}" dt="2025-10-12T23:40:14.173" v="1052"/>
          <pc:sldLayoutMkLst>
            <pc:docMk/>
            <pc:sldMasterMk cId="3102828222" sldId="2147483672"/>
            <pc:sldLayoutMk cId="271803769" sldId="2147483683"/>
          </pc:sldLayoutMkLst>
        </pc:sldLayoutChg>
      </pc:sldMasterChg>
      <pc:sldMasterChg chg="add del addSldLayout delSldLayout modSldLayout">
        <pc:chgData name="Kashif Munir (2414977)" userId="S::2414977@student.uwtsd.ac.uk::fa4ee318-1eae-4a30-b9f1-0003d660b9fd" providerId="AD" clId="Web-{93DC6D87-F31F-EF30-6369-C67DB7AD46C1}" dt="2025-10-12T23:42:04.755" v="1054"/>
        <pc:sldMasterMkLst>
          <pc:docMk/>
          <pc:sldMasterMk cId="1038771895" sldId="2147483684"/>
        </pc:sldMasterMkLst>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2620090194" sldId="2147483685"/>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3108820839" sldId="2147483686"/>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1955915718" sldId="2147483687"/>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3847343049" sldId="2147483688"/>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4153227721" sldId="2147483689"/>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1651877776" sldId="2147483690"/>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819372828" sldId="2147483691"/>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2267403442" sldId="2147483692"/>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2005686047" sldId="2147483693"/>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2742830602" sldId="2147483694"/>
          </pc:sldLayoutMkLst>
        </pc:sldLayoutChg>
        <pc:sldLayoutChg chg="add del mod replId">
          <pc:chgData name="Kashif Munir (2414977)" userId="S::2414977@student.uwtsd.ac.uk::fa4ee318-1eae-4a30-b9f1-0003d660b9fd" providerId="AD" clId="Web-{93DC6D87-F31F-EF30-6369-C67DB7AD46C1}" dt="2025-10-12T23:42:04.755" v="1054"/>
          <pc:sldLayoutMkLst>
            <pc:docMk/>
            <pc:sldMasterMk cId="1038771895" sldId="2147483684"/>
            <pc:sldLayoutMk cId="611330330" sldId="2147483695"/>
          </pc:sldLayoutMkLst>
        </pc:sldLayoutChg>
      </pc:sldMasterChg>
      <pc:sldMasterChg chg="add del addSldLayout delSldLayout modSldLayout">
        <pc:chgData name="Kashif Munir (2414977)" userId="S::2414977@student.uwtsd.ac.uk::fa4ee318-1eae-4a30-b9f1-0003d660b9fd" providerId="AD" clId="Web-{93DC6D87-F31F-EF30-6369-C67DB7AD46C1}" dt="2025-10-12T23:42:12.224" v="1055"/>
        <pc:sldMasterMkLst>
          <pc:docMk/>
          <pc:sldMasterMk cId="2649573730" sldId="2147483696"/>
        </pc:sldMasterMkLst>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1053473638" sldId="2147483697"/>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3855188578" sldId="2147483698"/>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303874061" sldId="2147483699"/>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2680243085" sldId="2147483700"/>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1327874582" sldId="2147483701"/>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3229082712" sldId="2147483702"/>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3198275875" sldId="2147483703"/>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2514611157" sldId="2147483704"/>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2156696246" sldId="2147483705"/>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1086641976" sldId="2147483706"/>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1725237857" sldId="2147483707"/>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2269888160" sldId="2147483708"/>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388900489" sldId="2147483709"/>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3588683868" sldId="2147483710"/>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2724644373" sldId="2147483711"/>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2106340838" sldId="2147483712"/>
          </pc:sldLayoutMkLst>
        </pc:sldLayoutChg>
        <pc:sldLayoutChg chg="add del mod replId">
          <pc:chgData name="Kashif Munir (2414977)" userId="S::2414977@student.uwtsd.ac.uk::fa4ee318-1eae-4a30-b9f1-0003d660b9fd" providerId="AD" clId="Web-{93DC6D87-F31F-EF30-6369-C67DB7AD46C1}" dt="2025-10-12T23:42:12.224" v="1055"/>
          <pc:sldLayoutMkLst>
            <pc:docMk/>
            <pc:sldMasterMk cId="2649573730" sldId="2147483696"/>
            <pc:sldLayoutMk cId="1722078577" sldId="2147483713"/>
          </pc:sldLayoutMkLst>
        </pc:sldLayoutChg>
      </pc:sldMasterChg>
      <pc:sldMasterChg chg="add del addSldLayout delSldLayout modSldLayout">
        <pc:chgData name="Kashif Munir (2414977)" userId="S::2414977@student.uwtsd.ac.uk::fa4ee318-1eae-4a30-b9f1-0003d660b9fd" providerId="AD" clId="Web-{93DC6D87-F31F-EF30-6369-C67DB7AD46C1}" dt="2025-10-12T23:42:23.913" v="1056"/>
        <pc:sldMasterMkLst>
          <pc:docMk/>
          <pc:sldMasterMk cId="900398503" sldId="2147483714"/>
        </pc:sldMasterMkLst>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665741070" sldId="2147483715"/>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1742091186" sldId="2147483716"/>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2844237241" sldId="2147483717"/>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1931066191" sldId="2147483718"/>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1055677157" sldId="2147483719"/>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2437547171" sldId="2147483720"/>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149548327" sldId="2147483721"/>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360548744" sldId="2147483722"/>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2201599365" sldId="2147483723"/>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2008025106" sldId="2147483724"/>
          </pc:sldLayoutMkLst>
        </pc:sldLayoutChg>
        <pc:sldLayoutChg chg="add del mod replId">
          <pc:chgData name="Kashif Munir (2414977)" userId="S::2414977@student.uwtsd.ac.uk::fa4ee318-1eae-4a30-b9f1-0003d660b9fd" providerId="AD" clId="Web-{93DC6D87-F31F-EF30-6369-C67DB7AD46C1}" dt="2025-10-12T23:42:23.913" v="1056"/>
          <pc:sldLayoutMkLst>
            <pc:docMk/>
            <pc:sldMasterMk cId="900398503" sldId="2147483714"/>
            <pc:sldLayoutMk cId="1495212158" sldId="2147483725"/>
          </pc:sldLayoutMkLst>
        </pc:sldLayoutChg>
      </pc:sldMasterChg>
      <pc:sldMasterChg chg="add del addSldLayout delSldLayout modSldLayout">
        <pc:chgData name="Kashif Munir (2414977)" userId="S::2414977@student.uwtsd.ac.uk::fa4ee318-1eae-4a30-b9f1-0003d660b9fd" providerId="AD" clId="Web-{93DC6D87-F31F-EF30-6369-C67DB7AD46C1}" dt="2025-10-12T23:44:46.969" v="1070"/>
        <pc:sldMasterMkLst>
          <pc:docMk/>
          <pc:sldMasterMk cId="1364137277" sldId="2147483726"/>
        </pc:sldMasterMkLst>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3076856218" sldId="2147483727"/>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1022815964" sldId="2147483728"/>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3104102427" sldId="2147483729"/>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3365746689" sldId="2147483730"/>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3177077563" sldId="2147483731"/>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1358961937" sldId="2147483732"/>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4280063734" sldId="2147483733"/>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2721924678" sldId="2147483734"/>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864625455" sldId="2147483735"/>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2094406032" sldId="2147483736"/>
          </pc:sldLayoutMkLst>
        </pc:sldLayoutChg>
        <pc:sldLayoutChg chg="add del mod replId">
          <pc:chgData name="Kashif Munir (2414977)" userId="S::2414977@student.uwtsd.ac.uk::fa4ee318-1eae-4a30-b9f1-0003d660b9fd" providerId="AD" clId="Web-{93DC6D87-F31F-EF30-6369-C67DB7AD46C1}" dt="2025-10-12T23:44:46.969" v="1070"/>
          <pc:sldLayoutMkLst>
            <pc:docMk/>
            <pc:sldMasterMk cId="1364137277" sldId="2147483726"/>
            <pc:sldLayoutMk cId="470240734" sldId="2147483737"/>
          </pc:sldLayoutMkLst>
        </pc:sldLayoutChg>
      </pc:sldMasterChg>
      <pc:sldMasterChg chg="add del addSldLayout delSldLayout modSldLayout">
        <pc:chgData name="Kashif Munir (2414977)" userId="S::2414977@student.uwtsd.ac.uk::fa4ee318-1eae-4a30-b9f1-0003d660b9fd" providerId="AD" clId="Web-{93DC6D87-F31F-EF30-6369-C67DB7AD46C1}" dt="2025-10-12T23:45:12.392" v="1071"/>
        <pc:sldMasterMkLst>
          <pc:docMk/>
          <pc:sldMasterMk cId="2102345835" sldId="2147483738"/>
        </pc:sldMasterMkLst>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3993641833" sldId="2147483739"/>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2208632979" sldId="2147483740"/>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4017553029" sldId="2147483741"/>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2271092991" sldId="2147483742"/>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2869463461" sldId="2147483743"/>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709233411" sldId="2147483744"/>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3163431168" sldId="2147483745"/>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3992113400" sldId="2147483746"/>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3699745759" sldId="2147483747"/>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3306842420" sldId="2147483748"/>
          </pc:sldLayoutMkLst>
        </pc:sldLayoutChg>
        <pc:sldLayoutChg chg="add del mod replId">
          <pc:chgData name="Kashif Munir (2414977)" userId="S::2414977@student.uwtsd.ac.uk::fa4ee318-1eae-4a30-b9f1-0003d660b9fd" providerId="AD" clId="Web-{93DC6D87-F31F-EF30-6369-C67DB7AD46C1}" dt="2025-10-12T23:45:12.392" v="1071"/>
          <pc:sldLayoutMkLst>
            <pc:docMk/>
            <pc:sldMasterMk cId="2102345835" sldId="2147483738"/>
            <pc:sldLayoutMk cId="1559532140" sldId="2147483749"/>
          </pc:sldLayoutMkLst>
        </pc:sldLayoutChg>
      </pc:sldMasterChg>
      <pc:sldMasterChg chg="add del addSldLayout delSldLayout modSldLayout">
        <pc:chgData name="Kashif Munir (2414977)" userId="S::2414977@student.uwtsd.ac.uk::fa4ee318-1eae-4a30-b9f1-0003d660b9fd" providerId="AD" clId="Web-{93DC6D87-F31F-EF30-6369-C67DB7AD46C1}" dt="2025-10-12T23:55:59.469" v="1074"/>
        <pc:sldMasterMkLst>
          <pc:docMk/>
          <pc:sldMasterMk cId="2167255391" sldId="2147483750"/>
        </pc:sldMasterMkLst>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214781391" sldId="2147483751"/>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4174767474" sldId="2147483752"/>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3647153437" sldId="2147483753"/>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1416238506" sldId="2147483754"/>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36222221" sldId="2147483755"/>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790937786" sldId="2147483756"/>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2165523066" sldId="2147483757"/>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2397016492" sldId="2147483758"/>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1490439440" sldId="2147483759"/>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2460496940" sldId="2147483760"/>
          </pc:sldLayoutMkLst>
        </pc:sldLayoutChg>
        <pc:sldLayoutChg chg="add del mod replId">
          <pc:chgData name="Kashif Munir (2414977)" userId="S::2414977@student.uwtsd.ac.uk::fa4ee318-1eae-4a30-b9f1-0003d660b9fd" providerId="AD" clId="Web-{93DC6D87-F31F-EF30-6369-C67DB7AD46C1}" dt="2025-10-12T23:55:59.469" v="1074"/>
          <pc:sldLayoutMkLst>
            <pc:docMk/>
            <pc:sldMasterMk cId="2167255391" sldId="2147483750"/>
            <pc:sldLayoutMk cId="2951877530" sldId="2147483761"/>
          </pc:sldLayoutMkLst>
        </pc:sldLayoutChg>
      </pc:sldMasterChg>
      <pc:sldMasterChg chg="add addSldLayout modSldLayout">
        <pc:chgData name="Kashif Munir (2414977)" userId="S::2414977@student.uwtsd.ac.uk::fa4ee318-1eae-4a30-b9f1-0003d660b9fd" providerId="AD" clId="Web-{93DC6D87-F31F-EF30-6369-C67DB7AD46C1}" dt="2025-10-12T23:55:59.469" v="1074"/>
        <pc:sldMasterMkLst>
          <pc:docMk/>
          <pc:sldMasterMk cId="3668528672" sldId="2147483762"/>
        </pc:sldMasterMkLst>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2225558241" sldId="2147483763"/>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440066342" sldId="2147483764"/>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404454656" sldId="2147483765"/>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894380582" sldId="2147483766"/>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4080225626" sldId="2147483767"/>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3978893188" sldId="2147483768"/>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3087054761" sldId="2147483769"/>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2947680963" sldId="2147483770"/>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2388553774" sldId="2147483771"/>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2133957578" sldId="2147483772"/>
          </pc:sldLayoutMkLst>
        </pc:sldLayoutChg>
        <pc:sldLayoutChg chg="add mod replId">
          <pc:chgData name="Kashif Munir (2414977)" userId="S::2414977@student.uwtsd.ac.uk::fa4ee318-1eae-4a30-b9f1-0003d660b9fd" providerId="AD" clId="Web-{93DC6D87-F31F-EF30-6369-C67DB7AD46C1}" dt="2025-10-12T23:55:59.469" v="1074"/>
          <pc:sldLayoutMkLst>
            <pc:docMk/>
            <pc:sldMasterMk cId="3668528672" sldId="2147483762"/>
            <pc:sldLayoutMk cId="3357209494" sldId="214748377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25558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0066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454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9438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0225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8893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7054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7680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88553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33957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7209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10/12/2025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66852867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A1195-1F42-0C27-D84E-975AA8044D96}"/>
              </a:ext>
            </a:extLst>
          </p:cNvPr>
          <p:cNvSpPr>
            <a:spLocks noGrp="1"/>
          </p:cNvSpPr>
          <p:nvPr>
            <p:ph type="title"/>
          </p:nvPr>
        </p:nvSpPr>
        <p:spPr/>
        <p:txBody>
          <a:bodyPr vert="horz" lIns="91440" tIns="45720" rIns="91440" bIns="45720" rtlCol="0" anchor="ctr">
            <a:noAutofit/>
          </a:bodyPr>
          <a:lstStyle/>
          <a:p>
            <a:r>
              <a:rPr lang="en-US" sz="1100" dirty="0">
                <a:latin typeface="Arial"/>
                <a:cs typeface="Arial"/>
              </a:rPr>
              <a:t>            </a:t>
            </a: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br>
              <a:rPr lang="en-US" sz="1100" dirty="0">
                <a:latin typeface="Arial"/>
                <a:cs typeface="Arial"/>
              </a:rPr>
            </a:br>
            <a:r>
              <a:rPr lang="en-US" sz="1100" dirty="0">
                <a:latin typeface="Arial"/>
                <a:cs typeface="Arial"/>
              </a:rPr>
              <a:t>                                     Module Title: </a:t>
            </a:r>
            <a:r>
              <a:rPr lang="en-US" sz="1100" dirty="0">
                <a:solidFill>
                  <a:srgbClr val="1D2125"/>
                </a:solidFill>
                <a:latin typeface="Arial"/>
                <a:ea typeface="+mj-lt"/>
                <a:cs typeface="+mj-lt"/>
              </a:rPr>
              <a:t>Developing and Managing Individuals and Teams</a:t>
            </a:r>
            <a:br>
              <a:rPr lang="en-US" sz="1100" dirty="0">
                <a:latin typeface="Arial"/>
                <a:ea typeface="+mj-lt"/>
                <a:cs typeface="+mj-lt"/>
              </a:rPr>
            </a:br>
            <a:br>
              <a:rPr lang="en-US" sz="1100" dirty="0">
                <a:latin typeface="Arial"/>
                <a:ea typeface="+mj-lt"/>
                <a:cs typeface="+mj-lt"/>
              </a:rPr>
            </a:br>
            <a:r>
              <a:rPr lang="en-US" sz="1100" dirty="0">
                <a:solidFill>
                  <a:srgbClr val="1D2125"/>
                </a:solidFill>
                <a:latin typeface="Arial"/>
                <a:cs typeface="Arial"/>
              </a:rPr>
              <a:t>                                                                  Module Code: LCLM 5002- C1</a:t>
            </a:r>
            <a:br>
              <a:rPr lang="en-US" sz="1100" dirty="0">
                <a:latin typeface="Arial"/>
                <a:cs typeface="Arial"/>
              </a:rPr>
            </a:br>
            <a:r>
              <a:rPr lang="en-US" sz="1100" dirty="0">
                <a:solidFill>
                  <a:srgbClr val="1D2125"/>
                </a:solidFill>
                <a:latin typeface="Arial"/>
                <a:cs typeface="Arial"/>
              </a:rPr>
              <a:t>           </a:t>
            </a:r>
            <a:br>
              <a:rPr lang="en-US" sz="1100" dirty="0">
                <a:latin typeface="Arial"/>
              </a:rPr>
            </a:br>
            <a:r>
              <a:rPr lang="en-US" sz="1100" dirty="0">
                <a:solidFill>
                  <a:srgbClr val="1D2125"/>
                </a:solidFill>
                <a:latin typeface="Arial"/>
                <a:cs typeface="Arial"/>
              </a:rPr>
              <a:t>                                                         Assignment:  Individual Presentation</a:t>
            </a:r>
            <a:br>
              <a:rPr lang="en-US" sz="1100" dirty="0">
                <a:latin typeface="Arial"/>
                <a:cs typeface="Arial"/>
              </a:rPr>
            </a:br>
            <a:br>
              <a:rPr lang="en-US" sz="1100" dirty="0">
                <a:latin typeface="Arial"/>
              </a:rPr>
            </a:br>
            <a:r>
              <a:rPr lang="en-US" sz="1100" dirty="0">
                <a:solidFill>
                  <a:srgbClr val="1D2125"/>
                </a:solidFill>
                <a:latin typeface="Arial"/>
                <a:cs typeface="Arial"/>
              </a:rPr>
              <a:t>                                                                 Student Name: Kashif Munir</a:t>
            </a:r>
            <a:br>
              <a:rPr lang="en-US" sz="1100" dirty="0">
                <a:latin typeface="Arial"/>
                <a:cs typeface="Arial"/>
              </a:rPr>
            </a:br>
            <a:br>
              <a:rPr lang="en-US" sz="1100" dirty="0">
                <a:latin typeface="Arial"/>
              </a:rPr>
            </a:br>
            <a:r>
              <a:rPr lang="en-US" sz="1100" dirty="0">
                <a:solidFill>
                  <a:srgbClr val="1D2125"/>
                </a:solidFill>
                <a:latin typeface="Arial"/>
                <a:cs typeface="Arial"/>
              </a:rPr>
              <a:t>                                                                   Student Number: 2414977</a:t>
            </a:r>
            <a:br>
              <a:rPr lang="en-US" sz="1100" dirty="0">
                <a:latin typeface="Arial"/>
                <a:cs typeface="Arial"/>
              </a:rPr>
            </a:br>
            <a:br>
              <a:rPr lang="en-US" sz="1100" dirty="0">
                <a:latin typeface="Arial"/>
              </a:rPr>
            </a:br>
            <a:r>
              <a:rPr lang="en-US" sz="1100" dirty="0">
                <a:solidFill>
                  <a:srgbClr val="1D2125"/>
                </a:solidFill>
                <a:latin typeface="Arial"/>
                <a:cs typeface="Arial"/>
              </a:rPr>
              <a:t>                                                              Lecturer's Name : Doreen Nyaa </a:t>
            </a:r>
            <a:r>
              <a:rPr lang="en-US" sz="1100" dirty="0" err="1">
                <a:solidFill>
                  <a:srgbClr val="1D2125"/>
                </a:solidFill>
                <a:latin typeface="Arial"/>
                <a:cs typeface="Arial"/>
              </a:rPr>
              <a:t>Amundam</a:t>
            </a:r>
            <a:endParaRPr lang="en-US" sz="1100" dirty="0">
              <a:latin typeface="Arial"/>
              <a:cs typeface="Arial"/>
            </a:endParaRPr>
          </a:p>
        </p:txBody>
      </p:sp>
      <p:sp>
        <p:nvSpPr>
          <p:cNvPr id="3" name="Slide Number Placeholder 2">
            <a:extLst>
              <a:ext uri="{FF2B5EF4-FFF2-40B4-BE49-F238E27FC236}">
                <a16:creationId xmlns:a16="http://schemas.microsoft.com/office/drawing/2014/main" id="{D5EE40BB-6AFE-9DEF-4C71-9F128C3CC944}"/>
              </a:ext>
            </a:extLst>
          </p:cNvPr>
          <p:cNvSpPr>
            <a:spLocks noGrp="1"/>
          </p:cNvSpPr>
          <p:nvPr>
            <p:ph type="sldNum" sz="quarter" idx="12"/>
          </p:nvPr>
        </p:nvSpPr>
        <p:spPr>
          <a:xfrm>
            <a:off x="3503140" y="6490215"/>
            <a:ext cx="2743200" cy="365125"/>
          </a:xfrm>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2144967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24A7F-20A6-6C61-D4B0-3383463A1C02}"/>
              </a:ext>
            </a:extLst>
          </p:cNvPr>
          <p:cNvSpPr>
            <a:spLocks noGrp="1"/>
          </p:cNvSpPr>
          <p:nvPr>
            <p:ph type="title"/>
          </p:nvPr>
        </p:nvSpPr>
        <p:spPr>
          <a:xfrm>
            <a:off x="539578" y="931476"/>
            <a:ext cx="10515600" cy="1325563"/>
          </a:xfrm>
        </p:spPr>
        <p:txBody>
          <a:bodyPr vert="horz" lIns="91440" tIns="45720" rIns="91440" bIns="45720" rtlCol="0" anchor="ctr">
            <a:noAutofit/>
          </a:bodyPr>
          <a:lstStyle/>
          <a:p>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Table of content:</a:t>
            </a: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1: Introduction of the company</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2: Recruitment process </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3: Job description</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4: Interview types</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5:Questioning techniques</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6: Comparison and contrast between face-to-face and online interview</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7:Conclusion</a:t>
            </a:r>
            <a:br>
              <a:rPr lang="en-US" sz="1100" dirty="0">
                <a:latin typeface="Arial"/>
                <a:ea typeface="+mj-lt"/>
                <a:cs typeface="Arial"/>
              </a:rPr>
            </a:br>
            <a:br>
              <a:rPr lang="en-US" sz="1100" dirty="0">
                <a:latin typeface="Arial"/>
                <a:ea typeface="+mj-lt"/>
                <a:cs typeface="Arial"/>
              </a:rPr>
            </a:br>
            <a:r>
              <a:rPr lang="en-US" sz="1100" dirty="0">
                <a:latin typeface="Arial"/>
                <a:ea typeface="+mj-lt"/>
                <a:cs typeface="Arial"/>
              </a:rPr>
              <a:t>8:Refrences</a:t>
            </a:r>
          </a:p>
        </p:txBody>
      </p:sp>
      <p:sp>
        <p:nvSpPr>
          <p:cNvPr id="3" name="Slide Number Placeholder 2">
            <a:extLst>
              <a:ext uri="{FF2B5EF4-FFF2-40B4-BE49-F238E27FC236}">
                <a16:creationId xmlns:a16="http://schemas.microsoft.com/office/drawing/2014/main" id="{33FEC00B-D552-D3C6-03A7-9B755D776697}"/>
              </a:ext>
            </a:extLst>
          </p:cNvPr>
          <p:cNvSpPr>
            <a:spLocks noGrp="1"/>
          </p:cNvSpPr>
          <p:nvPr>
            <p:ph type="sldNum" sz="quarter" idx="12"/>
          </p:nvPr>
        </p:nvSpPr>
        <p:spPr>
          <a:xfrm>
            <a:off x="4316627" y="6490215"/>
            <a:ext cx="2743200" cy="365125"/>
          </a:xfrm>
        </p:spPr>
        <p:txBody>
          <a:bodyPr/>
          <a:lstStyle/>
          <a:p>
            <a:fld id="{330EA680-D336-4FF7-8B7A-9848BB0A1C32}" type="slidenum">
              <a:rPr lang="en-US" smtClean="0"/>
              <a:t>2</a:t>
            </a:fld>
            <a:endParaRPr lang="en-US"/>
          </a:p>
        </p:txBody>
      </p:sp>
    </p:spTree>
    <p:extLst>
      <p:ext uri="{BB962C8B-B14F-4D97-AF65-F5344CB8AC3E}">
        <p14:creationId xmlns:p14="http://schemas.microsoft.com/office/powerpoint/2010/main" val="417282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89C19-065A-3E40-7C4B-B8B4F430B7AD}"/>
              </a:ext>
            </a:extLst>
          </p:cNvPr>
          <p:cNvSpPr>
            <a:spLocks noGrp="1"/>
          </p:cNvSpPr>
          <p:nvPr>
            <p:ph type="title"/>
          </p:nvPr>
        </p:nvSpPr>
        <p:spPr>
          <a:xfrm>
            <a:off x="762000" y="1138265"/>
            <a:ext cx="5791199" cy="1401183"/>
          </a:xfrm>
        </p:spPr>
        <p:txBody>
          <a:bodyPr anchor="t">
            <a:normAutofit/>
          </a:bodyPr>
          <a:lstStyle/>
          <a:p>
            <a:r>
              <a:rPr lang="en-US" sz="1100" dirty="0">
                <a:latin typeface="Arial"/>
                <a:cs typeface="Arial"/>
              </a:rPr>
              <a:t>1: Introduction of the company </a:t>
            </a:r>
          </a:p>
        </p:txBody>
      </p:sp>
      <p:cxnSp>
        <p:nvCxnSpPr>
          <p:cNvPr id="15" name="Straight Connector 1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D30594-6FD6-27CB-7D69-FB0001CB7E20}"/>
              </a:ext>
            </a:extLst>
          </p:cNvPr>
          <p:cNvSpPr>
            <a:spLocks noGrp="1"/>
          </p:cNvSpPr>
          <p:nvPr>
            <p:ph idx="1"/>
          </p:nvPr>
        </p:nvSpPr>
        <p:spPr>
          <a:xfrm>
            <a:off x="762000" y="2551176"/>
            <a:ext cx="5791199" cy="3602935"/>
          </a:xfrm>
        </p:spPr>
        <p:txBody>
          <a:bodyPr vert="horz" lIns="91440" tIns="45720" rIns="91440" bIns="45720" rtlCol="0" anchor="t">
            <a:normAutofit/>
          </a:bodyPr>
          <a:lstStyle/>
          <a:p>
            <a:pPr marL="0" indent="0">
              <a:buNone/>
            </a:pPr>
            <a:r>
              <a:rPr lang="en-US" sz="1100" dirty="0">
                <a:latin typeface="Arial"/>
                <a:ea typeface="+mn-lt"/>
                <a:cs typeface="+mn-lt"/>
              </a:rPr>
              <a:t>Today I am going to talk about ''Federal Exchange'' which is a company based in </a:t>
            </a:r>
            <a:r>
              <a:rPr lang="en-US" sz="1100" dirty="0" err="1">
                <a:latin typeface="Arial"/>
                <a:ea typeface="+mn-lt"/>
                <a:cs typeface="+mn-lt"/>
              </a:rPr>
              <a:t>birmingham</a:t>
            </a:r>
            <a:r>
              <a:rPr lang="en-US" sz="1100" dirty="0">
                <a:latin typeface="Arial"/>
                <a:ea typeface="+mn-lt"/>
                <a:cs typeface="+mn-lt"/>
              </a:rPr>
              <a:t>, Company started back in 2000, with their first office on Alum Rock Road. It was set up to serve the local community. People Federal exchange for being reliable, and </a:t>
            </a:r>
            <a:r>
              <a:rPr lang="en-US" sz="1100" dirty="0" err="1">
                <a:latin typeface="Arial"/>
                <a:ea typeface="+mn-lt"/>
                <a:cs typeface="+mn-lt"/>
              </a:rPr>
              <a:t>respectful.It</a:t>
            </a:r>
            <a:r>
              <a:rPr lang="en-US" sz="1100" dirty="0">
                <a:latin typeface="Arial"/>
                <a:ea typeface="+mn-lt"/>
                <a:cs typeface="+mn-lt"/>
              </a:rPr>
              <a:t> offers a mix of services such as money transfers to Pakistan, India, and the UAE, currency exchange, travel bookings, and even property management. It is an independent company, so it is not bound to any big corporate company. That means here at Federal Exchange, staff can really listen to their customers and tailor their services to what people actually need.</a:t>
            </a:r>
            <a:endParaRPr lang="en-US" sz="1100" dirty="0">
              <a:latin typeface="Arial"/>
              <a:ea typeface="+mn-lt"/>
              <a:cs typeface="Arial"/>
            </a:endParaRPr>
          </a:p>
          <a:p>
            <a:pPr marL="0" indent="0">
              <a:buNone/>
            </a:pPr>
            <a:r>
              <a:rPr lang="en-US" sz="1100" dirty="0">
                <a:latin typeface="Arial"/>
                <a:ea typeface="+mn-lt"/>
                <a:cs typeface="+mn-lt"/>
              </a:rPr>
              <a:t>The reason I’m sharing this with you is because the company is looking to hire a change manager, someone who can lead their team, keep things running smoothly, and help them grow. It’s a great opportunity for someone who values community, customer service, and wants to be part of something meaningful.</a:t>
            </a:r>
            <a:endParaRPr lang="en-US" sz="1100" dirty="0">
              <a:latin typeface="Arial"/>
              <a:cs typeface="Arial"/>
            </a:endParaRPr>
          </a:p>
          <a:p>
            <a:endParaRPr lang="en-US" sz="1100" dirty="0">
              <a:latin typeface="Arial"/>
              <a:cs typeface="Arial"/>
            </a:endParaRPr>
          </a:p>
        </p:txBody>
      </p:sp>
      <p:sp>
        <p:nvSpPr>
          <p:cNvPr id="16" name="Rectangle 15">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tack of currency notes&#10;&#10;AI-generated content may be incorrect.">
            <a:extLst>
              <a:ext uri="{FF2B5EF4-FFF2-40B4-BE49-F238E27FC236}">
                <a16:creationId xmlns:a16="http://schemas.microsoft.com/office/drawing/2014/main" id="{552AD5C9-4A17-2AA0-474A-22F44D3C2108}"/>
              </a:ext>
            </a:extLst>
          </p:cNvPr>
          <p:cNvPicPr>
            <a:picLocks noChangeAspect="1"/>
          </p:cNvPicPr>
          <p:nvPr/>
        </p:nvPicPr>
        <p:blipFill>
          <a:blip r:embed="rId2"/>
          <a:stretch>
            <a:fillRect/>
          </a:stretch>
        </p:blipFill>
        <p:spPr>
          <a:xfrm>
            <a:off x="8024191" y="1704852"/>
            <a:ext cx="3452192" cy="3442981"/>
          </a:xfrm>
          <a:prstGeom prst="rect">
            <a:avLst/>
          </a:prstGeom>
        </p:spPr>
      </p:pic>
      <p:sp>
        <p:nvSpPr>
          <p:cNvPr id="4" name="Slide Number Placeholder 3">
            <a:extLst>
              <a:ext uri="{FF2B5EF4-FFF2-40B4-BE49-F238E27FC236}">
                <a16:creationId xmlns:a16="http://schemas.microsoft.com/office/drawing/2014/main" id="{67E23929-B760-DE30-A94F-7B65CDD97CCB}"/>
              </a:ext>
            </a:extLst>
          </p:cNvPr>
          <p:cNvSpPr>
            <a:spLocks noGrp="1"/>
          </p:cNvSpPr>
          <p:nvPr>
            <p:ph type="sldNum" sz="quarter" idx="12"/>
          </p:nvPr>
        </p:nvSpPr>
        <p:spPr>
          <a:xfrm>
            <a:off x="2768600" y="6488872"/>
            <a:ext cx="2743200" cy="365125"/>
          </a:xfrm>
        </p:spPr>
        <p:txBody>
          <a:bodyPr>
            <a:normAutofit/>
          </a:bodyPr>
          <a:lstStyle/>
          <a:p>
            <a:pPr>
              <a:spcAft>
                <a:spcPts val="600"/>
              </a:spcAft>
            </a:pPr>
            <a:fld id="{330EA680-D336-4FF7-8B7A-9848BB0A1C32}" type="slidenum">
              <a:rPr lang="en-US" smtClean="0"/>
              <a:pPr>
                <a:spcAft>
                  <a:spcPts val="600"/>
                </a:spcAft>
              </a:pPr>
              <a:t>3</a:t>
            </a:fld>
            <a:endParaRPr lang="en-US"/>
          </a:p>
        </p:txBody>
      </p:sp>
    </p:spTree>
    <p:extLst>
      <p:ext uri="{BB962C8B-B14F-4D97-AF65-F5344CB8AC3E}">
        <p14:creationId xmlns:p14="http://schemas.microsoft.com/office/powerpoint/2010/main" val="4191991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FAA36-2DF8-0B91-276C-977FEE92FA3E}"/>
              </a:ext>
            </a:extLst>
          </p:cNvPr>
          <p:cNvSpPr>
            <a:spLocks noGrp="1"/>
          </p:cNvSpPr>
          <p:nvPr>
            <p:ph type="title"/>
          </p:nvPr>
        </p:nvSpPr>
        <p:spPr>
          <a:xfrm>
            <a:off x="572493" y="238539"/>
            <a:ext cx="11018520" cy="1434415"/>
          </a:xfrm>
        </p:spPr>
        <p:txBody>
          <a:bodyPr anchor="b">
            <a:normAutofit/>
          </a:bodyPr>
          <a:lstStyle/>
          <a:p>
            <a:r>
              <a:rPr lang="en-US" sz="1100" dirty="0">
                <a:latin typeface="Arial"/>
                <a:cs typeface="Arial"/>
              </a:rPr>
              <a:t>2: Recruitment process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A9E414-1865-F560-6F72-CE408B0EF43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100" dirty="0">
                <a:latin typeface="Arial"/>
                <a:cs typeface="Arial"/>
              </a:rPr>
              <a:t>Recruitment is not only about giving jobs to people but it is a structured process to find the right person who can fulfill the company's needs, who can understand the demand and nature of the </a:t>
            </a:r>
            <a:r>
              <a:rPr lang="en-US" sz="1100" dirty="0" err="1">
                <a:latin typeface="Arial"/>
                <a:cs typeface="Arial"/>
              </a:rPr>
              <a:t>work,understands</a:t>
            </a:r>
            <a:r>
              <a:rPr lang="en-US" sz="1100" dirty="0">
                <a:latin typeface="Arial"/>
                <a:cs typeface="Arial"/>
              </a:rPr>
              <a:t> the </a:t>
            </a:r>
            <a:r>
              <a:rPr lang="en-US" sz="1100" dirty="0" err="1">
                <a:latin typeface="Arial"/>
                <a:cs typeface="Arial"/>
              </a:rPr>
              <a:t>company,s</a:t>
            </a:r>
            <a:r>
              <a:rPr lang="en-US" sz="1100" dirty="0">
                <a:latin typeface="Arial"/>
                <a:cs typeface="Arial"/>
              </a:rPr>
              <a:t> culture, and participate with their abilities and skills for the company's growth.</a:t>
            </a:r>
            <a:r>
              <a:rPr lang="en-US" sz="1100" dirty="0">
                <a:latin typeface="Arial"/>
                <a:ea typeface="+mn-lt"/>
                <a:cs typeface="Arial"/>
              </a:rPr>
              <a:t> “A structured recruitment process helps</a:t>
            </a:r>
            <a:r>
              <a:rPr lang="en-US" sz="1100" dirty="0">
                <a:latin typeface="Arial"/>
                <a:ea typeface="+mn-lt"/>
                <a:cs typeface="+mn-lt"/>
              </a:rPr>
              <a:t> reduce bias and ensure fair hiring decisions” (Armstrong and Taylor, 2020).</a:t>
            </a:r>
          </a:p>
          <a:p>
            <a:pPr marL="0" indent="0">
              <a:buNone/>
            </a:pPr>
            <a:endParaRPr lang="en-US" sz="1100" dirty="0">
              <a:latin typeface="Arial"/>
              <a:cs typeface="Arial"/>
            </a:endParaRPr>
          </a:p>
        </p:txBody>
      </p:sp>
      <p:pic>
        <p:nvPicPr>
          <p:cNvPr id="8" name="Picture 7" descr="A diagram of a job process&#10;&#10;AI-generated content may be incorrect.">
            <a:extLst>
              <a:ext uri="{FF2B5EF4-FFF2-40B4-BE49-F238E27FC236}">
                <a16:creationId xmlns:a16="http://schemas.microsoft.com/office/drawing/2014/main" id="{4D4E732E-4A6A-DF1B-BC48-3691B4A5FB10}"/>
              </a:ext>
            </a:extLst>
          </p:cNvPr>
          <p:cNvPicPr>
            <a:picLocks noChangeAspect="1"/>
          </p:cNvPicPr>
          <p:nvPr/>
        </p:nvPicPr>
        <p:blipFill>
          <a:blip r:embed="rId2"/>
          <a:srcRect l="1255" r="2537" b="-3"/>
          <a:stretch>
            <a:fillRect/>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793912E2-3D90-96C2-487F-C0CE9046C8FA}"/>
              </a:ext>
            </a:extLst>
          </p:cNvPr>
          <p:cNvSpPr>
            <a:spLocks noGrp="1"/>
          </p:cNvSpPr>
          <p:nvPr>
            <p:ph type="sldNum" sz="quarter" idx="12"/>
          </p:nvPr>
        </p:nvSpPr>
        <p:spPr>
          <a:xfrm>
            <a:off x="3320774" y="6488872"/>
            <a:ext cx="2743200" cy="365125"/>
          </a:xfrm>
        </p:spPr>
        <p:txBody>
          <a:bodyPr>
            <a:normAutofit/>
          </a:bodyPr>
          <a:lstStyle/>
          <a:p>
            <a:pPr>
              <a:spcAft>
                <a:spcPts val="600"/>
              </a:spcAft>
            </a:pPr>
            <a:fld id="{330EA680-D336-4FF7-8B7A-9848BB0A1C32}" type="slidenum">
              <a:rPr lang="en-US" smtClean="0"/>
              <a:pPr>
                <a:spcAft>
                  <a:spcPts val="600"/>
                </a:spcAft>
              </a:pPr>
              <a:t>4</a:t>
            </a:fld>
            <a:endParaRPr lang="en-US"/>
          </a:p>
        </p:txBody>
      </p:sp>
    </p:spTree>
    <p:extLst>
      <p:ext uri="{BB962C8B-B14F-4D97-AF65-F5344CB8AC3E}">
        <p14:creationId xmlns:p14="http://schemas.microsoft.com/office/powerpoint/2010/main" val="2030973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D6FBC-0422-0278-58A9-484668CD2660}"/>
              </a:ext>
            </a:extLst>
          </p:cNvPr>
          <p:cNvSpPr>
            <a:spLocks noGrp="1"/>
          </p:cNvSpPr>
          <p:nvPr>
            <p:ph type="title"/>
          </p:nvPr>
        </p:nvSpPr>
        <p:spPr>
          <a:xfrm>
            <a:off x="572493" y="238539"/>
            <a:ext cx="11018520" cy="1434415"/>
          </a:xfrm>
        </p:spPr>
        <p:txBody>
          <a:bodyPr anchor="b">
            <a:normAutofit/>
          </a:bodyPr>
          <a:lstStyle/>
          <a:p>
            <a:r>
              <a:rPr lang="en-US" sz="1100" dirty="0">
                <a:latin typeface="Arial"/>
                <a:cs typeface="Arial"/>
              </a:rPr>
              <a:t>Steps to hire the right person</a:t>
            </a:r>
            <a:br>
              <a:rPr lang="en-US" sz="1100" dirty="0">
                <a:latin typeface="Arial"/>
                <a:cs typeface="Arial"/>
              </a:rPr>
            </a:br>
            <a:br>
              <a:rPr lang="en-US" sz="1100" dirty="0">
                <a:latin typeface="Arial"/>
              </a:rPr>
            </a:br>
            <a:br>
              <a:rPr lang="en-US" sz="1100" dirty="0">
                <a:latin typeface="Arial"/>
              </a:rPr>
            </a:br>
            <a:r>
              <a:rPr lang="en-US" sz="1100" dirty="0">
                <a:latin typeface="Arial"/>
                <a:cs typeface="Arial"/>
              </a:rPr>
              <a:t>There are some important steps to hire the right person, which are mentioned below with some </a:t>
            </a:r>
            <a:r>
              <a:rPr lang="en-US" sz="1100" err="1">
                <a:latin typeface="Arial"/>
                <a:cs typeface="Arial"/>
              </a:rPr>
              <a:t>explanation.</a:t>
            </a:r>
            <a:r>
              <a:rPr lang="en-US" sz="1100" err="1">
                <a:latin typeface="Arial"/>
                <a:ea typeface="+mj-lt"/>
                <a:cs typeface="Arial"/>
              </a:rPr>
              <a:t>All</a:t>
            </a:r>
            <a:r>
              <a:rPr lang="en-US" sz="1100" dirty="0">
                <a:latin typeface="Arial"/>
                <a:ea typeface="+mj-lt"/>
                <a:cs typeface="Arial"/>
              </a:rPr>
              <a:t> of these are important to follow. </a:t>
            </a:r>
            <a:r>
              <a:rPr lang="en-US" sz="1100" dirty="0">
                <a:latin typeface="Arial"/>
                <a:ea typeface="+mj-lt"/>
                <a:cs typeface="+mj-lt"/>
              </a:rPr>
              <a:t>Clear process improves fairness and outcomes (CIPD, 2023).</a:t>
            </a:r>
            <a:endParaRPr lang="en-US" sz="1100" dirty="0">
              <a:latin typeface="Arial"/>
              <a:cs typeface="Arial"/>
            </a:endParaRP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343B9E-15CF-0AC3-01CA-BE0F9A5CE57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100" dirty="0">
                <a:latin typeface="Arial"/>
                <a:cs typeface="Arial"/>
              </a:rPr>
              <a:t>1:Know What the Job Needs</a:t>
            </a:r>
            <a:br>
              <a:rPr lang="en-US" sz="1100" dirty="0">
                <a:latin typeface="Arial"/>
                <a:cs typeface="Arial"/>
              </a:rPr>
            </a:br>
            <a:r>
              <a:rPr lang="en-US" sz="1100" dirty="0">
                <a:latin typeface="Arial"/>
                <a:cs typeface="Arial"/>
              </a:rPr>
              <a:t> First, understand what the job is about and what kind of person is needed.</a:t>
            </a:r>
          </a:p>
          <a:p>
            <a:pPr marL="0" indent="0">
              <a:buNone/>
            </a:pPr>
            <a:r>
              <a:rPr lang="en-US" sz="1100" dirty="0">
                <a:latin typeface="Arial"/>
                <a:cs typeface="Arial"/>
              </a:rPr>
              <a:t>2: Write the Job Description</a:t>
            </a:r>
            <a:br>
              <a:rPr lang="en-US" sz="1100" dirty="0">
                <a:latin typeface="Arial"/>
                <a:cs typeface="Arial"/>
              </a:rPr>
            </a:br>
            <a:r>
              <a:rPr lang="en-US" sz="1100" dirty="0">
                <a:latin typeface="Arial"/>
                <a:cs typeface="Arial"/>
              </a:rPr>
              <a:t> Clearly explain what the person will do and what skills or experience they should have.</a:t>
            </a:r>
          </a:p>
          <a:p>
            <a:pPr marL="0" indent="0">
              <a:buNone/>
            </a:pPr>
            <a:r>
              <a:rPr lang="en-US" sz="1100" dirty="0">
                <a:latin typeface="Arial"/>
                <a:cs typeface="Arial"/>
              </a:rPr>
              <a:t>3: Ideal Candidate</a:t>
            </a:r>
            <a:br>
              <a:rPr lang="en-US" sz="1100" dirty="0">
                <a:latin typeface="Arial"/>
                <a:cs typeface="Arial"/>
              </a:rPr>
            </a:br>
            <a:r>
              <a:rPr lang="en-US" sz="1100" dirty="0">
                <a:latin typeface="Arial"/>
                <a:cs typeface="Arial"/>
              </a:rPr>
              <a:t> Make a list of the most important things the person should bring, like good communication, teamwork, or certain experience.</a:t>
            </a:r>
          </a:p>
          <a:p>
            <a:pPr marL="0" indent="0">
              <a:buNone/>
            </a:pPr>
            <a:r>
              <a:rPr lang="en-US" sz="1100" dirty="0">
                <a:latin typeface="Arial"/>
                <a:cs typeface="Arial"/>
              </a:rPr>
              <a:t>4: Share the Job Ad</a:t>
            </a:r>
            <a:br>
              <a:rPr lang="en-US" sz="1100" dirty="0">
                <a:latin typeface="Arial"/>
                <a:cs typeface="Arial"/>
              </a:rPr>
            </a:br>
            <a:r>
              <a:rPr lang="en-US" sz="1100" dirty="0">
                <a:latin typeface="Arial"/>
                <a:cs typeface="Arial"/>
              </a:rPr>
              <a:t> Post the job online or share it with people who might know someone good for the role.</a:t>
            </a:r>
          </a:p>
          <a:p>
            <a:pPr marL="0" indent="0">
              <a:buNone/>
            </a:pPr>
            <a:r>
              <a:rPr lang="en-US" sz="1100" dirty="0">
                <a:latin typeface="Arial"/>
                <a:cs typeface="Arial"/>
              </a:rPr>
              <a:t>5: Pick the Best Applications</a:t>
            </a:r>
            <a:br>
              <a:rPr lang="en-US" sz="1100" dirty="0">
                <a:latin typeface="Arial"/>
                <a:cs typeface="Arial"/>
              </a:rPr>
            </a:br>
            <a:r>
              <a:rPr lang="en-US" sz="1100" dirty="0">
                <a:latin typeface="Arial"/>
                <a:cs typeface="Arial"/>
              </a:rPr>
              <a:t> Go through all the applications and choose the ones that look like the best fit.</a:t>
            </a:r>
          </a:p>
          <a:p>
            <a:pPr marL="0" indent="0">
              <a:buNone/>
            </a:pPr>
            <a:r>
              <a:rPr lang="en-US" sz="1100" dirty="0">
                <a:latin typeface="Arial"/>
                <a:cs typeface="Arial"/>
              </a:rPr>
              <a:t>6: Interview the Candidates</a:t>
            </a:r>
            <a:br>
              <a:rPr lang="en-US" sz="1100" dirty="0">
                <a:latin typeface="Arial"/>
                <a:cs typeface="Arial"/>
              </a:rPr>
            </a:br>
            <a:r>
              <a:rPr lang="en-US" sz="1100" dirty="0">
                <a:latin typeface="Arial"/>
                <a:cs typeface="Arial"/>
              </a:rPr>
              <a:t> Meet or talk with the top people to learn more about them and see if they’re right for the job.</a:t>
            </a:r>
          </a:p>
          <a:p>
            <a:pPr marL="0" indent="0">
              <a:buNone/>
            </a:pPr>
            <a:r>
              <a:rPr lang="en-US" sz="1100" dirty="0">
                <a:latin typeface="Arial"/>
                <a:cs typeface="Arial"/>
              </a:rPr>
              <a:t>7: Offer the Job</a:t>
            </a:r>
            <a:br>
              <a:rPr lang="en-US" sz="1100" dirty="0">
                <a:latin typeface="Arial"/>
                <a:cs typeface="Arial"/>
              </a:rPr>
            </a:br>
            <a:r>
              <a:rPr lang="en-US" sz="1100" dirty="0">
                <a:latin typeface="Arial"/>
                <a:cs typeface="Arial"/>
              </a:rPr>
              <a:t> When you find the right person, offer them the job with all the details like pay, start date, and benefits.</a:t>
            </a:r>
          </a:p>
          <a:p>
            <a:pPr marL="0" indent="0">
              <a:buNone/>
            </a:pPr>
            <a:r>
              <a:rPr lang="en-US" sz="1100" dirty="0">
                <a:latin typeface="Arial"/>
                <a:cs typeface="Arial"/>
              </a:rPr>
              <a:t>8: Welcome and Train Them</a:t>
            </a:r>
            <a:br>
              <a:rPr lang="en-US" sz="1100" dirty="0">
                <a:latin typeface="Arial"/>
                <a:cs typeface="Arial"/>
              </a:rPr>
            </a:br>
            <a:r>
              <a:rPr lang="en-US" sz="1100" dirty="0">
                <a:latin typeface="Arial"/>
                <a:cs typeface="Arial"/>
              </a:rPr>
              <a:t> Help them feel welcome, show them how things work, and give them support to settle in.</a:t>
            </a:r>
          </a:p>
          <a:p>
            <a:endParaRPr lang="en-US" sz="1100" dirty="0">
              <a:latin typeface="Arial"/>
              <a:cs typeface="Arial"/>
            </a:endParaRPr>
          </a:p>
        </p:txBody>
      </p:sp>
      <p:pic>
        <p:nvPicPr>
          <p:cNvPr id="5" name="Picture 4" descr="A person standing in a light shining in front of a group of people&#10;&#10;AI-generated content may be incorrect.">
            <a:extLst>
              <a:ext uri="{FF2B5EF4-FFF2-40B4-BE49-F238E27FC236}">
                <a16:creationId xmlns:a16="http://schemas.microsoft.com/office/drawing/2014/main" id="{CE093D3D-72AE-183E-84A1-4450919EC3C4}"/>
              </a:ext>
            </a:extLst>
          </p:cNvPr>
          <p:cNvPicPr>
            <a:picLocks noChangeAspect="1"/>
          </p:cNvPicPr>
          <p:nvPr/>
        </p:nvPicPr>
        <p:blipFill>
          <a:blip r:embed="rId2"/>
          <a:srcRect l="15007" r="20777" b="2"/>
          <a:stretch>
            <a:fillRect/>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E146C3B9-C042-A321-1015-C0D548FBA81E}"/>
              </a:ext>
            </a:extLst>
          </p:cNvPr>
          <p:cNvSpPr>
            <a:spLocks noGrp="1"/>
          </p:cNvSpPr>
          <p:nvPr>
            <p:ph type="sldNum" sz="quarter" idx="12"/>
          </p:nvPr>
        </p:nvSpPr>
        <p:spPr>
          <a:xfrm>
            <a:off x="3928165" y="6488872"/>
            <a:ext cx="2743200" cy="365125"/>
          </a:xfrm>
        </p:spPr>
        <p:txBody>
          <a:bodyPr>
            <a:normAutofit/>
          </a:bodyPr>
          <a:lstStyle/>
          <a:p>
            <a:pPr>
              <a:spcAft>
                <a:spcPts val="600"/>
              </a:spcAft>
            </a:pPr>
            <a:fld id="{330EA680-D336-4FF7-8B7A-9848BB0A1C32}" type="slidenum">
              <a:rPr lang="en-US" smtClean="0"/>
              <a:pPr>
                <a:spcAft>
                  <a:spcPts val="600"/>
                </a:spcAft>
              </a:pPr>
              <a:t>5</a:t>
            </a:fld>
            <a:endParaRPr lang="en-US"/>
          </a:p>
        </p:txBody>
      </p:sp>
    </p:spTree>
    <p:extLst>
      <p:ext uri="{BB962C8B-B14F-4D97-AF65-F5344CB8AC3E}">
        <p14:creationId xmlns:p14="http://schemas.microsoft.com/office/powerpoint/2010/main" val="1576597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3933-50D1-2EBC-8BAC-232E295BB3CB}"/>
              </a:ext>
            </a:extLst>
          </p:cNvPr>
          <p:cNvSpPr>
            <a:spLocks noGrp="1"/>
          </p:cNvSpPr>
          <p:nvPr>
            <p:ph type="title"/>
          </p:nvPr>
        </p:nvSpPr>
        <p:spPr>
          <a:xfrm>
            <a:off x="876693" y="741391"/>
            <a:ext cx="3455821" cy="1616203"/>
          </a:xfrm>
        </p:spPr>
        <p:txBody>
          <a:bodyPr anchor="b">
            <a:normAutofit/>
          </a:bodyPr>
          <a:lstStyle/>
          <a:p>
            <a:r>
              <a:rPr lang="en-US" sz="1100" dirty="0">
                <a:latin typeface="Arial"/>
                <a:cs typeface="Arial"/>
              </a:rPr>
              <a:t>The job is = Change Manager</a:t>
            </a:r>
          </a:p>
        </p:txBody>
      </p:sp>
      <p:sp>
        <p:nvSpPr>
          <p:cNvPr id="3" name="Content Placeholder 2">
            <a:extLst>
              <a:ext uri="{FF2B5EF4-FFF2-40B4-BE49-F238E27FC236}">
                <a16:creationId xmlns:a16="http://schemas.microsoft.com/office/drawing/2014/main" id="{C70FC0A3-6F32-4C54-9817-C38F3E650FA4}"/>
              </a:ext>
            </a:extLst>
          </p:cNvPr>
          <p:cNvSpPr>
            <a:spLocks noGrp="1"/>
          </p:cNvSpPr>
          <p:nvPr>
            <p:ph idx="1"/>
          </p:nvPr>
        </p:nvSpPr>
        <p:spPr>
          <a:xfrm>
            <a:off x="876693" y="2533476"/>
            <a:ext cx="3455821" cy="3447832"/>
          </a:xfrm>
        </p:spPr>
        <p:txBody>
          <a:bodyPr vert="horz" lIns="91440" tIns="45720" rIns="91440" bIns="45720" rtlCol="0" anchor="t">
            <a:normAutofit/>
          </a:bodyPr>
          <a:lstStyle/>
          <a:p>
            <a:pPr marL="0" indent="0">
              <a:buNone/>
            </a:pPr>
            <a:r>
              <a:rPr lang="en-US" sz="1100" dirty="0">
                <a:latin typeface="Arial"/>
                <a:cs typeface="Arial"/>
              </a:rPr>
              <a:t>We’re looking for someone who can help manage change across the company.</a:t>
            </a:r>
          </a:p>
          <a:p>
            <a:pPr marL="0" indent="0">
              <a:buNone/>
            </a:pPr>
            <a:br>
              <a:rPr lang="en-US" sz="1100" dirty="0">
                <a:latin typeface="Arial"/>
              </a:rPr>
            </a:br>
            <a:r>
              <a:rPr lang="en-US" sz="1100" dirty="0">
                <a:latin typeface="Arial"/>
                <a:cs typeface="Arial"/>
              </a:rPr>
              <a:t> Tasks asked to be done are  </a:t>
            </a:r>
          </a:p>
          <a:p>
            <a:pPr marL="0" indent="0">
              <a:buNone/>
            </a:pPr>
            <a:endParaRPr lang="en-US" sz="1100" dirty="0">
              <a:latin typeface="Arial"/>
              <a:cs typeface="Arial"/>
            </a:endParaRPr>
          </a:p>
          <a:p>
            <a:pPr marL="0" indent="0">
              <a:buNone/>
            </a:pPr>
            <a:r>
              <a:rPr lang="en-US" sz="1100" dirty="0">
                <a:latin typeface="Arial"/>
                <a:cs typeface="Arial"/>
              </a:rPr>
              <a:t>-Help teams adjust to new systems</a:t>
            </a:r>
          </a:p>
          <a:p>
            <a:pPr marL="0" indent="0">
              <a:buNone/>
            </a:pPr>
            <a:r>
              <a:rPr lang="en-US" sz="1100" dirty="0">
                <a:latin typeface="Arial"/>
                <a:cs typeface="Arial"/>
              </a:rPr>
              <a:t>-Lead transformation projects</a:t>
            </a:r>
          </a:p>
          <a:p>
            <a:pPr marL="0" indent="0">
              <a:buNone/>
            </a:pPr>
            <a:r>
              <a:rPr lang="en-US" sz="1100" dirty="0">
                <a:latin typeface="Arial"/>
                <a:cs typeface="Arial"/>
              </a:rPr>
              <a:t>-Work with people from different departments</a:t>
            </a:r>
          </a:p>
          <a:p>
            <a:pPr marL="0" indent="0">
              <a:buNone/>
            </a:pPr>
            <a:endParaRPr lang="en-US" sz="1100" dirty="0">
              <a:latin typeface="Arial"/>
              <a:cs typeface="Arial"/>
            </a:endParaRPr>
          </a:p>
          <a:p>
            <a:pPr marL="0" indent="0">
              <a:buNone/>
            </a:pPr>
            <a:endParaRPr lang="en-US" sz="1100" dirty="0">
              <a:latin typeface="Arial"/>
              <a:cs typeface="Arial"/>
            </a:endParaRPr>
          </a:p>
          <a:p>
            <a:pPr marL="0" indent="0">
              <a:buNone/>
            </a:pPr>
            <a:endParaRPr lang="en-US" sz="1100" dirty="0">
              <a:latin typeface="Arial"/>
              <a:cs typeface="Arial"/>
            </a:endParaRPr>
          </a:p>
          <a:p>
            <a:endParaRPr lang="en-US" sz="1100" dirty="0">
              <a:latin typeface="Arial"/>
              <a:cs typeface="Arial"/>
            </a:endParaRPr>
          </a:p>
        </p:txBody>
      </p:sp>
      <p:pic>
        <p:nvPicPr>
          <p:cNvPr id="5" name="Picture 4" descr="A person standing in front of a road with arrows pointing at it&#10;&#10;AI-generated content may be incorrect.">
            <a:extLst>
              <a:ext uri="{FF2B5EF4-FFF2-40B4-BE49-F238E27FC236}">
                <a16:creationId xmlns:a16="http://schemas.microsoft.com/office/drawing/2014/main" id="{9E1052C7-E52C-B4E1-3112-81269F68767D}"/>
              </a:ext>
            </a:extLst>
          </p:cNvPr>
          <p:cNvPicPr>
            <a:picLocks noChangeAspect="1"/>
          </p:cNvPicPr>
          <p:nvPr/>
        </p:nvPicPr>
        <p:blipFill>
          <a:blip r:embed="rId2"/>
          <a:stretch>
            <a:fillRect/>
          </a:stretch>
        </p:blipFill>
        <p:spPr>
          <a:xfrm>
            <a:off x="4987672" y="2004039"/>
            <a:ext cx="6389346" cy="2859232"/>
          </a:xfrm>
          <a:prstGeom prst="rect">
            <a:avLst/>
          </a:prstGeom>
        </p:spPr>
      </p:pic>
      <p:sp>
        <p:nvSpPr>
          <p:cNvPr id="4" name="Slide Number Placeholder 3">
            <a:extLst>
              <a:ext uri="{FF2B5EF4-FFF2-40B4-BE49-F238E27FC236}">
                <a16:creationId xmlns:a16="http://schemas.microsoft.com/office/drawing/2014/main" id="{23E7EC31-1470-3F68-9ADE-A5E928262EA2}"/>
              </a:ext>
            </a:extLst>
          </p:cNvPr>
          <p:cNvSpPr>
            <a:spLocks noGrp="1"/>
          </p:cNvSpPr>
          <p:nvPr>
            <p:ph type="sldNum" sz="quarter" idx="12"/>
          </p:nvPr>
        </p:nvSpPr>
        <p:spPr>
          <a:xfrm>
            <a:off x="3353904" y="6488872"/>
            <a:ext cx="2743200" cy="365125"/>
          </a:xfrm>
        </p:spPr>
        <p:txBody>
          <a:bodyPr>
            <a:normAutofit/>
          </a:bodyPr>
          <a:lstStyle/>
          <a:p>
            <a:pPr>
              <a:spcAft>
                <a:spcPts val="600"/>
              </a:spcAft>
            </a:pPr>
            <a:fld id="{330EA680-D336-4FF7-8B7A-9848BB0A1C32}" type="slidenum">
              <a:rPr lang="en-US">
                <a:solidFill>
                  <a:schemeClr val="tx1">
                    <a:lumMod val="50000"/>
                    <a:lumOff val="50000"/>
                  </a:schemeClr>
                </a:solidFill>
              </a:rPr>
              <a:pPr>
                <a:spcAft>
                  <a:spcPts val="600"/>
                </a:spcAft>
              </a:pPr>
              <a:t>6</a:t>
            </a:fld>
            <a:endParaRPr lang="en-US">
              <a:solidFill>
                <a:schemeClr val="tx1">
                  <a:lumMod val="50000"/>
                  <a:lumOff val="50000"/>
                </a:schemeClr>
              </a:solidFill>
            </a:endParaRPr>
          </a:p>
        </p:txBody>
      </p:sp>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67220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642E-EDAE-47D3-9467-CC7A5D200D82}"/>
              </a:ext>
            </a:extLst>
          </p:cNvPr>
          <p:cNvSpPr>
            <a:spLocks noGrp="1"/>
          </p:cNvSpPr>
          <p:nvPr>
            <p:ph type="title"/>
          </p:nvPr>
        </p:nvSpPr>
        <p:spPr>
          <a:xfrm>
            <a:off x="761840" y="1138265"/>
            <a:ext cx="4651204" cy="451444"/>
          </a:xfrm>
        </p:spPr>
        <p:txBody>
          <a:bodyPr anchor="t">
            <a:normAutofit/>
          </a:bodyPr>
          <a:lstStyle/>
          <a:p>
            <a:r>
              <a:rPr lang="en-US" sz="1100" dirty="0">
                <a:latin typeface="Arial"/>
                <a:cs typeface="Arial"/>
              </a:rPr>
              <a:t>3 Different types of interview </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43894D-19E4-AFF3-F648-DA38CEEAD503}"/>
              </a:ext>
            </a:extLst>
          </p:cNvPr>
          <p:cNvSpPr>
            <a:spLocks noGrp="1"/>
          </p:cNvSpPr>
          <p:nvPr>
            <p:ph idx="1"/>
          </p:nvPr>
        </p:nvSpPr>
        <p:spPr>
          <a:xfrm>
            <a:off x="761839" y="1358481"/>
            <a:ext cx="6583813" cy="4795630"/>
          </a:xfrm>
        </p:spPr>
        <p:txBody>
          <a:bodyPr vert="horz" lIns="91440" tIns="45720" rIns="91440" bIns="45720" rtlCol="0" anchor="t">
            <a:noAutofit/>
          </a:bodyPr>
          <a:lstStyle/>
          <a:p>
            <a:pPr marL="0" indent="0">
              <a:buNone/>
            </a:pPr>
            <a:endParaRPr lang="en-US" sz="1100" dirty="0">
              <a:latin typeface="Arial"/>
              <a:cs typeface="Arial"/>
            </a:endParaRPr>
          </a:p>
          <a:p>
            <a:pPr marL="0" indent="0">
              <a:buNone/>
            </a:pPr>
            <a:r>
              <a:rPr lang="en-US" sz="1100" dirty="0">
                <a:latin typeface="Arial"/>
                <a:cs typeface="Arial"/>
              </a:rPr>
              <a:t>1: Structured interview</a:t>
            </a:r>
          </a:p>
          <a:p>
            <a:endParaRPr lang="en-US" sz="1100" dirty="0">
              <a:latin typeface="Arial"/>
              <a:cs typeface="Arial"/>
            </a:endParaRPr>
          </a:p>
          <a:p>
            <a:r>
              <a:rPr lang="en-US" sz="1100" dirty="0">
                <a:latin typeface="Arial"/>
                <a:cs typeface="Arial"/>
              </a:rPr>
              <a:t>A structured interview is a standardized, systematic method of interviewing where all candidates are asked the same set of predetermined, job-relevant questions in the same order. Responses are evaluated consistently using a predefined rating system, such as a scoring rules. This approach is used to ensure a fair, objective, and consistent evaluation process, which is especially effective for comparing multiple candidates. It is Ideal for technical roles (Armstrong, 2020)</a:t>
            </a:r>
          </a:p>
          <a:p>
            <a:pPr marL="0" indent="0">
              <a:buNone/>
            </a:pPr>
            <a:r>
              <a:rPr lang="en-US" sz="1100" dirty="0">
                <a:latin typeface="Arial"/>
                <a:cs typeface="Arial"/>
              </a:rPr>
              <a:t>   Key characteristics of this method are </a:t>
            </a:r>
          </a:p>
          <a:p>
            <a:r>
              <a:rPr lang="en-US" sz="1100" dirty="0">
                <a:latin typeface="Arial"/>
                <a:cs typeface="Arial"/>
              </a:rPr>
              <a:t>Standardized questions: All applicants are asked the same questions, ensuring that every candidate is assessed on the same criteria.</a:t>
            </a:r>
          </a:p>
          <a:p>
            <a:r>
              <a:rPr lang="en-US" sz="1100" dirty="0">
                <a:latin typeface="Arial"/>
                <a:cs typeface="Arial"/>
              </a:rPr>
              <a:t>Fixed order: Questions are asked in a specific, predetermined sequence to maintain consistency.</a:t>
            </a:r>
          </a:p>
          <a:p>
            <a:r>
              <a:rPr lang="en-US" sz="1100" dirty="0">
                <a:latin typeface="Arial"/>
                <a:cs typeface="Arial"/>
              </a:rPr>
              <a:t>Structured evaluation: Candidate answers are rated against a standard scoring rubric, which helps minimize subjectivity and bias from the interviewers.</a:t>
            </a:r>
          </a:p>
          <a:p>
            <a:endParaRPr lang="en-US" sz="1100" dirty="0">
              <a:latin typeface="Arial"/>
              <a:cs typeface="Arial"/>
            </a:endParaRPr>
          </a:p>
        </p:txBody>
      </p:sp>
      <p:pic>
        <p:nvPicPr>
          <p:cNvPr id="5" name="Picture 4" descr="A person sitting at a table with another person clapping&#10;&#10;AI-generated content may be incorrect.">
            <a:extLst>
              <a:ext uri="{FF2B5EF4-FFF2-40B4-BE49-F238E27FC236}">
                <a16:creationId xmlns:a16="http://schemas.microsoft.com/office/drawing/2014/main" id="{E306D62C-5FF4-D3B5-91F1-1C89EC5D9BD9}"/>
              </a:ext>
            </a:extLst>
          </p:cNvPr>
          <p:cNvPicPr>
            <a:picLocks noChangeAspect="1"/>
          </p:cNvPicPr>
          <p:nvPr/>
        </p:nvPicPr>
        <p:blipFill>
          <a:blip r:embed="rId2"/>
          <a:srcRect r="-3" b="920"/>
          <a:stretch>
            <a:fillRect/>
          </a:stretch>
        </p:blipFill>
        <p:spPr>
          <a:xfrm>
            <a:off x="8348869" y="815927"/>
            <a:ext cx="2981669" cy="5208353"/>
          </a:xfrm>
          <a:prstGeom prst="rect">
            <a:avLst/>
          </a:prstGeom>
        </p:spPr>
      </p:pic>
      <p:sp>
        <p:nvSpPr>
          <p:cNvPr id="4" name="Slide Number Placeholder 3">
            <a:extLst>
              <a:ext uri="{FF2B5EF4-FFF2-40B4-BE49-F238E27FC236}">
                <a16:creationId xmlns:a16="http://schemas.microsoft.com/office/drawing/2014/main" id="{60A676A0-AB95-C52B-BA3D-A144194ACDDE}"/>
              </a:ext>
            </a:extLst>
          </p:cNvPr>
          <p:cNvSpPr>
            <a:spLocks noGrp="1"/>
          </p:cNvSpPr>
          <p:nvPr>
            <p:ph type="sldNum" sz="quarter" idx="12"/>
          </p:nvPr>
        </p:nvSpPr>
        <p:spPr>
          <a:xfrm>
            <a:off x="3861904" y="6488872"/>
            <a:ext cx="2743200" cy="365125"/>
          </a:xfrm>
        </p:spPr>
        <p:txBody>
          <a:bodyPr>
            <a:normAutofit/>
          </a:bodyPr>
          <a:lstStyle/>
          <a:p>
            <a:pPr>
              <a:spcAft>
                <a:spcPts val="600"/>
              </a:spcAft>
            </a:pPr>
            <a:fld id="{330EA680-D336-4FF7-8B7A-9848BB0A1C32}" type="slidenum">
              <a:rPr lang="en-US" smtClean="0"/>
              <a:pPr>
                <a:spcAft>
                  <a:spcPts val="600"/>
                </a:spcAft>
              </a:pPr>
              <a:t>7</a:t>
            </a:fld>
            <a:endParaRPr lang="en-US"/>
          </a:p>
        </p:txBody>
      </p:sp>
    </p:spTree>
    <p:extLst>
      <p:ext uri="{BB962C8B-B14F-4D97-AF65-F5344CB8AC3E}">
        <p14:creationId xmlns:p14="http://schemas.microsoft.com/office/powerpoint/2010/main" val="749666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95CFE-2095-C288-B888-03A183A7FA8B}"/>
              </a:ext>
            </a:extLst>
          </p:cNvPr>
          <p:cNvSpPr>
            <a:spLocks noGrp="1"/>
          </p:cNvSpPr>
          <p:nvPr>
            <p:ph type="title"/>
          </p:nvPr>
        </p:nvSpPr>
        <p:spPr>
          <a:xfrm>
            <a:off x="572493" y="238539"/>
            <a:ext cx="11018520" cy="1434415"/>
          </a:xfrm>
        </p:spPr>
        <p:txBody>
          <a:bodyPr anchor="b">
            <a:normAutofit/>
          </a:bodyPr>
          <a:lstStyle/>
          <a:p>
            <a:r>
              <a:rPr lang="en-US" sz="1100" dirty="0">
                <a:latin typeface="Arial"/>
                <a:cs typeface="Arial"/>
              </a:rPr>
              <a:t>2: Panel interview</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A9E520-9983-8A0B-42E7-EAD0A9B4DDE3}"/>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100" dirty="0">
                <a:latin typeface="Arial"/>
                <a:cs typeface="Arial"/>
              </a:rPr>
              <a:t>A panel interview is when a candidate meets with multiple interviewers at once. The panel typically includes members from different departments, allowing for a comprehensive evaluation of the candidate from various perspectives. It's often used for senior or cross-functional roles where multiple stakeholders need to approve, but it can be intimidating for the candidate. It is Suitable for strategic roles (CIPD, 2023).</a:t>
            </a:r>
          </a:p>
          <a:p>
            <a:pPr marL="0" indent="0">
              <a:buNone/>
            </a:pPr>
            <a:endParaRPr lang="en-US" sz="1100" dirty="0">
              <a:latin typeface="Arial"/>
              <a:cs typeface="Arial"/>
            </a:endParaRPr>
          </a:p>
          <a:p>
            <a:pPr marL="0" indent="0">
              <a:buNone/>
            </a:pPr>
            <a:r>
              <a:rPr lang="en-US" sz="1100" dirty="0">
                <a:latin typeface="Arial"/>
                <a:cs typeface="Arial"/>
              </a:rPr>
              <a:t>Key characteristics of this interview method are </a:t>
            </a:r>
          </a:p>
          <a:p>
            <a:pPr marL="0" indent="0">
              <a:buNone/>
            </a:pPr>
            <a:r>
              <a:rPr lang="en-US" sz="1100" dirty="0">
                <a:latin typeface="Arial"/>
                <a:cs typeface="Arial"/>
              </a:rPr>
              <a:t>Multiple interviewers: The candidate meets with a panel of interviewers at once, rather than in a series of individual meetings.</a:t>
            </a:r>
          </a:p>
          <a:p>
            <a:pPr marL="0" indent="0">
              <a:buNone/>
            </a:pPr>
            <a:r>
              <a:rPr lang="en-US" sz="1100" dirty="0">
                <a:latin typeface="Arial"/>
                <a:cs typeface="Arial"/>
              </a:rPr>
              <a:t>Diverse perspectives: The panel typically includes representatives from different departments or seniority levels, such as an HR specialist, a hiring manager, and potential colleagues.</a:t>
            </a:r>
          </a:p>
          <a:p>
            <a:pPr marL="0" indent="0">
              <a:buNone/>
            </a:pPr>
            <a:r>
              <a:rPr lang="en-US" sz="1100" dirty="0">
                <a:latin typeface="Arial"/>
                <a:cs typeface="Arial"/>
              </a:rPr>
              <a:t>Stress test: For the employer, the format can test a candidate's ability to perform under pressure while communicating with multiple people at once</a:t>
            </a:r>
          </a:p>
          <a:p>
            <a:pPr marL="0" indent="0">
              <a:buNone/>
            </a:pPr>
            <a:endParaRPr lang="en-US" sz="1100" dirty="0">
              <a:latin typeface="Arial"/>
              <a:cs typeface="Arial"/>
            </a:endParaRPr>
          </a:p>
          <a:p>
            <a:endParaRPr lang="en-US" sz="1100" dirty="0">
              <a:latin typeface="Arial"/>
              <a:cs typeface="Arial"/>
            </a:endParaRPr>
          </a:p>
        </p:txBody>
      </p:sp>
      <p:pic>
        <p:nvPicPr>
          <p:cNvPr id="5" name="Picture 4" descr="A group of people sitting at a table&#10;&#10;AI-generated content may be incorrect.">
            <a:extLst>
              <a:ext uri="{FF2B5EF4-FFF2-40B4-BE49-F238E27FC236}">
                <a16:creationId xmlns:a16="http://schemas.microsoft.com/office/drawing/2014/main" id="{A83D108D-6DBB-5211-F4FE-628161B7FAA8}"/>
              </a:ext>
            </a:extLst>
          </p:cNvPr>
          <p:cNvPicPr>
            <a:picLocks noChangeAspect="1"/>
          </p:cNvPicPr>
          <p:nvPr/>
        </p:nvPicPr>
        <p:blipFill>
          <a:blip r:embed="rId2"/>
          <a:srcRect l="31526" r="14839"/>
          <a:stretch>
            <a:fillRect/>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7AD61604-EA7A-E7B3-3F38-ADF7E0BE958C}"/>
              </a:ext>
            </a:extLst>
          </p:cNvPr>
          <p:cNvSpPr>
            <a:spLocks noGrp="1"/>
          </p:cNvSpPr>
          <p:nvPr>
            <p:ph type="sldNum" sz="quarter" idx="12"/>
          </p:nvPr>
        </p:nvSpPr>
        <p:spPr>
          <a:xfrm>
            <a:off x="3453296" y="6488872"/>
            <a:ext cx="2743200" cy="365125"/>
          </a:xfrm>
        </p:spPr>
        <p:txBody>
          <a:bodyPr>
            <a:normAutofit/>
          </a:bodyPr>
          <a:lstStyle/>
          <a:p>
            <a:pPr>
              <a:spcAft>
                <a:spcPts val="600"/>
              </a:spcAft>
            </a:pPr>
            <a:fld id="{330EA680-D336-4FF7-8B7A-9848BB0A1C32}" type="slidenum">
              <a:rPr lang="en-US" smtClean="0"/>
              <a:pPr>
                <a:spcAft>
                  <a:spcPts val="600"/>
                </a:spcAft>
              </a:pPr>
              <a:t>8</a:t>
            </a:fld>
            <a:endParaRPr lang="en-US"/>
          </a:p>
        </p:txBody>
      </p:sp>
    </p:spTree>
    <p:extLst>
      <p:ext uri="{BB962C8B-B14F-4D97-AF65-F5344CB8AC3E}">
        <p14:creationId xmlns:p14="http://schemas.microsoft.com/office/powerpoint/2010/main" val="3493713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C6E4D-D05E-9C4F-BB94-B01C6BE4A800}"/>
              </a:ext>
            </a:extLst>
          </p:cNvPr>
          <p:cNvSpPr>
            <a:spLocks noGrp="1"/>
          </p:cNvSpPr>
          <p:nvPr>
            <p:ph type="title"/>
          </p:nvPr>
        </p:nvSpPr>
        <p:spPr>
          <a:xfrm>
            <a:off x="876693" y="741391"/>
            <a:ext cx="3455821" cy="854204"/>
          </a:xfrm>
        </p:spPr>
        <p:txBody>
          <a:bodyPr anchor="b">
            <a:normAutofit/>
          </a:bodyPr>
          <a:lstStyle/>
          <a:p>
            <a:r>
              <a:rPr lang="en-US" sz="1100" dirty="0">
                <a:latin typeface="Arial"/>
                <a:cs typeface="Arial"/>
              </a:rPr>
              <a:t>3: Informal interview </a:t>
            </a:r>
          </a:p>
        </p:txBody>
      </p:sp>
      <p:sp>
        <p:nvSpPr>
          <p:cNvPr id="3" name="Content Placeholder 2">
            <a:extLst>
              <a:ext uri="{FF2B5EF4-FFF2-40B4-BE49-F238E27FC236}">
                <a16:creationId xmlns:a16="http://schemas.microsoft.com/office/drawing/2014/main" id="{2C3ABC11-701B-EAD3-9278-8606CE94DBA0}"/>
              </a:ext>
            </a:extLst>
          </p:cNvPr>
          <p:cNvSpPr>
            <a:spLocks noGrp="1"/>
          </p:cNvSpPr>
          <p:nvPr>
            <p:ph idx="1"/>
          </p:nvPr>
        </p:nvSpPr>
        <p:spPr>
          <a:xfrm>
            <a:off x="876693" y="1926085"/>
            <a:ext cx="6890341" cy="4055223"/>
          </a:xfrm>
        </p:spPr>
        <p:txBody>
          <a:bodyPr vert="horz" lIns="91440" tIns="45720" rIns="91440" bIns="45720" rtlCol="0" anchor="t">
            <a:noAutofit/>
          </a:bodyPr>
          <a:lstStyle/>
          <a:p>
            <a:pPr marL="0" indent="0">
              <a:buNone/>
            </a:pPr>
            <a:r>
              <a:rPr lang="en-US" sz="1100" dirty="0">
                <a:latin typeface="Arial"/>
                <a:cs typeface="Arial"/>
              </a:rPr>
              <a:t>An informal interview is a casual, unstructured conversation often held outside of a traditional office setting, like over coffee. It is used to measure a candidate's personality and assess their potential cultural fit with the company. This format is particularly useful for evaluating soft skills like communication and emotional intelligence, and for building relation with a candidate in a low-pressure </a:t>
            </a:r>
            <a:r>
              <a:rPr lang="en-US" sz="1100" dirty="0" err="1">
                <a:latin typeface="Arial"/>
                <a:cs typeface="Arial"/>
              </a:rPr>
              <a:t>setting.It</a:t>
            </a:r>
            <a:r>
              <a:rPr lang="en-US" sz="1100" dirty="0">
                <a:latin typeface="Arial"/>
                <a:cs typeface="Arial"/>
              </a:rPr>
              <a:t> is useful for </a:t>
            </a:r>
            <a:r>
              <a:rPr lang="en-US" sz="1100" dirty="0" err="1">
                <a:latin typeface="Arial"/>
                <a:cs typeface="Arial"/>
              </a:rPr>
              <a:t>assesing</a:t>
            </a:r>
            <a:r>
              <a:rPr lang="en-US" sz="1100" dirty="0">
                <a:latin typeface="Arial"/>
                <a:cs typeface="Arial"/>
              </a:rPr>
              <a:t> a candidate's personality and assess their potential cultural fit with the company intelligence and communication style (Foot and Hook, 2016)</a:t>
            </a:r>
          </a:p>
          <a:p>
            <a:pPr marL="0" indent="0">
              <a:buNone/>
            </a:pPr>
            <a:r>
              <a:rPr lang="en-US" sz="1100" dirty="0">
                <a:latin typeface="Arial"/>
                <a:cs typeface="Arial"/>
              </a:rPr>
              <a:t>Key characteristics of this method are </a:t>
            </a:r>
          </a:p>
          <a:p>
            <a:pPr marL="0" indent="0">
              <a:buNone/>
            </a:pPr>
            <a:r>
              <a:rPr lang="en-US" sz="1100" dirty="0">
                <a:latin typeface="Arial"/>
                <a:cs typeface="Arial"/>
              </a:rPr>
              <a:t>Casual environment: Takes place in a relaxed setting such as a coffee shop, restaurant, or through a virtual meet-and-greet.</a:t>
            </a:r>
          </a:p>
          <a:p>
            <a:pPr marL="0" indent="0">
              <a:buNone/>
            </a:pPr>
            <a:r>
              <a:rPr lang="en-US" sz="1100" dirty="0">
                <a:latin typeface="Arial"/>
                <a:cs typeface="Arial"/>
              </a:rPr>
              <a:t>Relaxed atmosphere: The tone is more conversational and less like a formal question-and-answer session, which helps put candidates at ease.</a:t>
            </a:r>
          </a:p>
          <a:p>
            <a:pPr marL="0" indent="0">
              <a:buNone/>
            </a:pPr>
            <a:r>
              <a:rPr lang="en-US" sz="1100" dirty="0">
                <a:latin typeface="Arial"/>
                <a:cs typeface="Arial"/>
              </a:rPr>
              <a:t>Unstructured format: There is no strict list of questions, allowing the conversation to flow naturally and adapt to the candidate's responses.</a:t>
            </a:r>
          </a:p>
          <a:p>
            <a:pPr marL="0" indent="0">
              <a:buNone/>
            </a:pPr>
            <a:endParaRPr lang="en-US" sz="1100" dirty="0">
              <a:latin typeface="Arial"/>
              <a:cs typeface="Arial"/>
            </a:endParaRPr>
          </a:p>
          <a:p>
            <a:endParaRPr lang="en-US" sz="1100" dirty="0">
              <a:latin typeface="Arial"/>
              <a:cs typeface="Arial"/>
            </a:endParaRPr>
          </a:p>
        </p:txBody>
      </p:sp>
      <p:pic>
        <p:nvPicPr>
          <p:cNvPr id="5" name="Picture 4" descr="A person holding a cup&#10;&#10;AI-generated content may be incorrect.">
            <a:extLst>
              <a:ext uri="{FF2B5EF4-FFF2-40B4-BE49-F238E27FC236}">
                <a16:creationId xmlns:a16="http://schemas.microsoft.com/office/drawing/2014/main" id="{AC36A595-5212-D04D-53AF-D7A1B61754DC}"/>
              </a:ext>
            </a:extLst>
          </p:cNvPr>
          <p:cNvPicPr>
            <a:picLocks noChangeAspect="1"/>
          </p:cNvPicPr>
          <p:nvPr/>
        </p:nvPicPr>
        <p:blipFill>
          <a:blip r:embed="rId2"/>
          <a:stretch>
            <a:fillRect/>
          </a:stretch>
        </p:blipFill>
        <p:spPr>
          <a:xfrm>
            <a:off x="7870019" y="1301211"/>
            <a:ext cx="3484913" cy="4264888"/>
          </a:xfrm>
          <a:prstGeom prst="rect">
            <a:avLst/>
          </a:prstGeom>
        </p:spPr>
      </p:pic>
      <p:sp>
        <p:nvSpPr>
          <p:cNvPr id="4" name="Slide Number Placeholder 3">
            <a:extLst>
              <a:ext uri="{FF2B5EF4-FFF2-40B4-BE49-F238E27FC236}">
                <a16:creationId xmlns:a16="http://schemas.microsoft.com/office/drawing/2014/main" id="{B9E1959D-12D4-D9B5-6C5D-B8F90C4A8F97}"/>
              </a:ext>
            </a:extLst>
          </p:cNvPr>
          <p:cNvSpPr>
            <a:spLocks noGrp="1"/>
          </p:cNvSpPr>
          <p:nvPr>
            <p:ph type="sldNum" sz="quarter" idx="12"/>
          </p:nvPr>
        </p:nvSpPr>
        <p:spPr>
          <a:xfrm>
            <a:off x="3519557" y="6488872"/>
            <a:ext cx="2743200" cy="365125"/>
          </a:xfrm>
        </p:spPr>
        <p:txBody>
          <a:bodyPr>
            <a:normAutofit/>
          </a:bodyPr>
          <a:lstStyle/>
          <a:p>
            <a:pPr>
              <a:spcAft>
                <a:spcPts val="600"/>
              </a:spcAft>
            </a:pPr>
            <a:fld id="{330EA680-D336-4FF7-8B7A-9848BB0A1C32}" type="slidenum">
              <a:rPr lang="en-US">
                <a:solidFill>
                  <a:schemeClr val="tx1">
                    <a:lumMod val="50000"/>
                    <a:lumOff val="50000"/>
                  </a:schemeClr>
                </a:solidFill>
              </a:rPr>
              <a:pPr>
                <a:spcAft>
                  <a:spcPts val="600"/>
                </a:spcAft>
              </a:pPr>
              <a:t>9</a:t>
            </a:fld>
            <a:endParaRPr lang="en-US">
              <a:solidFill>
                <a:schemeClr val="tx1">
                  <a:lumMod val="50000"/>
                  <a:lumOff val="50000"/>
                </a:schemeClr>
              </a:solidFill>
            </a:endParaRPr>
          </a:p>
        </p:txBody>
      </p:sp>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57970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B07D-11D2-5C7E-F3F9-11AC0748F5FD}"/>
              </a:ext>
            </a:extLst>
          </p:cNvPr>
          <p:cNvSpPr>
            <a:spLocks noGrp="1"/>
          </p:cNvSpPr>
          <p:nvPr>
            <p:ph type="title"/>
          </p:nvPr>
        </p:nvSpPr>
        <p:spPr/>
        <p:txBody>
          <a:bodyPr>
            <a:normAutofit/>
          </a:bodyPr>
          <a:lstStyle/>
          <a:p>
            <a:r>
              <a:rPr lang="en-US" sz="1100" dirty="0">
                <a:latin typeface="Arial"/>
                <a:cs typeface="Arial"/>
              </a:rPr>
              <a:t>Questioning Techniques</a:t>
            </a:r>
          </a:p>
        </p:txBody>
      </p:sp>
      <p:sp>
        <p:nvSpPr>
          <p:cNvPr id="3" name="Content Placeholder 2">
            <a:extLst>
              <a:ext uri="{FF2B5EF4-FFF2-40B4-BE49-F238E27FC236}">
                <a16:creationId xmlns:a16="http://schemas.microsoft.com/office/drawing/2014/main" id="{C8CFEC71-B997-BE5B-89E5-3E4E98A7C827}"/>
              </a:ext>
            </a:extLst>
          </p:cNvPr>
          <p:cNvSpPr>
            <a:spLocks noGrp="1"/>
          </p:cNvSpPr>
          <p:nvPr>
            <p:ph idx="1"/>
          </p:nvPr>
        </p:nvSpPr>
        <p:spPr>
          <a:xfrm>
            <a:off x="816113" y="1991277"/>
            <a:ext cx="10515600" cy="4351338"/>
          </a:xfrm>
        </p:spPr>
        <p:txBody>
          <a:bodyPr vert="horz" lIns="91440" tIns="45720" rIns="91440" bIns="45720" rtlCol="0" anchor="t">
            <a:normAutofit/>
          </a:bodyPr>
          <a:lstStyle/>
          <a:p>
            <a:pPr marL="0" indent="0">
              <a:buNone/>
            </a:pPr>
            <a:r>
              <a:rPr lang="en-US" sz="1100" dirty="0">
                <a:latin typeface="Arial"/>
                <a:cs typeface="Arial"/>
              </a:rPr>
              <a:t>When hiring a Change Manager, it is not just look for someone who can manage a plan, but finding someone who can connect with  people, ask the right questions, and guide them through uncertainty. Techniques like probing, leading, and Socratic questioning aren’t just communication tools; they help uncover resistance, build trust, and encourage people to think differently (Cameron &amp; Green, 2019).</a:t>
            </a:r>
          </a:p>
          <a:p>
            <a:pPr marL="0" indent="0">
              <a:buNone/>
            </a:pPr>
            <a:r>
              <a:rPr lang="en-US" sz="1100" dirty="0">
                <a:latin typeface="Arial"/>
                <a:cs typeface="Arial"/>
              </a:rPr>
              <a:t>So today we will see how questioning  techniques like probing, leading, and Socratic questioning are key when choosing the right person.</a:t>
            </a:r>
          </a:p>
          <a:p>
            <a:pPr marL="0" indent="0">
              <a:buNone/>
            </a:pPr>
            <a:endParaRPr lang="en-US" sz="1100" dirty="0">
              <a:latin typeface="Arial"/>
              <a:cs typeface="Arial"/>
            </a:endParaRPr>
          </a:p>
          <a:p>
            <a:pPr marL="0" indent="0">
              <a:buNone/>
            </a:pPr>
            <a:r>
              <a:rPr lang="en-US" sz="1100" dirty="0">
                <a:latin typeface="Arial"/>
                <a:cs typeface="Arial"/>
              </a:rPr>
              <a:t>+Probing Questions</a:t>
            </a:r>
          </a:p>
          <a:p>
            <a:pPr marL="0" indent="0">
              <a:buNone/>
            </a:pPr>
            <a:r>
              <a:rPr lang="en-US" sz="1100" dirty="0">
                <a:latin typeface="Arial"/>
                <a:cs typeface="Arial"/>
              </a:rPr>
              <a:t>These help to dig deeper when someone gives a vague answer. Reason this technique is important ,  it uncover real concerns or </a:t>
            </a:r>
            <a:r>
              <a:rPr lang="en-US" sz="1100" err="1">
                <a:latin typeface="Arial"/>
                <a:cs typeface="Arial"/>
              </a:rPr>
              <a:t>confusion.For</a:t>
            </a:r>
            <a:r>
              <a:rPr lang="en-US" sz="1100" dirty="0">
                <a:latin typeface="Arial"/>
                <a:cs typeface="Arial"/>
              </a:rPr>
              <a:t> example: "Can you tell me more about why this change worries you?"</a:t>
            </a:r>
          </a:p>
          <a:p>
            <a:pPr marL="0" indent="0">
              <a:buNone/>
            </a:pPr>
            <a:endParaRPr lang="en-US" sz="1100" dirty="0">
              <a:latin typeface="Arial"/>
              <a:cs typeface="Arial"/>
            </a:endParaRPr>
          </a:p>
          <a:p>
            <a:pPr marL="0" indent="0">
              <a:buNone/>
            </a:pPr>
            <a:r>
              <a:rPr lang="en-US" sz="1100" dirty="0">
                <a:latin typeface="Arial"/>
                <a:cs typeface="Arial"/>
              </a:rPr>
              <a:t>+ Leading Questions</a:t>
            </a:r>
          </a:p>
          <a:p>
            <a:pPr marL="0" indent="0">
              <a:buNone/>
            </a:pPr>
            <a:r>
              <a:rPr lang="en-US" sz="1100" dirty="0">
                <a:latin typeface="Arial"/>
                <a:cs typeface="Arial"/>
              </a:rPr>
              <a:t>These Questions gently guide someone to see the benefits of a change. Reason this technique is important, it shifts the mindset or highlights the </a:t>
            </a:r>
            <a:r>
              <a:rPr lang="en-US" sz="1100" dirty="0" err="1">
                <a:latin typeface="Arial"/>
                <a:cs typeface="Arial"/>
              </a:rPr>
              <a:t>positives.For</a:t>
            </a:r>
            <a:r>
              <a:rPr lang="en-US" sz="1100" dirty="0">
                <a:latin typeface="Arial"/>
                <a:cs typeface="Arial"/>
              </a:rPr>
              <a:t> example: "Wouldn’t having fewer manual tasks make your day easier?</a:t>
            </a:r>
          </a:p>
          <a:p>
            <a:pPr marL="0" indent="0">
              <a:buNone/>
            </a:pPr>
            <a:endParaRPr lang="en-US" sz="1100" dirty="0">
              <a:latin typeface="Arial"/>
              <a:cs typeface="Arial"/>
            </a:endParaRPr>
          </a:p>
          <a:p>
            <a:pPr marL="0" indent="0">
              <a:buNone/>
            </a:pPr>
            <a:r>
              <a:rPr lang="en-US" sz="1100" dirty="0">
                <a:latin typeface="Arial"/>
                <a:cs typeface="Arial"/>
              </a:rPr>
              <a:t>+Socratic Questions</a:t>
            </a:r>
          </a:p>
          <a:p>
            <a:pPr marL="0" indent="0">
              <a:buNone/>
            </a:pPr>
            <a:r>
              <a:rPr lang="en-US" sz="1100" dirty="0">
                <a:latin typeface="Arial"/>
                <a:cs typeface="Arial"/>
              </a:rPr>
              <a:t>These challenge assumptions and make people think for themselves. Reason of this technique being useful is it  encourages  reflection. For example: "What might happen if we don’t make this change?"</a:t>
            </a:r>
          </a:p>
          <a:p>
            <a:pPr marL="0" indent="0">
              <a:buNone/>
            </a:pPr>
            <a:endParaRPr lang="en-US" sz="1100" dirty="0">
              <a:latin typeface="Arial"/>
              <a:cs typeface="Arial"/>
            </a:endParaRPr>
          </a:p>
          <a:p>
            <a:pPr marL="0" indent="0">
              <a:buNone/>
            </a:pPr>
            <a:endParaRPr lang="en-US" sz="1100" dirty="0">
              <a:latin typeface="Arial"/>
              <a:cs typeface="Arial"/>
            </a:endParaRPr>
          </a:p>
          <a:p>
            <a:pPr marL="0" indent="0">
              <a:buNone/>
            </a:pPr>
            <a:endParaRPr lang="en-US" sz="1100" dirty="0">
              <a:latin typeface="Arial"/>
              <a:cs typeface="Arial"/>
            </a:endParaRPr>
          </a:p>
          <a:p>
            <a:pPr marL="0" indent="0">
              <a:buNone/>
            </a:pPr>
            <a:endParaRPr lang="en-US" sz="1100" dirty="0">
              <a:latin typeface="Arial"/>
              <a:cs typeface="Arial"/>
            </a:endParaRPr>
          </a:p>
          <a:p>
            <a:endParaRPr lang="en-US" sz="1100" dirty="0">
              <a:latin typeface="Arial"/>
              <a:cs typeface="Arial"/>
            </a:endParaRPr>
          </a:p>
        </p:txBody>
      </p:sp>
      <p:sp>
        <p:nvSpPr>
          <p:cNvPr id="4" name="Slide Number Placeholder 3">
            <a:extLst>
              <a:ext uri="{FF2B5EF4-FFF2-40B4-BE49-F238E27FC236}">
                <a16:creationId xmlns:a16="http://schemas.microsoft.com/office/drawing/2014/main" id="{606D9D2D-BBCC-AA97-6BB6-D7DE9A52703B}"/>
              </a:ext>
            </a:extLst>
          </p:cNvPr>
          <p:cNvSpPr>
            <a:spLocks noGrp="1"/>
          </p:cNvSpPr>
          <p:nvPr>
            <p:ph type="sldNum" sz="quarter" idx="12"/>
          </p:nvPr>
        </p:nvSpPr>
        <p:spPr>
          <a:xfrm>
            <a:off x="3945924" y="6490215"/>
            <a:ext cx="2743200" cy="365125"/>
          </a:xfrm>
        </p:spPr>
        <p:txBody>
          <a:bodyPr/>
          <a:lstStyle/>
          <a:p>
            <a:fld id="{330EA680-D336-4FF7-8B7A-9848BB0A1C32}" type="slidenum">
              <a:rPr lang="en-US" smtClean="0"/>
              <a:t>10</a:t>
            </a:fld>
            <a:endParaRPr lang="en-US"/>
          </a:p>
        </p:txBody>
      </p:sp>
      <p:pic>
        <p:nvPicPr>
          <p:cNvPr id="7" name="Picture 6" descr="A group of people holding signs&#10;&#10;AI-generated content may be incorrect.">
            <a:extLst>
              <a:ext uri="{FF2B5EF4-FFF2-40B4-BE49-F238E27FC236}">
                <a16:creationId xmlns:a16="http://schemas.microsoft.com/office/drawing/2014/main" id="{F617D978-DC65-6DAB-3309-6D145A064A17}"/>
              </a:ext>
            </a:extLst>
          </p:cNvPr>
          <p:cNvPicPr>
            <a:picLocks noChangeAspect="1"/>
          </p:cNvPicPr>
          <p:nvPr/>
        </p:nvPicPr>
        <p:blipFill>
          <a:blip r:embed="rId2"/>
          <a:stretch>
            <a:fillRect/>
          </a:stretch>
        </p:blipFill>
        <p:spPr>
          <a:xfrm>
            <a:off x="6073913" y="0"/>
            <a:ext cx="6118087" cy="1822174"/>
          </a:xfrm>
          <a:prstGeom prst="rect">
            <a:avLst/>
          </a:prstGeom>
        </p:spPr>
      </p:pic>
    </p:spTree>
    <p:extLst>
      <p:ext uri="{BB962C8B-B14F-4D97-AF65-F5344CB8AC3E}">
        <p14:creationId xmlns:p14="http://schemas.microsoft.com/office/powerpoint/2010/main" val="2142821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75302-D5AE-CEB9-8369-DC32C13B27CA}"/>
              </a:ext>
            </a:extLst>
          </p:cNvPr>
          <p:cNvSpPr>
            <a:spLocks noGrp="1"/>
          </p:cNvSpPr>
          <p:nvPr>
            <p:ph type="title"/>
          </p:nvPr>
        </p:nvSpPr>
        <p:spPr/>
        <p:txBody>
          <a:bodyPr>
            <a:normAutofit/>
          </a:bodyPr>
          <a:lstStyle/>
          <a:p>
            <a:r>
              <a:rPr lang="en-US" sz="1100" dirty="0">
                <a:latin typeface="Arial"/>
                <a:cs typeface="Arial"/>
              </a:rPr>
              <a:t>Comparison and contrast between a face-to-face interview and Online Interview for the change manager job</a:t>
            </a:r>
          </a:p>
        </p:txBody>
      </p:sp>
      <p:sp>
        <p:nvSpPr>
          <p:cNvPr id="3" name="Content Placeholder 2">
            <a:extLst>
              <a:ext uri="{FF2B5EF4-FFF2-40B4-BE49-F238E27FC236}">
                <a16:creationId xmlns:a16="http://schemas.microsoft.com/office/drawing/2014/main" id="{DE3B6598-2A80-1107-6859-42735DE9A533}"/>
              </a:ext>
            </a:extLst>
          </p:cNvPr>
          <p:cNvSpPr>
            <a:spLocks noGrp="1"/>
          </p:cNvSpPr>
          <p:nvPr>
            <p:ph idx="1"/>
          </p:nvPr>
        </p:nvSpPr>
        <p:spPr/>
        <p:txBody>
          <a:bodyPr vert="horz" lIns="91440" tIns="45720" rIns="91440" bIns="45720" rtlCol="0" anchor="t">
            <a:normAutofit/>
          </a:bodyPr>
          <a:lstStyle/>
          <a:p>
            <a:pPr marL="0" indent="0">
              <a:buNone/>
            </a:pPr>
            <a:r>
              <a:rPr lang="en-US" sz="1100" dirty="0">
                <a:latin typeface="Arial"/>
                <a:cs typeface="Arial"/>
              </a:rPr>
              <a:t>Face-to-Face Interview</a:t>
            </a:r>
          </a:p>
          <a:p>
            <a:pPr marL="0" indent="0">
              <a:buNone/>
            </a:pPr>
            <a:br>
              <a:rPr lang="en-US" sz="1100" dirty="0">
                <a:latin typeface="Arial"/>
                <a:cs typeface="Arial"/>
              </a:rPr>
            </a:br>
            <a:r>
              <a:rPr lang="en-US" sz="1100" dirty="0">
                <a:latin typeface="Arial"/>
                <a:cs typeface="Arial"/>
              </a:rPr>
              <a:t>In face to face interview you get a real sense of the person. Their body language, energy, and how they connect. This is important for Change Managers, as they need to build trust and influence others in person (Cameron and Green, 2019). It’s easier to read emotions and create a genuine connection, but these interviews take more time and planning, and may limit access to a potential wider candidates pool.</a:t>
            </a:r>
          </a:p>
          <a:p>
            <a:pPr marL="0" indent="0">
              <a:buNone/>
            </a:pPr>
            <a:r>
              <a:rPr lang="en-US" sz="1100" dirty="0">
                <a:latin typeface="Arial"/>
                <a:cs typeface="Arial"/>
              </a:rPr>
              <a:t>Online Interview</a:t>
            </a:r>
          </a:p>
          <a:p>
            <a:pPr marL="0" indent="0">
              <a:buNone/>
            </a:pPr>
            <a:r>
              <a:rPr lang="en-US" sz="1100" dirty="0">
                <a:latin typeface="Arial"/>
                <a:cs typeface="Arial"/>
              </a:rPr>
              <a:t>In this interview method  you get it done quick and conveniently. It is ideal for reaching more candidates, especially for remote or hybrid roles. It’s a good way to see how comfortable someone is with digital communication, which is crucial in modern change environments (Kotter, 2012). However, it’s harder to pick up on body language and can feel less personal (Hickson and Stacks, 2020).</a:t>
            </a:r>
          </a:p>
          <a:p>
            <a:pPr marL="0" indent="0">
              <a:buNone/>
            </a:pPr>
            <a:r>
              <a:rPr lang="en-US" sz="1100" dirty="0">
                <a:latin typeface="Arial"/>
                <a:cs typeface="Arial"/>
              </a:rPr>
              <a:t>In Short:</a:t>
            </a:r>
            <a:br>
              <a:rPr lang="en-US" sz="1100" dirty="0">
                <a:latin typeface="Arial"/>
                <a:cs typeface="Arial"/>
              </a:rPr>
            </a:br>
            <a:r>
              <a:rPr lang="en-US" sz="1100" dirty="0">
                <a:latin typeface="Arial"/>
                <a:cs typeface="Arial"/>
              </a:rPr>
              <a:t>Both formats have their advantage and disadvantage. For Change Managers, face-to-face interviews give deeper insight into soft skills and presence, while online interviews offer flexibility and reach. A mix of both is often the most balanced approach.</a:t>
            </a:r>
          </a:p>
          <a:p>
            <a:endParaRPr lang="en-US" sz="1100" dirty="0">
              <a:latin typeface="Arial"/>
              <a:cs typeface="Arial"/>
            </a:endParaRPr>
          </a:p>
        </p:txBody>
      </p:sp>
      <p:sp>
        <p:nvSpPr>
          <p:cNvPr id="4" name="Slide Number Placeholder 3">
            <a:extLst>
              <a:ext uri="{FF2B5EF4-FFF2-40B4-BE49-F238E27FC236}">
                <a16:creationId xmlns:a16="http://schemas.microsoft.com/office/drawing/2014/main" id="{86030248-756C-E2E2-6E02-2635C271A332}"/>
              </a:ext>
            </a:extLst>
          </p:cNvPr>
          <p:cNvSpPr>
            <a:spLocks noGrp="1"/>
          </p:cNvSpPr>
          <p:nvPr>
            <p:ph type="sldNum" sz="quarter" idx="12"/>
          </p:nvPr>
        </p:nvSpPr>
        <p:spPr>
          <a:xfrm>
            <a:off x="3904735" y="6490215"/>
            <a:ext cx="2743200" cy="365125"/>
          </a:xfrm>
        </p:spPr>
        <p:txBody>
          <a:bodyPr/>
          <a:lstStyle/>
          <a:p>
            <a:fld id="{330EA680-D336-4FF7-8B7A-9848BB0A1C32}" type="slidenum">
              <a:rPr lang="en-US" smtClean="0"/>
              <a:t>11</a:t>
            </a:fld>
            <a:endParaRPr lang="en-US"/>
          </a:p>
        </p:txBody>
      </p:sp>
      <p:pic>
        <p:nvPicPr>
          <p:cNvPr id="6" name="Picture 5" descr="A comparison of a couple of men and a computer&#10;&#10;AI-generated content may be incorrect.">
            <a:extLst>
              <a:ext uri="{FF2B5EF4-FFF2-40B4-BE49-F238E27FC236}">
                <a16:creationId xmlns:a16="http://schemas.microsoft.com/office/drawing/2014/main" id="{88EC4FF3-2242-5C19-0CCF-139517101D93}"/>
              </a:ext>
            </a:extLst>
          </p:cNvPr>
          <p:cNvPicPr>
            <a:picLocks noChangeAspect="1"/>
          </p:cNvPicPr>
          <p:nvPr/>
        </p:nvPicPr>
        <p:blipFill>
          <a:blip r:embed="rId2"/>
          <a:stretch>
            <a:fillRect/>
          </a:stretch>
        </p:blipFill>
        <p:spPr>
          <a:xfrm>
            <a:off x="7251027" y="4130260"/>
            <a:ext cx="4481686" cy="2727740"/>
          </a:xfrm>
          <a:prstGeom prst="rect">
            <a:avLst/>
          </a:prstGeom>
        </p:spPr>
      </p:pic>
    </p:spTree>
    <p:extLst>
      <p:ext uri="{BB962C8B-B14F-4D97-AF65-F5344CB8AC3E}">
        <p14:creationId xmlns:p14="http://schemas.microsoft.com/office/powerpoint/2010/main" val="2355209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BFAA7-16E7-8FD3-FEED-A6A1E5DA263F}"/>
              </a:ext>
            </a:extLst>
          </p:cNvPr>
          <p:cNvSpPr>
            <a:spLocks noGrp="1"/>
          </p:cNvSpPr>
          <p:nvPr>
            <p:ph type="title"/>
          </p:nvPr>
        </p:nvSpPr>
        <p:spPr/>
        <p:txBody>
          <a:bodyPr/>
          <a:lstStyle/>
          <a:p>
            <a:r>
              <a:rPr lang="en-US" sz="1100" dirty="0">
                <a:latin typeface="Arial"/>
                <a:cs typeface="Arial"/>
              </a:rPr>
              <a:t>Conclusion</a:t>
            </a:r>
          </a:p>
          <a:p>
            <a:endParaRPr lang="en-US" sz="1100" dirty="0">
              <a:latin typeface="Arial"/>
              <a:cs typeface="Arial"/>
            </a:endParaRPr>
          </a:p>
        </p:txBody>
      </p:sp>
      <p:sp>
        <p:nvSpPr>
          <p:cNvPr id="3" name="Content Placeholder 2">
            <a:extLst>
              <a:ext uri="{FF2B5EF4-FFF2-40B4-BE49-F238E27FC236}">
                <a16:creationId xmlns:a16="http://schemas.microsoft.com/office/drawing/2014/main" id="{A0A5453B-AD6B-86EE-A1C0-B836C064671F}"/>
              </a:ext>
            </a:extLst>
          </p:cNvPr>
          <p:cNvSpPr>
            <a:spLocks noGrp="1"/>
          </p:cNvSpPr>
          <p:nvPr>
            <p:ph idx="1"/>
          </p:nvPr>
        </p:nvSpPr>
        <p:spPr/>
        <p:txBody>
          <a:bodyPr vert="horz" lIns="91440" tIns="45720" rIns="91440" bIns="45720" rtlCol="0" anchor="t">
            <a:normAutofit/>
          </a:bodyPr>
          <a:lstStyle/>
          <a:p>
            <a:r>
              <a:rPr lang="en-US" sz="1100" dirty="0">
                <a:latin typeface="Arial"/>
                <a:cs typeface="Arial"/>
              </a:rPr>
              <a:t>Hiring the right Change Manager is not just about skills . It is  about finding someone who shares your company’s values and goals. As Sinek (2009) says, people who believe in your mission will give their full effort, not just work for money. Using a clear recruitment process and different types of interviews helps you choose someone who fits the role and the team. Asking the right questions,  like open or probing ones helps you to understand how they think and lead (Foot and Hook, 2016; Roberts, 2021). Online interviews are quick and flexible, but face-to-face interviews are better for building trust and seeing how someone connects with others (SHRM, 2023). Choosing someone who believes in your vision will help lead the change with passion and purpose.</a:t>
            </a:r>
          </a:p>
        </p:txBody>
      </p:sp>
      <p:sp>
        <p:nvSpPr>
          <p:cNvPr id="4" name="Slide Number Placeholder 3">
            <a:extLst>
              <a:ext uri="{FF2B5EF4-FFF2-40B4-BE49-F238E27FC236}">
                <a16:creationId xmlns:a16="http://schemas.microsoft.com/office/drawing/2014/main" id="{5BFB64CB-3A93-1B2C-F621-CA51731F4ED8}"/>
              </a:ext>
            </a:extLst>
          </p:cNvPr>
          <p:cNvSpPr>
            <a:spLocks noGrp="1"/>
          </p:cNvSpPr>
          <p:nvPr>
            <p:ph type="sldNum" sz="quarter" idx="12"/>
          </p:nvPr>
        </p:nvSpPr>
        <p:spPr>
          <a:xfrm>
            <a:off x="3832654" y="6490215"/>
            <a:ext cx="2743200" cy="365125"/>
          </a:xfrm>
        </p:spPr>
        <p:txBody>
          <a:bodyPr/>
          <a:lstStyle/>
          <a:p>
            <a:fld id="{330EA680-D336-4FF7-8B7A-9848BB0A1C32}" type="slidenum">
              <a:rPr lang="en-US" smtClean="0"/>
              <a:t>12</a:t>
            </a:fld>
            <a:endParaRPr lang="en-US"/>
          </a:p>
        </p:txBody>
      </p:sp>
    </p:spTree>
    <p:extLst>
      <p:ext uri="{BB962C8B-B14F-4D97-AF65-F5344CB8AC3E}">
        <p14:creationId xmlns:p14="http://schemas.microsoft.com/office/powerpoint/2010/main" val="3150210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70C1-25E5-621F-2A40-E32EBE0EEC44}"/>
              </a:ext>
            </a:extLst>
          </p:cNvPr>
          <p:cNvSpPr>
            <a:spLocks noGrp="1"/>
          </p:cNvSpPr>
          <p:nvPr>
            <p:ph type="title"/>
          </p:nvPr>
        </p:nvSpPr>
        <p:spPr/>
        <p:txBody>
          <a:bodyPr>
            <a:normAutofit/>
          </a:bodyPr>
          <a:lstStyle/>
          <a:p>
            <a:r>
              <a:rPr lang="en-US" sz="1100" dirty="0">
                <a:latin typeface="Arial"/>
                <a:cs typeface="Arial"/>
              </a:rPr>
              <a:t>References :</a:t>
            </a:r>
          </a:p>
        </p:txBody>
      </p:sp>
      <p:sp>
        <p:nvSpPr>
          <p:cNvPr id="3" name="Content Placeholder 2">
            <a:extLst>
              <a:ext uri="{FF2B5EF4-FFF2-40B4-BE49-F238E27FC236}">
                <a16:creationId xmlns:a16="http://schemas.microsoft.com/office/drawing/2014/main" id="{90900D4C-E668-9D22-8A63-4372FF3D4BF9}"/>
              </a:ext>
            </a:extLst>
          </p:cNvPr>
          <p:cNvSpPr>
            <a:spLocks noGrp="1"/>
          </p:cNvSpPr>
          <p:nvPr>
            <p:ph idx="1"/>
          </p:nvPr>
        </p:nvSpPr>
        <p:spPr/>
        <p:txBody>
          <a:bodyPr vert="horz" lIns="91440" tIns="45720" rIns="91440" bIns="45720" rtlCol="0" anchor="t">
            <a:normAutofit/>
          </a:bodyPr>
          <a:lstStyle/>
          <a:p>
            <a:r>
              <a:rPr lang="en-US" sz="1100" dirty="0">
                <a:latin typeface="Arial"/>
                <a:ea typeface="+mn-lt"/>
                <a:cs typeface="+mn-lt"/>
              </a:rPr>
              <a:t>Armstrong, M. (2020) Armstrong’s Handbook of Human Resource Management Practice. 15th </a:t>
            </a:r>
            <a:r>
              <a:rPr lang="en-US" sz="1100" dirty="0" err="1">
                <a:latin typeface="Arial"/>
                <a:ea typeface="+mn-lt"/>
                <a:cs typeface="+mn-lt"/>
              </a:rPr>
              <a:t>edn</a:t>
            </a:r>
            <a:r>
              <a:rPr lang="en-US" sz="1100" dirty="0">
                <a:latin typeface="Arial"/>
                <a:ea typeface="+mn-lt"/>
                <a:cs typeface="+mn-lt"/>
              </a:rPr>
              <a:t>. London: Kogan</a:t>
            </a:r>
          </a:p>
          <a:p>
            <a:r>
              <a:rPr lang="en-US" sz="1100" dirty="0">
                <a:latin typeface="Arial"/>
                <a:cs typeface="Arial"/>
              </a:rPr>
              <a:t>CIPD (2023) Recruitment and Selection. Available at: https://www.cipd.org/uk/knowledge/factsheets/recruitment-selection-factsheet/ (Accessed: 6 October 2025).</a:t>
            </a:r>
          </a:p>
          <a:p>
            <a:r>
              <a:rPr lang="en-US" sz="1100" dirty="0">
                <a:latin typeface="Arial"/>
                <a:cs typeface="Arial"/>
              </a:rPr>
              <a:t>Foot, M. and Hook, C. (2016) Introducing Human Resource Management. 7th </a:t>
            </a:r>
            <a:r>
              <a:rPr lang="en-US" sz="1100" dirty="0" err="1">
                <a:latin typeface="Arial"/>
                <a:cs typeface="Arial"/>
              </a:rPr>
              <a:t>edn</a:t>
            </a:r>
            <a:r>
              <a:rPr lang="en-US" sz="1100" dirty="0">
                <a:latin typeface="Arial"/>
                <a:cs typeface="Arial"/>
              </a:rPr>
              <a:t>. Harlow: Pearson Education</a:t>
            </a:r>
          </a:p>
          <a:p>
            <a:r>
              <a:rPr lang="en-US" sz="1100" dirty="0">
                <a:latin typeface="Arial"/>
                <a:cs typeface="Arial"/>
              </a:rPr>
              <a:t>Cameron, E. and Green, M., 2019. Making sense of change management: A complete guide to the models, tools and techniques of organizational change. 5th ed. London: Kogan</a:t>
            </a:r>
          </a:p>
          <a:p>
            <a:r>
              <a:rPr lang="en-US" sz="1100" dirty="0">
                <a:latin typeface="Arial"/>
                <a:cs typeface="Arial"/>
              </a:rPr>
              <a:t>Hickson, M. and Stacks, D., 2020. Nonverbal communication: Studies and applications. 6th ed. Oxford: Oxford University Press.</a:t>
            </a:r>
          </a:p>
          <a:p>
            <a:r>
              <a:rPr lang="en-US" sz="1100" dirty="0">
                <a:latin typeface="Arial"/>
                <a:cs typeface="Arial"/>
              </a:rPr>
              <a:t>Kotter, J.P., 2012. Leading change. Boston: Harvard Business Review Press.</a:t>
            </a:r>
          </a:p>
          <a:p>
            <a:r>
              <a:rPr lang="en-US" sz="1100" dirty="0">
                <a:latin typeface="Arial"/>
                <a:cs typeface="Arial"/>
              </a:rPr>
              <a:t>Roberts, G. (2021) Interviewing Skills for Managers. 3rd </a:t>
            </a:r>
            <a:r>
              <a:rPr lang="en-US" sz="1100" dirty="0" err="1">
                <a:latin typeface="Arial"/>
                <a:cs typeface="Arial"/>
              </a:rPr>
              <a:t>edn</a:t>
            </a:r>
            <a:r>
              <a:rPr lang="en-US" sz="1100" dirty="0">
                <a:latin typeface="Arial"/>
                <a:cs typeface="Arial"/>
              </a:rPr>
              <a:t>. London: Routledge.</a:t>
            </a:r>
          </a:p>
          <a:p>
            <a:r>
              <a:rPr lang="en-US" sz="1100" dirty="0">
                <a:latin typeface="Arial"/>
                <a:cs typeface="Arial"/>
              </a:rPr>
              <a:t>SHRM (2023) Interviewing Best Practices. Available at: https://www.shrm.org/resourcesandtools (Accessed: 12 October 2025).</a:t>
            </a:r>
          </a:p>
          <a:p>
            <a:r>
              <a:rPr lang="en-US" sz="1100" dirty="0">
                <a:latin typeface="Arial"/>
                <a:cs typeface="Arial"/>
              </a:rPr>
              <a:t>Sinek, S. (2009) Start With Why: How Great Leaders Inspire Everyone to Take Action. London: Penguin.</a:t>
            </a: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pPr marL="0" indent="0">
              <a:buNone/>
            </a:pPr>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p:txBody>
      </p:sp>
      <p:sp>
        <p:nvSpPr>
          <p:cNvPr id="4" name="Slide Number Placeholder 3">
            <a:extLst>
              <a:ext uri="{FF2B5EF4-FFF2-40B4-BE49-F238E27FC236}">
                <a16:creationId xmlns:a16="http://schemas.microsoft.com/office/drawing/2014/main" id="{A659AE30-E9B9-9468-E0BC-30A5DC7F13F4}"/>
              </a:ext>
            </a:extLst>
          </p:cNvPr>
          <p:cNvSpPr>
            <a:spLocks noGrp="1"/>
          </p:cNvSpPr>
          <p:nvPr>
            <p:ph type="sldNum" sz="quarter" idx="12"/>
          </p:nvPr>
        </p:nvSpPr>
        <p:spPr>
          <a:xfrm>
            <a:off x="4028303" y="6490215"/>
            <a:ext cx="2743200" cy="365125"/>
          </a:xfrm>
        </p:spPr>
        <p:txBody>
          <a:bodyPr/>
          <a:lstStyle/>
          <a:p>
            <a:fld id="{330EA680-D336-4FF7-8B7A-9848BB0A1C32}" type="slidenum">
              <a:rPr lang="en-US" smtClean="0"/>
              <a:t>13</a:t>
            </a:fld>
            <a:endParaRPr lang="en-US"/>
          </a:p>
        </p:txBody>
      </p:sp>
    </p:spTree>
    <p:extLst>
      <p:ext uri="{BB962C8B-B14F-4D97-AF65-F5344CB8AC3E}">
        <p14:creationId xmlns:p14="http://schemas.microsoft.com/office/powerpoint/2010/main" val="3172309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  Module Title: Developing and Managing Individuals and Teams                                                                    Module Code: LCLM 5002- C1                                                                      Assignment:  Individual Presentation                                                                   Student Name: Kashif Munir                                                                     Student Number: 2414977                                                                Lecturer's Name : Doreen Nyaa Amundam</vt:lpstr>
      <vt:lpstr>               Table of content:    1: Introduction of the company  2: Recruitment process   3: Job description  4: Interview types  5:Questioning techniques  6: Comparison and contrast between face-to-face and online interview  7:Conclusion  8:Refrences</vt:lpstr>
      <vt:lpstr>1: Introduction of the company </vt:lpstr>
      <vt:lpstr>2: Recruitment process</vt:lpstr>
      <vt:lpstr>Steps to hire the right person   There are some important steps to hire the right person, which are mentioned below with some explanation.All of these are important to follow. Clear process improves fairness and outcomes (CIPD, 2023).</vt:lpstr>
      <vt:lpstr>The job is = Change Manager</vt:lpstr>
      <vt:lpstr>3 Different types of interview </vt:lpstr>
      <vt:lpstr>2: Panel interview</vt:lpstr>
      <vt:lpstr>3: Informal interview </vt:lpstr>
      <vt:lpstr>Questioning Techniques</vt:lpstr>
      <vt:lpstr>Comparison and contrast between a face-to-face interview and Online Interview for the change manager job</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853</cp:revision>
  <dcterms:created xsi:type="dcterms:W3CDTF">2025-10-06T19:55:11Z</dcterms:created>
  <dcterms:modified xsi:type="dcterms:W3CDTF">2025-10-13T00:50:51Z</dcterms:modified>
</cp:coreProperties>
</file>