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80" r:id="rId1"/>
    <p:sldMasterId id="2147484089" r:id="rId2"/>
    <p:sldMasterId id="2147484110" r:id="rId3"/>
  </p:sldMasterIdLst>
  <p:notesMasterIdLst>
    <p:notesMasterId r:id="rId20"/>
  </p:notesMasterIdLst>
  <p:handoutMasterIdLst>
    <p:handoutMasterId r:id="rId21"/>
  </p:handoutMasterIdLst>
  <p:sldIdLst>
    <p:sldId id="474" r:id="rId4"/>
    <p:sldId id="475" r:id="rId5"/>
    <p:sldId id="476" r:id="rId6"/>
    <p:sldId id="477" r:id="rId7"/>
    <p:sldId id="478" r:id="rId8"/>
    <p:sldId id="479" r:id="rId9"/>
    <p:sldId id="486" r:id="rId10"/>
    <p:sldId id="488" r:id="rId11"/>
    <p:sldId id="480" r:id="rId12"/>
    <p:sldId id="481" r:id="rId13"/>
    <p:sldId id="485" r:id="rId14"/>
    <p:sldId id="489" r:id="rId15"/>
    <p:sldId id="482" r:id="rId16"/>
    <p:sldId id="483" r:id="rId17"/>
    <p:sldId id="484" r:id="rId18"/>
    <p:sldId id="487" r:id="rId19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DEEF9"/>
    <a:srgbClr val="A181FE"/>
    <a:srgbClr val="9437FF"/>
    <a:srgbClr val="D883FF"/>
    <a:srgbClr val="FF85FF"/>
    <a:srgbClr val="73FB79"/>
    <a:srgbClr val="D5FC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73"/>
    <p:restoredTop sz="95940" autoAdjust="0"/>
  </p:normalViewPr>
  <p:slideViewPr>
    <p:cSldViewPr snapToGrid="0" snapToObjects="1">
      <p:cViewPr varScale="1">
        <p:scale>
          <a:sx n="67" d="100"/>
          <a:sy n="67" d="100"/>
        </p:scale>
        <p:origin x="3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3" d="100"/>
        <a:sy n="193" d="100"/>
      </p:scale>
      <p:origin x="0" y="0"/>
    </p:cViewPr>
  </p:sorterViewPr>
  <p:notesViewPr>
    <p:cSldViewPr snapToGrid="0" snapToObjects="1">
      <p:cViewPr varScale="1">
        <p:scale>
          <a:sx n="89" d="100"/>
          <a:sy n="89" d="100"/>
        </p:scale>
        <p:origin x="283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E3253E-5E25-5741-BBD8-7BFC4FD5D75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88950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B4C9B5-1334-394C-8296-874711093E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88950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CE1D4CE-F55F-8E44-A28C-107B65542964}" type="datetimeFigureOut">
              <a:rPr lang="en-GB"/>
              <a:pPr>
                <a:defRPr/>
              </a:pPr>
              <a:t>12/11/2021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691240-1786-2440-BB26-29ADF51A5FF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64650"/>
            <a:ext cx="2890838" cy="488950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8A82E1-F9D9-3940-8B5F-70E57A732E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6663" y="9264650"/>
            <a:ext cx="2890837" cy="488950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832D08-CBD9-D144-A61D-453A7B6A3F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25E268E-089E-C545-836C-04686444D6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88950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0647F9-67FB-E144-956F-CCB027DFE52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88950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4332736-ABD1-9246-8DE5-017A7EFB10C4}" type="datetimeFigureOut">
              <a:rPr lang="en-US"/>
              <a:pPr>
                <a:defRPr/>
              </a:pPr>
              <a:t>11/12/2021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FED8321-76A0-F241-A201-7B0F6B19BF2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174479A-05CE-3440-AA51-1030E661ED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694238"/>
            <a:ext cx="5335588" cy="3840162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095B8D-615D-C94C-8130-2E51C42C43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64650"/>
            <a:ext cx="2889250" cy="488950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1A630D-C3C2-0347-9C72-1B3E73FD62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250" y="9264650"/>
            <a:ext cx="2889250" cy="488950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B495F4B-C3F5-6F44-9109-529A98611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98CF7BBC-232A-2E42-A90B-71AFE17FCD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2F65BE77-EC17-744C-B9D8-ADC4045AA1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y-GB" altLang="cy-GB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DB106888-1E17-9D47-8D77-570E4256861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16CF74-4992-8244-A194-7FE5EE7A1619}" type="slidenum">
              <a:rPr lang="en-US" altLang="cy-GB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cy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>
            <a:extLst>
              <a:ext uri="{FF2B5EF4-FFF2-40B4-BE49-F238E27FC236}">
                <a16:creationId xmlns:a16="http://schemas.microsoft.com/office/drawing/2014/main" id="{A53ADC7F-D3DB-AD49-91CD-D557AEE2A4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Notes Placeholder 2">
            <a:extLst>
              <a:ext uri="{FF2B5EF4-FFF2-40B4-BE49-F238E27FC236}">
                <a16:creationId xmlns:a16="http://schemas.microsoft.com/office/drawing/2014/main" id="{AD6CFBD2-4F40-D94D-BEF3-19B70FE07B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y-GB" altLang="cy-GB"/>
          </a:p>
        </p:txBody>
      </p:sp>
      <p:sp>
        <p:nvSpPr>
          <p:cNvPr id="25603" name="Slide Number Placeholder 3">
            <a:extLst>
              <a:ext uri="{FF2B5EF4-FFF2-40B4-BE49-F238E27FC236}">
                <a16:creationId xmlns:a16="http://schemas.microsoft.com/office/drawing/2014/main" id="{0FF4EB34-4E5E-A345-8996-D10FBE340F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CA2B84-2683-CA40-9694-66EB9C850390}" type="slidenum">
              <a:rPr lang="en-US" altLang="cy-GB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cy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6831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0796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98942B-D5D2-F140-89E2-45B7604DEB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2A14534-3D1D-2A42-B0FE-7CF73D267799}" type="datetimeFigureOut">
              <a:rPr lang="en-US"/>
              <a:pPr>
                <a:defRPr/>
              </a:pPr>
              <a:t>11/12/2021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E63170-B314-6642-BCE1-B6AB4911A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4A3CF6-8E20-0345-8DA3-72808F533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845524A-7373-0041-817A-EEFC64A304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42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AB7732-07FF-F544-B9C1-8893AC94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D409780-4DAE-2643-82D5-B27BE1BBF0AE}" type="datetimeFigureOut">
              <a:rPr lang="en-US"/>
              <a:pPr>
                <a:defRPr/>
              </a:pPr>
              <a:t>11/12/2021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AD23B-FD62-CF40-A50F-FDE1D8075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97D7F5-1A0B-A24F-9689-B9CB64A4D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BDB7702-778C-164C-91C2-77760AABCC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382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A08064-F4D3-094B-87F0-5BF71810B8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47D6AD1-3888-0F40-97D1-CCB8FF9A866F}" type="datetimeFigureOut">
              <a:rPr lang="en-US"/>
              <a:pPr>
                <a:defRPr/>
              </a:pPr>
              <a:t>11/12/2021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3125B4-F43F-E04E-9A4D-3321AEA66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304E4C-E351-074B-81BF-8C5457517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73BA395-6FCC-E649-9670-ECE5780F69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581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C1BADC-88B0-F744-8B01-4BEBEBFA46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34CF681-C491-1643-9380-07243AE9D076}" type="datetimeFigureOut">
              <a:rPr lang="en-US"/>
              <a:pPr>
                <a:defRPr/>
              </a:pPr>
              <a:t>11/12/2021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90BD91-CA27-7C43-80A3-52A0DB3CF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7B87E1-9965-5C45-BFC2-D540F8AD3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19B6B46-C12A-2542-A300-FB0938AD7C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015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6167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31262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1370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1506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">
            <a:extLst>
              <a:ext uri="{FF2B5EF4-FFF2-40B4-BE49-F238E27FC236}">
                <a16:creationId xmlns:a16="http://schemas.microsoft.com/office/drawing/2014/main" id="{4328DAE9-A1CF-B744-8B6D-D897778FED1C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687388" y="1501775"/>
            <a:ext cx="1841500" cy="2597150"/>
            <a:chOff x="1331239" y="1940012"/>
            <a:chExt cx="1683944" cy="2375784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9CAABAC9-3DD8-B745-8190-23E4967245D4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solidFill>
              <a:schemeClr val="accent1"/>
            </a:solidFill>
          </p:grpSpPr>
          <p:sp>
            <p:nvSpPr>
              <p:cNvPr id="9" name="Oval 1">
                <a:extLst>
                  <a:ext uri="{FF2B5EF4-FFF2-40B4-BE49-F238E27FC236}">
                    <a16:creationId xmlns:a16="http://schemas.microsoft.com/office/drawing/2014/main" id="{DA5F8E8E-9C16-8441-84F3-17C4F7F24AFE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:a16="http://schemas.microsoft.com/office/drawing/2014/main" id="{FAB41C3F-FB66-0E49-9358-468147DFB59B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" name="Oval 1">
                <a:extLst>
                  <a:ext uri="{FF2B5EF4-FFF2-40B4-BE49-F238E27FC236}">
                    <a16:creationId xmlns:a16="http://schemas.microsoft.com/office/drawing/2014/main" id="{E25413D6-599D-1C49-850F-6B6D28D6D4EC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" name="Oval 1">
                <a:extLst>
                  <a:ext uri="{FF2B5EF4-FFF2-40B4-BE49-F238E27FC236}">
                    <a16:creationId xmlns:a16="http://schemas.microsoft.com/office/drawing/2014/main" id="{BD6417BE-1BFE-BF46-A5C0-4DC226950E9E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FEFD503B-E1BA-CA4F-A7C2-74213CC457E3}"/>
                </a:ext>
              </a:extLst>
            </p:cNvPr>
            <p:cNvSpPr/>
            <p:nvPr/>
          </p:nvSpPr>
          <p:spPr>
            <a:xfrm>
              <a:off x="1331239" y="1940012"/>
              <a:ext cx="1683944" cy="16845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8A3FAF9-F926-824E-A348-4F0D1815F6C4}"/>
              </a:ext>
            </a:extLst>
          </p:cNvPr>
          <p:cNvGrpSpPr/>
          <p:nvPr userDrawn="1"/>
        </p:nvGrpSpPr>
        <p:grpSpPr>
          <a:xfrm>
            <a:off x="4272131" y="3877575"/>
            <a:ext cx="1841144" cy="2597566"/>
            <a:chOff x="1331239" y="1940012"/>
            <a:chExt cx="1683944" cy="2375784"/>
          </a:xfrm>
          <a:solidFill>
            <a:schemeClr val="accent3"/>
          </a:solidFill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6074374-AABB-5F42-814E-C77DFB5B333A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16" name="Oval 1">
                <a:extLst>
                  <a:ext uri="{FF2B5EF4-FFF2-40B4-BE49-F238E27FC236}">
                    <a16:creationId xmlns:a16="http://schemas.microsoft.com/office/drawing/2014/main" id="{91686AA1-440F-4644-BA37-E918F7454501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:a16="http://schemas.microsoft.com/office/drawing/2014/main" id="{362CF0DA-C829-8242-8BEF-ECBDD4958495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:a16="http://schemas.microsoft.com/office/drawing/2014/main" id="{C06B2947-F2A1-E047-BCA7-BFA8B30943F9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id="{086DDB54-F82B-A049-A007-77CB7411655A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BB962B8-63D9-7340-926D-4A69CC483FC9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D2BC13A-9E09-C74E-9A7E-C4A21F07B18C}"/>
              </a:ext>
            </a:extLst>
          </p:cNvPr>
          <p:cNvGrpSpPr/>
          <p:nvPr userDrawn="1"/>
        </p:nvGrpSpPr>
        <p:grpSpPr>
          <a:xfrm>
            <a:off x="7857250" y="1639855"/>
            <a:ext cx="1841144" cy="2597566"/>
            <a:chOff x="1331239" y="1940012"/>
            <a:chExt cx="1683944" cy="2375784"/>
          </a:xfrm>
          <a:solidFill>
            <a:schemeClr val="accent5"/>
          </a:solidFill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8C5A6209-163F-6942-8896-29A56CE36382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23" name="Oval 1">
                <a:extLst>
                  <a:ext uri="{FF2B5EF4-FFF2-40B4-BE49-F238E27FC236}">
                    <a16:creationId xmlns:a16="http://schemas.microsoft.com/office/drawing/2014/main" id="{10913B04-65CF-B44E-AFC9-1F345A6305F6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" name="Oval 1">
                <a:extLst>
                  <a:ext uri="{FF2B5EF4-FFF2-40B4-BE49-F238E27FC236}">
                    <a16:creationId xmlns:a16="http://schemas.microsoft.com/office/drawing/2014/main" id="{3594B459-2FA3-084C-B195-7C0F033E00DE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" name="Oval 1">
                <a:extLst>
                  <a:ext uri="{FF2B5EF4-FFF2-40B4-BE49-F238E27FC236}">
                    <a16:creationId xmlns:a16="http://schemas.microsoft.com/office/drawing/2014/main" id="{D97CB9B2-9971-FE4B-A882-254165BC46F6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" name="Oval 1">
                <a:extLst>
                  <a:ext uri="{FF2B5EF4-FFF2-40B4-BE49-F238E27FC236}">
                    <a16:creationId xmlns:a16="http://schemas.microsoft.com/office/drawing/2014/main" id="{40948457-56A6-9440-A691-35218DC17726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096744D7-D81C-D946-9AA2-D9A9F1533769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Edit Master text styles</a:t>
            </a:r>
          </a:p>
        </p:txBody>
      </p:sp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C7E52F03-1663-412A-8D54-4CF76617FDE4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787449" y="1602788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  <p:sp>
        <p:nvSpPr>
          <p:cNvPr id="95" name="Picture Placeholder 2">
            <a:extLst>
              <a:ext uri="{FF2B5EF4-FFF2-40B4-BE49-F238E27FC236}">
                <a16:creationId xmlns:a16="http://schemas.microsoft.com/office/drawing/2014/main" id="{A0D9CAE1-34DB-411E-973E-65E1B0F95C46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373637" y="3967971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  <p:sp>
        <p:nvSpPr>
          <p:cNvPr id="96" name="Picture Placeholder 2">
            <a:extLst>
              <a:ext uri="{FF2B5EF4-FFF2-40B4-BE49-F238E27FC236}">
                <a16:creationId xmlns:a16="http://schemas.microsoft.com/office/drawing/2014/main" id="{43CFD56F-3711-4FD0-A403-D1A331123718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958837" y="1738526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18377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4962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311063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925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3964030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2287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S LAYOUT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">
            <a:extLst>
              <a:ext uri="{FF2B5EF4-FFF2-40B4-BE49-F238E27FC236}">
                <a16:creationId xmlns:a16="http://schemas.microsoft.com/office/drawing/2014/main" id="{03235BFE-35BB-4040-A8AE-311DADB0538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658813" y="1773238"/>
            <a:ext cx="2436812" cy="4432300"/>
            <a:chOff x="4871870" y="1763729"/>
            <a:chExt cx="2448272" cy="4303935"/>
          </a:xfrm>
        </p:grpSpPr>
        <p:grpSp>
          <p:nvGrpSpPr>
            <p:cNvPr id="6" name="Group 3">
              <a:extLst>
                <a:ext uri="{FF2B5EF4-FFF2-40B4-BE49-F238E27FC236}">
                  <a16:creationId xmlns:a16="http://schemas.microsoft.com/office/drawing/2014/main" id="{1EEB6025-1251-894E-8EF0-450EB571E97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71870" y="1763729"/>
              <a:ext cx="2448272" cy="4303935"/>
              <a:chOff x="445712" y="1449040"/>
              <a:chExt cx="2113018" cy="3924176"/>
            </a:xfrm>
          </p:grpSpPr>
          <p:sp>
            <p:nvSpPr>
              <p:cNvPr id="8" name="Rounded Rectangle 7">
                <a:extLst>
                  <a:ext uri="{FF2B5EF4-FFF2-40B4-BE49-F238E27FC236}">
                    <a16:creationId xmlns:a16="http://schemas.microsoft.com/office/drawing/2014/main" id="{6BE5FE7D-D288-C145-BE67-551862065F43}"/>
                  </a:ext>
                </a:extLst>
              </p:cNvPr>
              <p:cNvSpPr/>
              <p:nvPr userDrawn="1"/>
            </p:nvSpPr>
            <p:spPr>
              <a:xfrm>
                <a:off x="445712" y="1449040"/>
                <a:ext cx="2113018" cy="3924176"/>
              </a:xfrm>
              <a:prstGeom prst="roundRect">
                <a:avLst>
                  <a:gd name="adj" fmla="val 13580"/>
                </a:avLst>
              </a:prstGeom>
              <a:solidFill>
                <a:srgbClr val="262626"/>
              </a:solidFill>
              <a:ln w="88900">
                <a:noFill/>
              </a:ln>
              <a:effectLst/>
              <a:scene3d>
                <a:camera prst="perspectiveFront"/>
                <a:lightRig rig="threePt" dir="t"/>
              </a:scene3d>
              <a:sp3d prstMaterial="plastic">
                <a:bevelT w="127000" h="50800"/>
                <a:bevelB w="127000" h="254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6E7DC889-8770-0D40-BF96-B746837AE527}"/>
                  </a:ext>
                </a:extLst>
              </p:cNvPr>
              <p:cNvSpPr/>
              <p:nvPr userDrawn="1"/>
            </p:nvSpPr>
            <p:spPr>
              <a:xfrm>
                <a:off x="1380395" y="1650027"/>
                <a:ext cx="216120" cy="35138"/>
              </a:xfrm>
              <a:prstGeom prst="rect">
                <a:avLst/>
              </a:prstGeom>
              <a:solidFill>
                <a:srgbClr val="B0B0B0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/>
              </a:p>
            </p:txBody>
          </p:sp>
          <p:grpSp>
            <p:nvGrpSpPr>
              <p:cNvPr id="10" name="Group 6">
                <a:extLst>
                  <a:ext uri="{FF2B5EF4-FFF2-40B4-BE49-F238E27FC236}">
                    <a16:creationId xmlns:a16="http://schemas.microsoft.com/office/drawing/2014/main" id="{F943B781-BC83-3245-84E6-D6DB5C7F99BD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1407705" y="5045834"/>
                <a:ext cx="211967" cy="211967"/>
                <a:chOff x="1549420" y="5712364"/>
                <a:chExt cx="312583" cy="312583"/>
              </a:xfrm>
            </p:grpSpPr>
            <p:sp>
              <p:nvSpPr>
                <p:cNvPr id="12" name="Oval 11">
                  <a:extLst>
                    <a:ext uri="{FF2B5EF4-FFF2-40B4-BE49-F238E27FC236}">
                      <a16:creationId xmlns:a16="http://schemas.microsoft.com/office/drawing/2014/main" id="{2EA58D0C-43E0-F546-B5A6-648E7948E33A}"/>
                    </a:ext>
                  </a:extLst>
                </p:cNvPr>
                <p:cNvSpPr/>
                <p:nvPr userDrawn="1"/>
              </p:nvSpPr>
              <p:spPr>
                <a:xfrm>
                  <a:off x="1549420" y="5712364"/>
                  <a:ext cx="312583" cy="3125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tx1">
                        <a:lumMod val="94000"/>
                        <a:lumOff val="6000"/>
                      </a:schemeClr>
                    </a:gs>
                    <a:gs pos="56000">
                      <a:schemeClr val="tx1">
                        <a:lumMod val="65000"/>
                        <a:lumOff val="35000"/>
                      </a:schemeClr>
                    </a:gs>
                    <a:gs pos="91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0800000" scaled="1"/>
                  <a:tileRect/>
                </a:gradFill>
                <a:ln w="0">
                  <a:solidFill>
                    <a:srgbClr val="262626"/>
                  </a:solidFill>
                </a:ln>
                <a:scene3d>
                  <a:camera prst="perspectiveFront"/>
                  <a:lightRig rig="threePt" dir="t"/>
                </a:scene3d>
                <a:sp3d>
                  <a:bevelT w="63500"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ko-KR" altLang="en-US"/>
                </a:p>
              </p:txBody>
            </p:sp>
            <p:sp>
              <p:nvSpPr>
                <p:cNvPr id="13" name="Rounded Rectangle 12">
                  <a:extLst>
                    <a:ext uri="{FF2B5EF4-FFF2-40B4-BE49-F238E27FC236}">
                      <a16:creationId xmlns:a16="http://schemas.microsoft.com/office/drawing/2014/main" id="{51E6F3C3-4595-DA41-82C5-682DF4049893}"/>
                    </a:ext>
                  </a:extLst>
                </p:cNvPr>
                <p:cNvSpPr/>
                <p:nvPr userDrawn="1"/>
              </p:nvSpPr>
              <p:spPr>
                <a:xfrm>
                  <a:off x="1635005" y="5797194"/>
                  <a:ext cx="142099" cy="143013"/>
                </a:xfrm>
                <a:prstGeom prst="roundRect">
                  <a:avLst/>
                </a:prstGeom>
                <a:solidFill>
                  <a:srgbClr val="737373"/>
                </a:solidFill>
                <a:ln w="6350">
                  <a:solidFill>
                    <a:srgbClr val="B0B0B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ko-KR" altLang="en-US"/>
                </a:p>
              </p:txBody>
            </p:sp>
          </p:grpSp>
        </p:grpSp>
        <p:sp>
          <p:nvSpPr>
            <p:cNvPr id="7" name="Picture Placeholder 2">
              <a:extLst>
                <a:ext uri="{FF2B5EF4-FFF2-40B4-BE49-F238E27FC236}">
                  <a16:creationId xmlns:a16="http://schemas.microsoft.com/office/drawing/2014/main" id="{F429D432-5379-2045-B82A-FFF297DEB7BB}"/>
                </a:ext>
              </a:extLst>
            </p:cNvPr>
            <p:cNvSpPr txBox="1">
              <a:spLocks/>
            </p:cNvSpPr>
            <p:nvPr/>
          </p:nvSpPr>
          <p:spPr>
            <a:xfrm>
              <a:off x="5052101" y="2223103"/>
              <a:ext cx="2087811" cy="33851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Arial" pitchFamily="34" charset="0"/>
                </a:defRPr>
              </a:lvl1pPr>
              <a:lvl2pPr marL="45722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  <a:defRPr/>
              </a:pPr>
              <a:r>
                <a:rPr lang="en-US" altLang="ko-KR"/>
                <a:t>Your Picture Here</a:t>
              </a:r>
              <a:endParaRPr lang="ko-KR" altLang="en-US" dirty="0"/>
            </a:p>
          </p:txBody>
        </p:sp>
      </p:grpSp>
      <p:sp>
        <p:nvSpPr>
          <p:cNvPr id="4" name="그림 개체 틀 2"/>
          <p:cNvSpPr>
            <a:spLocks noGrp="1"/>
          </p:cNvSpPr>
          <p:nvPr>
            <p:ph type="pic" sz="quarter" idx="10"/>
          </p:nvPr>
        </p:nvSpPr>
        <p:spPr>
          <a:xfrm>
            <a:off x="5953328" y="1"/>
            <a:ext cx="6243450" cy="6866390"/>
          </a:xfrm>
          <a:custGeom>
            <a:avLst/>
            <a:gdLst>
              <a:gd name="connsiteX0" fmla="*/ 0 w 4427984"/>
              <a:gd name="connsiteY0" fmla="*/ 0 h 6866389"/>
              <a:gd name="connsiteX1" fmla="*/ 4427984 w 4427984"/>
              <a:gd name="connsiteY1" fmla="*/ 0 h 6866389"/>
              <a:gd name="connsiteX2" fmla="*/ 4427984 w 4427984"/>
              <a:gd name="connsiteY2" fmla="*/ 6866389 h 6866389"/>
              <a:gd name="connsiteX3" fmla="*/ 0 w 4427984"/>
              <a:gd name="connsiteY3" fmla="*/ 6866389 h 6866389"/>
              <a:gd name="connsiteX4" fmla="*/ 0 w 4427984"/>
              <a:gd name="connsiteY4" fmla="*/ 0 h 6866389"/>
              <a:gd name="connsiteX0" fmla="*/ 595618 w 4427984"/>
              <a:gd name="connsiteY0" fmla="*/ 0 h 6883167"/>
              <a:gd name="connsiteX1" fmla="*/ 4427984 w 4427984"/>
              <a:gd name="connsiteY1" fmla="*/ 16778 h 6883167"/>
              <a:gd name="connsiteX2" fmla="*/ 4427984 w 4427984"/>
              <a:gd name="connsiteY2" fmla="*/ 6883167 h 6883167"/>
              <a:gd name="connsiteX3" fmla="*/ 0 w 4427984"/>
              <a:gd name="connsiteY3" fmla="*/ 6883167 h 6883167"/>
              <a:gd name="connsiteX4" fmla="*/ 595618 w 4427984"/>
              <a:gd name="connsiteY4" fmla="*/ 0 h 6883167"/>
              <a:gd name="connsiteX0" fmla="*/ 1258348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258348 w 5090714"/>
              <a:gd name="connsiteY4" fmla="*/ 0 h 6883167"/>
              <a:gd name="connsiteX0" fmla="*/ 1493240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493240 w 5090714"/>
              <a:gd name="connsiteY4" fmla="*/ 0 h 6883167"/>
              <a:gd name="connsiteX0" fmla="*/ 1459684 w 5090714"/>
              <a:gd name="connsiteY0" fmla="*/ 0 h 6866389"/>
              <a:gd name="connsiteX1" fmla="*/ 5090714 w 5090714"/>
              <a:gd name="connsiteY1" fmla="*/ 0 h 6866389"/>
              <a:gd name="connsiteX2" fmla="*/ 5090714 w 5090714"/>
              <a:gd name="connsiteY2" fmla="*/ 6866389 h 6866389"/>
              <a:gd name="connsiteX3" fmla="*/ 0 w 5090714"/>
              <a:gd name="connsiteY3" fmla="*/ 6858001 h 6866389"/>
              <a:gd name="connsiteX4" fmla="*/ 1459684 w 5090714"/>
              <a:gd name="connsiteY4" fmla="*/ 0 h 6866389"/>
              <a:gd name="connsiteX0" fmla="*/ 1711354 w 5090714"/>
              <a:gd name="connsiteY0" fmla="*/ 0 h 6874778"/>
              <a:gd name="connsiteX1" fmla="*/ 5090714 w 5090714"/>
              <a:gd name="connsiteY1" fmla="*/ 8389 h 6874778"/>
              <a:gd name="connsiteX2" fmla="*/ 5090714 w 5090714"/>
              <a:gd name="connsiteY2" fmla="*/ 6874778 h 6874778"/>
              <a:gd name="connsiteX3" fmla="*/ 0 w 5090714"/>
              <a:gd name="connsiteY3" fmla="*/ 6866390 h 6874778"/>
              <a:gd name="connsiteX4" fmla="*/ 1711354 w 5090714"/>
              <a:gd name="connsiteY4" fmla="*/ 0 h 6874778"/>
              <a:gd name="connsiteX0" fmla="*/ 1937857 w 5317217"/>
              <a:gd name="connsiteY0" fmla="*/ 0 h 6874779"/>
              <a:gd name="connsiteX1" fmla="*/ 5317217 w 5317217"/>
              <a:gd name="connsiteY1" fmla="*/ 8389 h 6874779"/>
              <a:gd name="connsiteX2" fmla="*/ 5317217 w 5317217"/>
              <a:gd name="connsiteY2" fmla="*/ 6874778 h 6874779"/>
              <a:gd name="connsiteX3" fmla="*/ 0 w 5317217"/>
              <a:gd name="connsiteY3" fmla="*/ 6874779 h 6874779"/>
              <a:gd name="connsiteX4" fmla="*/ 1937857 w 5317217"/>
              <a:gd name="connsiteY4" fmla="*/ 0 h 6874779"/>
              <a:gd name="connsiteX0" fmla="*/ 1280632 w 5317217"/>
              <a:gd name="connsiteY0" fmla="*/ 10661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0661 h 6866390"/>
              <a:gd name="connsiteX0" fmla="*/ 1280632 w 5317217"/>
              <a:gd name="connsiteY0" fmla="*/ 1136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136 h 6866390"/>
              <a:gd name="connsiteX0" fmla="*/ 1413982 w 5450567"/>
              <a:gd name="connsiteY0" fmla="*/ 1136 h 6866390"/>
              <a:gd name="connsiteX1" fmla="*/ 5450567 w 5450567"/>
              <a:gd name="connsiteY1" fmla="*/ 0 h 6866390"/>
              <a:gd name="connsiteX2" fmla="*/ 5450567 w 5450567"/>
              <a:gd name="connsiteY2" fmla="*/ 6866389 h 6866390"/>
              <a:gd name="connsiteX3" fmla="*/ 0 w 5450567"/>
              <a:gd name="connsiteY3" fmla="*/ 6866390 h 6866390"/>
              <a:gd name="connsiteX4" fmla="*/ 1413982 w 5450567"/>
              <a:gd name="connsiteY4" fmla="*/ 1136 h 6866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0567" h="6866390">
                <a:moveTo>
                  <a:pt x="1413982" y="1136"/>
                </a:moveTo>
                <a:lnTo>
                  <a:pt x="5450567" y="0"/>
                </a:lnTo>
                <a:lnTo>
                  <a:pt x="5450567" y="6866389"/>
                </a:lnTo>
                <a:lnTo>
                  <a:pt x="0" y="6866390"/>
                </a:lnTo>
                <a:lnTo>
                  <a:pt x="1413982" y="11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  <p:sp>
        <p:nvSpPr>
          <p:cNvPr id="11" name="그림 개체 틀 2">
            <a:extLst>
              <a:ext uri="{FF2B5EF4-FFF2-40B4-BE49-F238E27FC236}">
                <a16:creationId xmlns:a16="http://schemas.microsoft.com/office/drawing/2014/main" id="{06B29B0E-C385-4751-A903-AF91C785A2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07780" y="2142999"/>
            <a:ext cx="2144970" cy="36281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4295755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82593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8"/>
          </p:nvPr>
        </p:nvSpPr>
        <p:spPr>
          <a:xfrm>
            <a:off x="3439889" y="1"/>
            <a:ext cx="2520000" cy="47251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9"/>
          </p:nvPr>
        </p:nvSpPr>
        <p:spPr>
          <a:xfrm>
            <a:off x="6235774" y="692696"/>
            <a:ext cx="2520000" cy="61653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4601236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62113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D4D8DEAA-37EC-3643-9683-6A56D5976109}"/>
              </a:ext>
            </a:extLst>
          </p:cNvPr>
          <p:cNvSpPr/>
          <p:nvPr userDrawn="1"/>
        </p:nvSpPr>
        <p:spPr>
          <a:xfrm>
            <a:off x="-155643" y="5822933"/>
            <a:ext cx="7228116" cy="53005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700"/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23F441EC-057D-4F44-A951-05832A3E8B2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738188" y="2967038"/>
            <a:ext cx="5597525" cy="3074987"/>
            <a:chOff x="-548507" y="477868"/>
            <a:chExt cx="11570449" cy="6357177"/>
          </a:xfrm>
        </p:grpSpPr>
        <p:sp>
          <p:nvSpPr>
            <p:cNvPr id="6" name="Freeform: Shape 3">
              <a:extLst>
                <a:ext uri="{FF2B5EF4-FFF2-40B4-BE49-F238E27FC236}">
                  <a16:creationId xmlns:a16="http://schemas.microsoft.com/office/drawing/2014/main" id="{70DA122C-1628-2A4E-9E2B-014D8359D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2765" y="6440599"/>
              <a:ext cx="11438966" cy="394446"/>
            </a:xfrm>
            <a:custGeom>
              <a:avLst/>
              <a:gdLst>
                <a:gd name="T0" fmla="*/ 76478414 w 1657350"/>
                <a:gd name="T1" fmla="*/ 2609017 h 57150"/>
                <a:gd name="T2" fmla="*/ 78701736 w 1657350"/>
                <a:gd name="T3" fmla="*/ 1066302 h 57150"/>
                <a:gd name="T4" fmla="*/ 78701736 w 1657350"/>
                <a:gd name="T5" fmla="*/ 1066302 h 57150"/>
                <a:gd name="T6" fmla="*/ 77975746 w 1657350"/>
                <a:gd name="T7" fmla="*/ 340314 h 57150"/>
                <a:gd name="T8" fmla="*/ 2109895 w 1657350"/>
                <a:gd name="T9" fmla="*/ 612561 h 57150"/>
                <a:gd name="T10" fmla="*/ 1111658 w 1657350"/>
                <a:gd name="T11" fmla="*/ 612561 h 57150"/>
                <a:gd name="T12" fmla="*/ 340322 w 1657350"/>
                <a:gd name="T13" fmla="*/ 1247795 h 57150"/>
                <a:gd name="T14" fmla="*/ 340322 w 1657350"/>
                <a:gd name="T15" fmla="*/ 1247795 h 57150"/>
                <a:gd name="T16" fmla="*/ 2427537 w 1657350"/>
                <a:gd name="T17" fmla="*/ 2563623 h 57150"/>
                <a:gd name="T18" fmla="*/ 2472890 w 1657350"/>
                <a:gd name="T19" fmla="*/ 2609017 h 57150"/>
                <a:gd name="T20" fmla="*/ 2472890 w 1657350"/>
                <a:gd name="T21" fmla="*/ 2609017 h 57150"/>
                <a:gd name="T22" fmla="*/ 2699785 w 1657350"/>
                <a:gd name="T23" fmla="*/ 2609017 h 571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cy-GB"/>
            </a:p>
          </p:txBody>
        </p:sp>
        <p:sp>
          <p:nvSpPr>
            <p:cNvPr id="7" name="Freeform: Shape 4">
              <a:extLst>
                <a:ext uri="{FF2B5EF4-FFF2-40B4-BE49-F238E27FC236}">
                  <a16:creationId xmlns:a16="http://schemas.microsoft.com/office/drawing/2014/main" id="{07495DE4-8ED9-404A-AEE3-2ABFA171F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575" y="477868"/>
              <a:ext cx="9072285" cy="5916709"/>
            </a:xfrm>
            <a:custGeom>
              <a:avLst/>
              <a:gdLst>
                <a:gd name="T0" fmla="*/ 62457752 w 1314450"/>
                <a:gd name="T1" fmla="*/ 38772372 h 857250"/>
                <a:gd name="T2" fmla="*/ 61051174 w 1314450"/>
                <a:gd name="T3" fmla="*/ 40632741 h 857250"/>
                <a:gd name="T4" fmla="*/ 1746901 w 1314450"/>
                <a:gd name="T5" fmla="*/ 40632741 h 857250"/>
                <a:gd name="T6" fmla="*/ 340322 w 1314450"/>
                <a:gd name="T7" fmla="*/ 38772372 h 857250"/>
                <a:gd name="T8" fmla="*/ 340322 w 1314450"/>
                <a:gd name="T9" fmla="*/ 2200643 h 857250"/>
                <a:gd name="T10" fmla="*/ 1746901 w 1314450"/>
                <a:gd name="T11" fmla="*/ 340322 h 857250"/>
                <a:gd name="T12" fmla="*/ 61051174 w 1314450"/>
                <a:gd name="T13" fmla="*/ 340322 h 857250"/>
                <a:gd name="T14" fmla="*/ 62457752 w 1314450"/>
                <a:gd name="T15" fmla="*/ 2200643 h 857250"/>
                <a:gd name="T16" fmla="*/ 62457752 w 1314450"/>
                <a:gd name="T17" fmla="*/ 38772372 h 8572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cy-GB"/>
            </a:p>
          </p:txBody>
        </p:sp>
        <p:sp>
          <p:nvSpPr>
            <p:cNvPr id="8" name="Freeform: Shape 5">
              <a:extLst>
                <a:ext uri="{FF2B5EF4-FFF2-40B4-BE49-F238E27FC236}">
                  <a16:creationId xmlns:a16="http://schemas.microsoft.com/office/drawing/2014/main" id="{B0CA376F-0634-5E47-B0E4-FBF5B279F81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8451" y="839448"/>
              <a:ext cx="8283390" cy="5062073"/>
            </a:xfrm>
            <a:custGeom>
              <a:avLst/>
              <a:gdLst>
                <a:gd name="T0" fmla="*/ 340322 w 1200150"/>
                <a:gd name="T1" fmla="*/ 340322 h 733425"/>
                <a:gd name="T2" fmla="*/ 57012824 w 1200150"/>
                <a:gd name="T3" fmla="*/ 340322 h 733425"/>
                <a:gd name="T4" fmla="*/ 57012824 w 1200150"/>
                <a:gd name="T5" fmla="*/ 34779425 h 733425"/>
                <a:gd name="T6" fmla="*/ 340322 w 1200150"/>
                <a:gd name="T7" fmla="*/ 34779425 h 7334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lnTo>
                    <a:pt x="7144" y="7144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cy-GB"/>
            </a:p>
          </p:txBody>
        </p:sp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A905D69D-7CD9-D34E-A92D-C8F94D3FEC12}"/>
                </a:ext>
              </a:extLst>
            </p:cNvPr>
            <p:cNvSpPr>
              <a:spLocks/>
            </p:cNvSpPr>
            <p:nvPr/>
          </p:nvSpPr>
          <p:spPr bwMode="auto">
            <a:xfrm>
              <a:off x="-548507" y="6164484"/>
              <a:ext cx="11570449" cy="460187"/>
            </a:xfrm>
            <a:custGeom>
              <a:avLst/>
              <a:gdLst>
                <a:gd name="T0" fmla="*/ 2382143 w 1676400"/>
                <a:gd name="T1" fmla="*/ 340314 h 66675"/>
                <a:gd name="T2" fmla="*/ 77658156 w 1676400"/>
                <a:gd name="T3" fmla="*/ 340314 h 66675"/>
                <a:gd name="T4" fmla="*/ 79654625 w 1676400"/>
                <a:gd name="T5" fmla="*/ 2336777 h 66675"/>
                <a:gd name="T6" fmla="*/ 79654625 w 1676400"/>
                <a:gd name="T7" fmla="*/ 2745116 h 66675"/>
                <a:gd name="T8" fmla="*/ 78928635 w 1676400"/>
                <a:gd name="T9" fmla="*/ 2972011 h 66675"/>
                <a:gd name="T10" fmla="*/ 78792487 w 1676400"/>
                <a:gd name="T11" fmla="*/ 2972011 h 66675"/>
                <a:gd name="T12" fmla="*/ 1383905 w 1676400"/>
                <a:gd name="T13" fmla="*/ 2972011 h 66675"/>
                <a:gd name="T14" fmla="*/ 1020911 w 1676400"/>
                <a:gd name="T15" fmla="*/ 3017364 h 66675"/>
                <a:gd name="T16" fmla="*/ 340322 w 1676400"/>
                <a:gd name="T17" fmla="*/ 2654370 h 66675"/>
                <a:gd name="T18" fmla="*/ 340322 w 1676400"/>
                <a:gd name="T19" fmla="*/ 2291376 h 66675"/>
                <a:gd name="T20" fmla="*/ 2382143 w 1676400"/>
                <a:gd name="T21" fmla="*/ 340314 h 6667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cy-GB"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54296253-4E87-5E49-9209-45E138CC0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8629" y="6215033"/>
              <a:ext cx="1618413" cy="184076"/>
            </a:xfrm>
            <a:custGeom>
              <a:avLst/>
              <a:gdLst>
                <a:gd name="T0" fmla="*/ 1478513 w 1618413"/>
                <a:gd name="T1" fmla="*/ 177499 h 184076"/>
                <a:gd name="T2" fmla="*/ 1485084 w 1618413"/>
                <a:gd name="T3" fmla="*/ 177499 h 184076"/>
                <a:gd name="T4" fmla="*/ 1502686 w 1618413"/>
                <a:gd name="T5" fmla="*/ 178122 h 184076"/>
                <a:gd name="T6" fmla="*/ 1499879 w 1618413"/>
                <a:gd name="T7" fmla="*/ 178526 h 184076"/>
                <a:gd name="T8" fmla="*/ 1478513 w 1618413"/>
                <a:gd name="T9" fmla="*/ 177499 h 184076"/>
                <a:gd name="T10" fmla="*/ 84799 w 1618413"/>
                <a:gd name="T11" fmla="*/ 170928 h 184076"/>
                <a:gd name="T12" fmla="*/ 117666 w 1618413"/>
                <a:gd name="T13" fmla="*/ 177499 h 184076"/>
                <a:gd name="T14" fmla="*/ 104518 w 1618413"/>
                <a:gd name="T15" fmla="*/ 177499 h 184076"/>
                <a:gd name="T16" fmla="*/ 84799 w 1618413"/>
                <a:gd name="T17" fmla="*/ 170928 h 184076"/>
                <a:gd name="T18" fmla="*/ 1603418 w 1618413"/>
                <a:gd name="T19" fmla="*/ 0 h 184076"/>
                <a:gd name="T20" fmla="*/ 1616567 w 1618413"/>
                <a:gd name="T21" fmla="*/ 0 h 184076"/>
                <a:gd name="T22" fmla="*/ 1511177 w 1618413"/>
                <a:gd name="T23" fmla="*/ 178423 h 184076"/>
                <a:gd name="T24" fmla="*/ 1502686 w 1618413"/>
                <a:gd name="T25" fmla="*/ 178122 h 184076"/>
                <a:gd name="T26" fmla="*/ 1521501 w 1618413"/>
                <a:gd name="T27" fmla="*/ 175419 h 184076"/>
                <a:gd name="T28" fmla="*/ 1603418 w 1618413"/>
                <a:gd name="T29" fmla="*/ 6571 h 184076"/>
                <a:gd name="T30" fmla="*/ 5911 w 1618413"/>
                <a:gd name="T31" fmla="*/ 0 h 184076"/>
                <a:gd name="T32" fmla="*/ 19060 w 1618413"/>
                <a:gd name="T33" fmla="*/ 6571 h 184076"/>
                <a:gd name="T34" fmla="*/ 91379 w 1618413"/>
                <a:gd name="T35" fmla="*/ 184076 h 184076"/>
                <a:gd name="T36" fmla="*/ 5911 w 1618413"/>
                <a:gd name="T37" fmla="*/ 0 h 18407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lnTo>
                    <a:pt x="1603418" y="0"/>
                  </a:ln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cy-GB"/>
            </a:p>
          </p:txBody>
        </p:sp>
        <p:grpSp>
          <p:nvGrpSpPr>
            <p:cNvPr id="11" name="Group 8">
              <a:extLst>
                <a:ext uri="{FF2B5EF4-FFF2-40B4-BE49-F238E27FC236}">
                  <a16:creationId xmlns:a16="http://schemas.microsoft.com/office/drawing/2014/main" id="{88E2F2B3-0DA1-0146-8C0A-97F0860A3B7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8" name="Rectangle: Rounded Corners 13">
                <a:extLst>
                  <a:ext uri="{FF2B5EF4-FFF2-40B4-BE49-F238E27FC236}">
                    <a16:creationId xmlns:a16="http://schemas.microsoft.com/office/drawing/2014/main" id="{14D68944-22A4-5F44-83D3-866906E05826}"/>
                  </a:ext>
                </a:extLst>
              </p:cNvPr>
              <p:cNvSpPr/>
              <p:nvPr/>
            </p:nvSpPr>
            <p:spPr>
              <a:xfrm>
                <a:off x="7129" y="6352826"/>
                <a:ext cx="413466" cy="114870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9" name="Rectangle: Rounded Corners 14">
                <a:extLst>
                  <a:ext uri="{FF2B5EF4-FFF2-40B4-BE49-F238E27FC236}">
                    <a16:creationId xmlns:a16="http://schemas.microsoft.com/office/drawing/2014/main" id="{27B5391A-64B1-ED4C-B7E3-7991F282AE0C}"/>
                  </a:ext>
                </a:extLst>
              </p:cNvPr>
              <p:cNvSpPr/>
              <p:nvPr/>
            </p:nvSpPr>
            <p:spPr>
              <a:xfrm>
                <a:off x="99010" y="6382365"/>
                <a:ext cx="229703" cy="52511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grpSp>
          <p:nvGrpSpPr>
            <p:cNvPr id="12" name="Group 9">
              <a:extLst>
                <a:ext uri="{FF2B5EF4-FFF2-40B4-BE49-F238E27FC236}">
                  <a16:creationId xmlns:a16="http://schemas.microsoft.com/office/drawing/2014/main" id="{8DB92049-FB45-2F49-AF89-27F2205F76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4" name="Rectangle: Rounded Corners 11">
                <a:extLst>
                  <a:ext uri="{FF2B5EF4-FFF2-40B4-BE49-F238E27FC236}">
                    <a16:creationId xmlns:a16="http://schemas.microsoft.com/office/drawing/2014/main" id="{C54C4538-AB58-6247-85FC-05AEC4DDFEF1}"/>
                  </a:ext>
                </a:extLst>
              </p:cNvPr>
              <p:cNvSpPr/>
              <p:nvPr/>
            </p:nvSpPr>
            <p:spPr>
              <a:xfrm>
                <a:off x="5231" y="6354205"/>
                <a:ext cx="413940" cy="114870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5" name="Rectangle: Rounded Corners 12">
                <a:extLst>
                  <a:ext uri="{FF2B5EF4-FFF2-40B4-BE49-F238E27FC236}">
                    <a16:creationId xmlns:a16="http://schemas.microsoft.com/office/drawing/2014/main" id="{A64D03FD-09E2-7E4A-B3B4-5757BA667AFE}"/>
                  </a:ext>
                </a:extLst>
              </p:cNvPr>
              <p:cNvSpPr/>
              <p:nvPr/>
            </p:nvSpPr>
            <p:spPr>
              <a:xfrm>
                <a:off x="83419" y="6383744"/>
                <a:ext cx="257563" cy="52511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  <p:sp>
          <p:nvSpPr>
            <p:cNvPr id="13" name="Freeform: Shape 10">
              <a:extLst>
                <a:ext uri="{FF2B5EF4-FFF2-40B4-BE49-F238E27FC236}">
                  <a16:creationId xmlns:a16="http://schemas.microsoft.com/office/drawing/2014/main" id="{D5B73C6E-CE47-5340-BAC2-E10D0C74D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2805" y="496953"/>
              <a:ext cx="5479036" cy="5431217"/>
            </a:xfrm>
            <a:custGeom>
              <a:avLst/>
              <a:gdLst>
                <a:gd name="T0" fmla="*/ 4695607 w 3976489"/>
                <a:gd name="T1" fmla="*/ 0 h 4035268"/>
                <a:gd name="T2" fmla="*/ 7549332 w 3976489"/>
                <a:gd name="T3" fmla="*/ 19266 h 4035268"/>
                <a:gd name="T4" fmla="*/ 7533798 w 3976489"/>
                <a:gd name="T5" fmla="*/ 7310077 h 4035268"/>
                <a:gd name="T6" fmla="*/ 0 w 3976489"/>
                <a:gd name="T7" fmla="*/ 7310077 h 40352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cy-GB"/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4B47D62F-D77B-4B0E-A65D-EA92E6B01EF5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1460973" y="3139665"/>
            <a:ext cx="4145457" cy="24896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pPr lvl="0"/>
            <a:r>
              <a:rPr lang="en-US" altLang="ko-KR" noProof="0"/>
              <a:t>Click icon to add picture</a:t>
            </a:r>
            <a:endParaRPr lang="ko-KR" altLang="en-US" noProof="0" dirty="0"/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3AD81A65-D555-49BE-8D52-7F50625BF1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33575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00057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A2B3957-6DCC-AB4E-BCE6-A43C3E66E7C1}"/>
              </a:ext>
            </a:extLst>
          </p:cNvPr>
          <p:cNvGrpSpPr/>
          <p:nvPr userDrawn="1"/>
        </p:nvGrpSpPr>
        <p:grpSpPr>
          <a:xfrm>
            <a:off x="-266651" y="244950"/>
            <a:ext cx="12743631" cy="6344328"/>
            <a:chOff x="-266651" y="244950"/>
            <a:chExt cx="12743631" cy="6344328"/>
          </a:xfrm>
          <a:solidFill>
            <a:schemeClr val="bg1">
              <a:alpha val="10000"/>
            </a:schemeClr>
          </a:solidFill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77EFC64F-AAE6-9E48-8D5A-76D90B68DC58}"/>
                </a:ext>
              </a:extLst>
            </p:cNvPr>
            <p:cNvGrpSpPr/>
            <p:nvPr/>
          </p:nvGrpSpPr>
          <p:grpSpPr>
            <a:xfrm>
              <a:off x="26804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2" name="Oval 1">
                <a:extLst>
                  <a:ext uri="{FF2B5EF4-FFF2-40B4-BE49-F238E27FC236}">
                    <a16:creationId xmlns:a16="http://schemas.microsoft.com/office/drawing/2014/main" id="{56949634-4BCB-124A-8DBB-573620C5F0B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53" name="Oval 1">
                <a:extLst>
                  <a:ext uri="{FF2B5EF4-FFF2-40B4-BE49-F238E27FC236}">
                    <a16:creationId xmlns:a16="http://schemas.microsoft.com/office/drawing/2014/main" id="{06E0876D-7623-BF42-8CF0-101C0403DFD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54" name="Oval 1">
                <a:extLst>
                  <a:ext uri="{FF2B5EF4-FFF2-40B4-BE49-F238E27FC236}">
                    <a16:creationId xmlns:a16="http://schemas.microsoft.com/office/drawing/2014/main" id="{4AC49269-C3B6-2D44-9974-533EA4EE21F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55" name="Oval 1">
                <a:extLst>
                  <a:ext uri="{FF2B5EF4-FFF2-40B4-BE49-F238E27FC236}">
                    <a16:creationId xmlns:a16="http://schemas.microsoft.com/office/drawing/2014/main" id="{387C6EB5-BE2C-5B43-948C-7E18240DA35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56" name="Oval 1">
                <a:extLst>
                  <a:ext uri="{FF2B5EF4-FFF2-40B4-BE49-F238E27FC236}">
                    <a16:creationId xmlns:a16="http://schemas.microsoft.com/office/drawing/2014/main" id="{1509AF4E-585D-E74E-A27F-D4E55BB55D1F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57" name="Oval 1">
                <a:extLst>
                  <a:ext uri="{FF2B5EF4-FFF2-40B4-BE49-F238E27FC236}">
                    <a16:creationId xmlns:a16="http://schemas.microsoft.com/office/drawing/2014/main" id="{60B3CD66-3663-B641-A49C-E787C014FED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58" name="Oval 1">
                <a:extLst>
                  <a:ext uri="{FF2B5EF4-FFF2-40B4-BE49-F238E27FC236}">
                    <a16:creationId xmlns:a16="http://schemas.microsoft.com/office/drawing/2014/main" id="{ED5F8E09-04F3-B04D-B8E2-24C6818574D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8249FF60-899D-C549-BC36-763F6F5DACC8}"/>
                </a:ext>
              </a:extLst>
            </p:cNvPr>
            <p:cNvGrpSpPr/>
            <p:nvPr/>
          </p:nvGrpSpPr>
          <p:grpSpPr>
            <a:xfrm>
              <a:off x="135699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45" name="Oval 1">
                <a:extLst>
                  <a:ext uri="{FF2B5EF4-FFF2-40B4-BE49-F238E27FC236}">
                    <a16:creationId xmlns:a16="http://schemas.microsoft.com/office/drawing/2014/main" id="{F9AB7A65-5D3F-6D40-A805-81FFD414FBC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6" name="Oval 1">
                <a:extLst>
                  <a:ext uri="{FF2B5EF4-FFF2-40B4-BE49-F238E27FC236}">
                    <a16:creationId xmlns:a16="http://schemas.microsoft.com/office/drawing/2014/main" id="{233100B4-4B0F-A448-BBF2-AAFCCA4929F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7" name="Oval 1">
                <a:extLst>
                  <a:ext uri="{FF2B5EF4-FFF2-40B4-BE49-F238E27FC236}">
                    <a16:creationId xmlns:a16="http://schemas.microsoft.com/office/drawing/2014/main" id="{41A5D399-C8DF-4B4E-88AD-EA6F681AA3F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8" name="Oval 1">
                <a:extLst>
                  <a:ext uri="{FF2B5EF4-FFF2-40B4-BE49-F238E27FC236}">
                    <a16:creationId xmlns:a16="http://schemas.microsoft.com/office/drawing/2014/main" id="{E5E6D535-607D-8F47-9520-3C94B8AAF92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9" name="Oval 1">
                <a:extLst>
                  <a:ext uri="{FF2B5EF4-FFF2-40B4-BE49-F238E27FC236}">
                    <a16:creationId xmlns:a16="http://schemas.microsoft.com/office/drawing/2014/main" id="{2BB76361-D654-BE4B-9702-DA169F850AC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50" name="Oval 1">
                <a:extLst>
                  <a:ext uri="{FF2B5EF4-FFF2-40B4-BE49-F238E27FC236}">
                    <a16:creationId xmlns:a16="http://schemas.microsoft.com/office/drawing/2014/main" id="{54405EDD-B4A7-684E-BEFD-142C22F61BA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51" name="Oval 1">
                <a:extLst>
                  <a:ext uri="{FF2B5EF4-FFF2-40B4-BE49-F238E27FC236}">
                    <a16:creationId xmlns:a16="http://schemas.microsoft.com/office/drawing/2014/main" id="{6318D277-A96A-D042-A9C3-362922578D5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7F50FAD-878D-AF4E-AB20-FD3F9237AA4C}"/>
                </a:ext>
              </a:extLst>
            </p:cNvPr>
            <p:cNvGrpSpPr/>
            <p:nvPr/>
          </p:nvGrpSpPr>
          <p:grpSpPr>
            <a:xfrm>
              <a:off x="244595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38" name="Oval 1">
                <a:extLst>
                  <a:ext uri="{FF2B5EF4-FFF2-40B4-BE49-F238E27FC236}">
                    <a16:creationId xmlns:a16="http://schemas.microsoft.com/office/drawing/2014/main" id="{5C08638D-9A01-4A45-AEC6-D9D882D25F7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39" name="Oval 1">
                <a:extLst>
                  <a:ext uri="{FF2B5EF4-FFF2-40B4-BE49-F238E27FC236}">
                    <a16:creationId xmlns:a16="http://schemas.microsoft.com/office/drawing/2014/main" id="{857EE649-1341-624E-BD5B-74BE5F99A92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0" name="Oval 1">
                <a:extLst>
                  <a:ext uri="{FF2B5EF4-FFF2-40B4-BE49-F238E27FC236}">
                    <a16:creationId xmlns:a16="http://schemas.microsoft.com/office/drawing/2014/main" id="{0A432998-9557-BB41-AB8C-33F8EB827D4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1" name="Oval 1">
                <a:extLst>
                  <a:ext uri="{FF2B5EF4-FFF2-40B4-BE49-F238E27FC236}">
                    <a16:creationId xmlns:a16="http://schemas.microsoft.com/office/drawing/2014/main" id="{1ED42D77-E8D5-5D46-B887-FEC79DA62D9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2" name="Oval 1">
                <a:extLst>
                  <a:ext uri="{FF2B5EF4-FFF2-40B4-BE49-F238E27FC236}">
                    <a16:creationId xmlns:a16="http://schemas.microsoft.com/office/drawing/2014/main" id="{401F1DAC-7E02-4940-8CA2-4D07E112AD6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3" name="Oval 1">
                <a:extLst>
                  <a:ext uri="{FF2B5EF4-FFF2-40B4-BE49-F238E27FC236}">
                    <a16:creationId xmlns:a16="http://schemas.microsoft.com/office/drawing/2014/main" id="{DB116346-3DE7-104E-813D-8AF21596010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44" name="Oval 1">
                <a:extLst>
                  <a:ext uri="{FF2B5EF4-FFF2-40B4-BE49-F238E27FC236}">
                    <a16:creationId xmlns:a16="http://schemas.microsoft.com/office/drawing/2014/main" id="{AA0E2F70-DF29-314F-8435-793C43C784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06A8B37-3587-A74D-B6B2-5E1AC2E31F08}"/>
                </a:ext>
              </a:extLst>
            </p:cNvPr>
            <p:cNvGrpSpPr/>
            <p:nvPr/>
          </p:nvGrpSpPr>
          <p:grpSpPr>
            <a:xfrm>
              <a:off x="353490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31" name="Oval 1">
                <a:extLst>
                  <a:ext uri="{FF2B5EF4-FFF2-40B4-BE49-F238E27FC236}">
                    <a16:creationId xmlns:a16="http://schemas.microsoft.com/office/drawing/2014/main" id="{F6E4DDE3-1EAA-FF43-B9AC-8FD1F009D5D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32" name="Oval 1">
                <a:extLst>
                  <a:ext uri="{FF2B5EF4-FFF2-40B4-BE49-F238E27FC236}">
                    <a16:creationId xmlns:a16="http://schemas.microsoft.com/office/drawing/2014/main" id="{422EAA8A-0D36-0A41-BEBE-2CEB1B5DCA7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33" name="Oval 1">
                <a:extLst>
                  <a:ext uri="{FF2B5EF4-FFF2-40B4-BE49-F238E27FC236}">
                    <a16:creationId xmlns:a16="http://schemas.microsoft.com/office/drawing/2014/main" id="{78A5C8CF-DCEA-A14F-96F8-0DC1593B81B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34" name="Oval 1">
                <a:extLst>
                  <a:ext uri="{FF2B5EF4-FFF2-40B4-BE49-F238E27FC236}">
                    <a16:creationId xmlns:a16="http://schemas.microsoft.com/office/drawing/2014/main" id="{88ECDCCC-AF90-2241-9F1B-FF0DABAB696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35" name="Oval 1">
                <a:extLst>
                  <a:ext uri="{FF2B5EF4-FFF2-40B4-BE49-F238E27FC236}">
                    <a16:creationId xmlns:a16="http://schemas.microsoft.com/office/drawing/2014/main" id="{F25FF7CE-ABE6-5D42-B871-127D3B90742F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36" name="Oval 1">
                <a:extLst>
                  <a:ext uri="{FF2B5EF4-FFF2-40B4-BE49-F238E27FC236}">
                    <a16:creationId xmlns:a16="http://schemas.microsoft.com/office/drawing/2014/main" id="{DDDB1F04-9C0E-6646-B7CD-C29C845AA20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37" name="Oval 1">
                <a:extLst>
                  <a:ext uri="{FF2B5EF4-FFF2-40B4-BE49-F238E27FC236}">
                    <a16:creationId xmlns:a16="http://schemas.microsoft.com/office/drawing/2014/main" id="{E233A179-983F-2E4F-B330-E1FD718A77C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F8F66790-0C3D-224F-B916-57FC210D45B5}"/>
                </a:ext>
              </a:extLst>
            </p:cNvPr>
            <p:cNvGrpSpPr/>
            <p:nvPr/>
          </p:nvGrpSpPr>
          <p:grpSpPr>
            <a:xfrm>
              <a:off x="462386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24" name="Oval 1">
                <a:extLst>
                  <a:ext uri="{FF2B5EF4-FFF2-40B4-BE49-F238E27FC236}">
                    <a16:creationId xmlns:a16="http://schemas.microsoft.com/office/drawing/2014/main" id="{C2BD48DF-2FEE-424A-ABA0-E3E8DF2CD18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5" name="Oval 1">
                <a:extLst>
                  <a:ext uri="{FF2B5EF4-FFF2-40B4-BE49-F238E27FC236}">
                    <a16:creationId xmlns:a16="http://schemas.microsoft.com/office/drawing/2014/main" id="{09E333CC-1923-4946-871D-493169BBC91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6" name="Oval 1">
                <a:extLst>
                  <a:ext uri="{FF2B5EF4-FFF2-40B4-BE49-F238E27FC236}">
                    <a16:creationId xmlns:a16="http://schemas.microsoft.com/office/drawing/2014/main" id="{E92DF25D-6786-3F45-A1E8-98B2FE42CCB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7" name="Oval 1">
                <a:extLst>
                  <a:ext uri="{FF2B5EF4-FFF2-40B4-BE49-F238E27FC236}">
                    <a16:creationId xmlns:a16="http://schemas.microsoft.com/office/drawing/2014/main" id="{4429E3DA-D44E-1446-8003-C8342217B0E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8" name="Oval 1">
                <a:extLst>
                  <a:ext uri="{FF2B5EF4-FFF2-40B4-BE49-F238E27FC236}">
                    <a16:creationId xmlns:a16="http://schemas.microsoft.com/office/drawing/2014/main" id="{12A9726D-C2F4-4F41-99EE-2BF9A432EAE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9" name="Oval 1">
                <a:extLst>
                  <a:ext uri="{FF2B5EF4-FFF2-40B4-BE49-F238E27FC236}">
                    <a16:creationId xmlns:a16="http://schemas.microsoft.com/office/drawing/2014/main" id="{EBF32961-D092-8649-BA20-07E795B583F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30" name="Oval 1">
                <a:extLst>
                  <a:ext uri="{FF2B5EF4-FFF2-40B4-BE49-F238E27FC236}">
                    <a16:creationId xmlns:a16="http://schemas.microsoft.com/office/drawing/2014/main" id="{46F6E362-554B-8442-9F61-D20A8DD117B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0163978-849E-6444-9B53-8F0F259A474F}"/>
                </a:ext>
              </a:extLst>
            </p:cNvPr>
            <p:cNvGrpSpPr/>
            <p:nvPr/>
          </p:nvGrpSpPr>
          <p:grpSpPr>
            <a:xfrm>
              <a:off x="571281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7" name="Oval 1">
                <a:extLst>
                  <a:ext uri="{FF2B5EF4-FFF2-40B4-BE49-F238E27FC236}">
                    <a16:creationId xmlns:a16="http://schemas.microsoft.com/office/drawing/2014/main" id="{003ECDA9-2066-D74D-82CD-64E1734F340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18" name="Oval 1">
                <a:extLst>
                  <a:ext uri="{FF2B5EF4-FFF2-40B4-BE49-F238E27FC236}">
                    <a16:creationId xmlns:a16="http://schemas.microsoft.com/office/drawing/2014/main" id="{57D1FE0E-7875-D140-AA68-D7532D30CBB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19" name="Oval 1">
                <a:extLst>
                  <a:ext uri="{FF2B5EF4-FFF2-40B4-BE49-F238E27FC236}">
                    <a16:creationId xmlns:a16="http://schemas.microsoft.com/office/drawing/2014/main" id="{A9C8A2FE-CE67-3F47-9315-851B322AFEF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0" name="Oval 1">
                <a:extLst>
                  <a:ext uri="{FF2B5EF4-FFF2-40B4-BE49-F238E27FC236}">
                    <a16:creationId xmlns:a16="http://schemas.microsoft.com/office/drawing/2014/main" id="{E53B01B4-A5F5-D64C-8980-D1360BA4FFC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1" name="Oval 1">
                <a:extLst>
                  <a:ext uri="{FF2B5EF4-FFF2-40B4-BE49-F238E27FC236}">
                    <a16:creationId xmlns:a16="http://schemas.microsoft.com/office/drawing/2014/main" id="{EAA74E34-EB20-D74B-A935-712B072FA1E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2" name="Oval 1">
                <a:extLst>
                  <a:ext uri="{FF2B5EF4-FFF2-40B4-BE49-F238E27FC236}">
                    <a16:creationId xmlns:a16="http://schemas.microsoft.com/office/drawing/2014/main" id="{B8FB4935-506A-2A4F-AA1E-01F43950CE3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23" name="Oval 1">
                <a:extLst>
                  <a:ext uri="{FF2B5EF4-FFF2-40B4-BE49-F238E27FC236}">
                    <a16:creationId xmlns:a16="http://schemas.microsoft.com/office/drawing/2014/main" id="{A135583C-BACB-E040-BB59-4DD1202BF44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3461F83-A1D4-EC4D-8164-B1D70D1069D4}"/>
                </a:ext>
              </a:extLst>
            </p:cNvPr>
            <p:cNvGrpSpPr/>
            <p:nvPr/>
          </p:nvGrpSpPr>
          <p:grpSpPr>
            <a:xfrm>
              <a:off x="680177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0" name="Oval 1">
                <a:extLst>
                  <a:ext uri="{FF2B5EF4-FFF2-40B4-BE49-F238E27FC236}">
                    <a16:creationId xmlns:a16="http://schemas.microsoft.com/office/drawing/2014/main" id="{15D878B8-23B8-6C45-9245-7AB7C4F0F99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11" name="Oval 1">
                <a:extLst>
                  <a:ext uri="{FF2B5EF4-FFF2-40B4-BE49-F238E27FC236}">
                    <a16:creationId xmlns:a16="http://schemas.microsoft.com/office/drawing/2014/main" id="{359E6EDA-C3DA-2A4D-8C96-A418D96C9E6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12" name="Oval 1">
                <a:extLst>
                  <a:ext uri="{FF2B5EF4-FFF2-40B4-BE49-F238E27FC236}">
                    <a16:creationId xmlns:a16="http://schemas.microsoft.com/office/drawing/2014/main" id="{9731E362-0CDF-0548-BAD1-07AFE87B162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13" name="Oval 1">
                <a:extLst>
                  <a:ext uri="{FF2B5EF4-FFF2-40B4-BE49-F238E27FC236}">
                    <a16:creationId xmlns:a16="http://schemas.microsoft.com/office/drawing/2014/main" id="{89E09876-F0FB-2C4F-9958-C1A997D1F77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14" name="Oval 1">
                <a:extLst>
                  <a:ext uri="{FF2B5EF4-FFF2-40B4-BE49-F238E27FC236}">
                    <a16:creationId xmlns:a16="http://schemas.microsoft.com/office/drawing/2014/main" id="{DFB54D15-B7DE-8C42-8179-6B55F8D1712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15" name="Oval 1">
                <a:extLst>
                  <a:ext uri="{FF2B5EF4-FFF2-40B4-BE49-F238E27FC236}">
                    <a16:creationId xmlns:a16="http://schemas.microsoft.com/office/drawing/2014/main" id="{1F9FD67C-47F3-2E4B-8338-6F52CC25A63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16" name="Oval 1">
                <a:extLst>
                  <a:ext uri="{FF2B5EF4-FFF2-40B4-BE49-F238E27FC236}">
                    <a16:creationId xmlns:a16="http://schemas.microsoft.com/office/drawing/2014/main" id="{BB75FA3C-45C3-174F-B765-015325311B3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DD369370-7F08-AD49-880B-EE8E83EC52FB}"/>
                </a:ext>
              </a:extLst>
            </p:cNvPr>
            <p:cNvGrpSpPr/>
            <p:nvPr/>
          </p:nvGrpSpPr>
          <p:grpSpPr>
            <a:xfrm>
              <a:off x="789072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03" name="Oval 1">
                <a:extLst>
                  <a:ext uri="{FF2B5EF4-FFF2-40B4-BE49-F238E27FC236}">
                    <a16:creationId xmlns:a16="http://schemas.microsoft.com/office/drawing/2014/main" id="{8CAEBDB7-6397-6441-B304-18FA6D55F03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4" name="Oval 1">
                <a:extLst>
                  <a:ext uri="{FF2B5EF4-FFF2-40B4-BE49-F238E27FC236}">
                    <a16:creationId xmlns:a16="http://schemas.microsoft.com/office/drawing/2014/main" id="{DC8E6596-7113-2D45-9C17-F9F27127917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5" name="Oval 1">
                <a:extLst>
                  <a:ext uri="{FF2B5EF4-FFF2-40B4-BE49-F238E27FC236}">
                    <a16:creationId xmlns:a16="http://schemas.microsoft.com/office/drawing/2014/main" id="{636B8121-C0F4-C543-9EB3-068721B5D8D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6" name="Oval 1">
                <a:extLst>
                  <a:ext uri="{FF2B5EF4-FFF2-40B4-BE49-F238E27FC236}">
                    <a16:creationId xmlns:a16="http://schemas.microsoft.com/office/drawing/2014/main" id="{A0486F24-5D33-2A4A-BE1D-773B0BCC3A6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7" name="Oval 1">
                <a:extLst>
                  <a:ext uri="{FF2B5EF4-FFF2-40B4-BE49-F238E27FC236}">
                    <a16:creationId xmlns:a16="http://schemas.microsoft.com/office/drawing/2014/main" id="{DC3D210F-2530-0E45-8303-7E52BA2DEB5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8" name="Oval 1">
                <a:extLst>
                  <a:ext uri="{FF2B5EF4-FFF2-40B4-BE49-F238E27FC236}">
                    <a16:creationId xmlns:a16="http://schemas.microsoft.com/office/drawing/2014/main" id="{8AB4AC01-61E6-3A46-BE34-2ACFEC59C82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9" name="Oval 1">
                <a:extLst>
                  <a:ext uri="{FF2B5EF4-FFF2-40B4-BE49-F238E27FC236}">
                    <a16:creationId xmlns:a16="http://schemas.microsoft.com/office/drawing/2014/main" id="{9D6D3CEA-EF33-0341-B181-17072EAE849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4801E88-CD39-FF4B-9FFC-00C8E42F1EFA}"/>
                </a:ext>
              </a:extLst>
            </p:cNvPr>
            <p:cNvGrpSpPr/>
            <p:nvPr/>
          </p:nvGrpSpPr>
          <p:grpSpPr>
            <a:xfrm>
              <a:off x="897968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96" name="Oval 1">
                <a:extLst>
                  <a:ext uri="{FF2B5EF4-FFF2-40B4-BE49-F238E27FC236}">
                    <a16:creationId xmlns:a16="http://schemas.microsoft.com/office/drawing/2014/main" id="{5308CB5F-5ADD-634A-8044-C5C376A7A14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7" name="Oval 1">
                <a:extLst>
                  <a:ext uri="{FF2B5EF4-FFF2-40B4-BE49-F238E27FC236}">
                    <a16:creationId xmlns:a16="http://schemas.microsoft.com/office/drawing/2014/main" id="{2610E4BE-D46A-9048-BE86-F68EB226AD8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8" name="Oval 1">
                <a:extLst>
                  <a:ext uri="{FF2B5EF4-FFF2-40B4-BE49-F238E27FC236}">
                    <a16:creationId xmlns:a16="http://schemas.microsoft.com/office/drawing/2014/main" id="{D85B625D-FBE8-364A-A1F8-B06C96120E5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9" name="Oval 1">
                <a:extLst>
                  <a:ext uri="{FF2B5EF4-FFF2-40B4-BE49-F238E27FC236}">
                    <a16:creationId xmlns:a16="http://schemas.microsoft.com/office/drawing/2014/main" id="{C25DD958-45F3-EF41-A400-54C55DC9963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0" name="Oval 1">
                <a:extLst>
                  <a:ext uri="{FF2B5EF4-FFF2-40B4-BE49-F238E27FC236}">
                    <a16:creationId xmlns:a16="http://schemas.microsoft.com/office/drawing/2014/main" id="{555E0578-C036-204D-BB85-5D268C84C70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1" name="Oval 1">
                <a:extLst>
                  <a:ext uri="{FF2B5EF4-FFF2-40B4-BE49-F238E27FC236}">
                    <a16:creationId xmlns:a16="http://schemas.microsoft.com/office/drawing/2014/main" id="{072406A1-B7D0-3043-AE1B-7CA17428FD8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402" name="Oval 1">
                <a:extLst>
                  <a:ext uri="{FF2B5EF4-FFF2-40B4-BE49-F238E27FC236}">
                    <a16:creationId xmlns:a16="http://schemas.microsoft.com/office/drawing/2014/main" id="{0C17CBA5-F4B4-1F42-9565-275D4DF1DDB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ADE8B97-7E6D-4A42-9887-E0DBFE76B7FB}"/>
                </a:ext>
              </a:extLst>
            </p:cNvPr>
            <p:cNvGrpSpPr/>
            <p:nvPr/>
          </p:nvGrpSpPr>
          <p:grpSpPr>
            <a:xfrm>
              <a:off x="1006863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9" name="Oval 1">
                <a:extLst>
                  <a:ext uri="{FF2B5EF4-FFF2-40B4-BE49-F238E27FC236}">
                    <a16:creationId xmlns:a16="http://schemas.microsoft.com/office/drawing/2014/main" id="{D6258AAD-84AC-6E44-9578-B874CEC0788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0" name="Oval 1">
                <a:extLst>
                  <a:ext uri="{FF2B5EF4-FFF2-40B4-BE49-F238E27FC236}">
                    <a16:creationId xmlns:a16="http://schemas.microsoft.com/office/drawing/2014/main" id="{F85DD169-8FA6-4B40-A38C-65976AFE736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1" name="Oval 1">
                <a:extLst>
                  <a:ext uri="{FF2B5EF4-FFF2-40B4-BE49-F238E27FC236}">
                    <a16:creationId xmlns:a16="http://schemas.microsoft.com/office/drawing/2014/main" id="{E69609B0-ED0E-FB46-969B-98F5CB31441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2" name="Oval 1">
                <a:extLst>
                  <a:ext uri="{FF2B5EF4-FFF2-40B4-BE49-F238E27FC236}">
                    <a16:creationId xmlns:a16="http://schemas.microsoft.com/office/drawing/2014/main" id="{00A8294F-1E71-7F4B-B25F-93BF56143D8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3" name="Oval 1">
                <a:extLst>
                  <a:ext uri="{FF2B5EF4-FFF2-40B4-BE49-F238E27FC236}">
                    <a16:creationId xmlns:a16="http://schemas.microsoft.com/office/drawing/2014/main" id="{91115566-BCE2-9E4E-9396-F719170D22F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4" name="Oval 1">
                <a:extLst>
                  <a:ext uri="{FF2B5EF4-FFF2-40B4-BE49-F238E27FC236}">
                    <a16:creationId xmlns:a16="http://schemas.microsoft.com/office/drawing/2014/main" id="{63CD521E-78BF-6E4D-A589-4359529BA015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95" name="Oval 1">
                <a:extLst>
                  <a:ext uri="{FF2B5EF4-FFF2-40B4-BE49-F238E27FC236}">
                    <a16:creationId xmlns:a16="http://schemas.microsoft.com/office/drawing/2014/main" id="{6FBB1932-47A7-3D44-AB2F-F29AB257472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DC38972-7304-AB4A-9692-9D420CA9B0DE}"/>
                </a:ext>
              </a:extLst>
            </p:cNvPr>
            <p:cNvGrpSpPr/>
            <p:nvPr/>
          </p:nvGrpSpPr>
          <p:grpSpPr>
            <a:xfrm>
              <a:off x="1115759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2" name="Oval 1">
                <a:extLst>
                  <a:ext uri="{FF2B5EF4-FFF2-40B4-BE49-F238E27FC236}">
                    <a16:creationId xmlns:a16="http://schemas.microsoft.com/office/drawing/2014/main" id="{5CD17584-60E9-874E-A895-73895E8C876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83" name="Oval 1">
                <a:extLst>
                  <a:ext uri="{FF2B5EF4-FFF2-40B4-BE49-F238E27FC236}">
                    <a16:creationId xmlns:a16="http://schemas.microsoft.com/office/drawing/2014/main" id="{240B81A0-3471-6F4B-8726-6204A3F0CB4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84" name="Oval 1">
                <a:extLst>
                  <a:ext uri="{FF2B5EF4-FFF2-40B4-BE49-F238E27FC236}">
                    <a16:creationId xmlns:a16="http://schemas.microsoft.com/office/drawing/2014/main" id="{292B4081-E7C3-AD42-B9DB-F026F030D9C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85" name="Oval 1">
                <a:extLst>
                  <a:ext uri="{FF2B5EF4-FFF2-40B4-BE49-F238E27FC236}">
                    <a16:creationId xmlns:a16="http://schemas.microsoft.com/office/drawing/2014/main" id="{F35A4F4A-DD35-8E40-A0C3-B2A17207CC3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86" name="Oval 1">
                <a:extLst>
                  <a:ext uri="{FF2B5EF4-FFF2-40B4-BE49-F238E27FC236}">
                    <a16:creationId xmlns:a16="http://schemas.microsoft.com/office/drawing/2014/main" id="{35CD457B-AA21-1D41-A559-DD37268C138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87" name="Oval 1">
                <a:extLst>
                  <a:ext uri="{FF2B5EF4-FFF2-40B4-BE49-F238E27FC236}">
                    <a16:creationId xmlns:a16="http://schemas.microsoft.com/office/drawing/2014/main" id="{87909FDD-4DD1-2545-8023-1307C8A8C06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88" name="Oval 1">
                <a:extLst>
                  <a:ext uri="{FF2B5EF4-FFF2-40B4-BE49-F238E27FC236}">
                    <a16:creationId xmlns:a16="http://schemas.microsoft.com/office/drawing/2014/main" id="{70959617-EDC4-064D-824D-75A5B28D541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26A4DC0-BDEC-D14F-897A-7DA0B8E94091}"/>
                </a:ext>
              </a:extLst>
            </p:cNvPr>
            <p:cNvGrpSpPr/>
            <p:nvPr/>
          </p:nvGrpSpPr>
          <p:grpSpPr>
            <a:xfrm>
              <a:off x="-266651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75" name="Oval 1">
                <a:extLst>
                  <a:ext uri="{FF2B5EF4-FFF2-40B4-BE49-F238E27FC236}">
                    <a16:creationId xmlns:a16="http://schemas.microsoft.com/office/drawing/2014/main" id="{9B406259-DD67-0643-A156-4F34FFDC17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6" name="Oval 1">
                <a:extLst>
                  <a:ext uri="{FF2B5EF4-FFF2-40B4-BE49-F238E27FC236}">
                    <a16:creationId xmlns:a16="http://schemas.microsoft.com/office/drawing/2014/main" id="{F9087F0F-151F-F341-BD64-3125DF67CAF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7" name="Oval 1">
                <a:extLst>
                  <a:ext uri="{FF2B5EF4-FFF2-40B4-BE49-F238E27FC236}">
                    <a16:creationId xmlns:a16="http://schemas.microsoft.com/office/drawing/2014/main" id="{4285285E-A2E7-D849-A28E-88F4FFB5CD6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8" name="Oval 1">
                <a:extLst>
                  <a:ext uri="{FF2B5EF4-FFF2-40B4-BE49-F238E27FC236}">
                    <a16:creationId xmlns:a16="http://schemas.microsoft.com/office/drawing/2014/main" id="{0EB03B90-C9A8-5D41-8FE3-817CB870ED9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9" name="Oval 1">
                <a:extLst>
                  <a:ext uri="{FF2B5EF4-FFF2-40B4-BE49-F238E27FC236}">
                    <a16:creationId xmlns:a16="http://schemas.microsoft.com/office/drawing/2014/main" id="{6C7AFC67-DAE1-0641-A941-E93105DBD07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80" name="Oval 1">
                <a:extLst>
                  <a:ext uri="{FF2B5EF4-FFF2-40B4-BE49-F238E27FC236}">
                    <a16:creationId xmlns:a16="http://schemas.microsoft.com/office/drawing/2014/main" id="{9E701D27-6374-2C47-A79D-C80C4339D6B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81" name="Oval 1">
                <a:extLst>
                  <a:ext uri="{FF2B5EF4-FFF2-40B4-BE49-F238E27FC236}">
                    <a16:creationId xmlns:a16="http://schemas.microsoft.com/office/drawing/2014/main" id="{601486BA-27E6-B540-84EF-46C3C397312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E16001A6-D5EB-8E4C-9E37-101213958A1C}"/>
                </a:ext>
              </a:extLst>
            </p:cNvPr>
            <p:cNvGrpSpPr/>
            <p:nvPr/>
          </p:nvGrpSpPr>
          <p:grpSpPr>
            <a:xfrm>
              <a:off x="82230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8" name="Oval 1">
                <a:extLst>
                  <a:ext uri="{FF2B5EF4-FFF2-40B4-BE49-F238E27FC236}">
                    <a16:creationId xmlns:a16="http://schemas.microsoft.com/office/drawing/2014/main" id="{68CB2D12-A8C0-ED46-A4F5-818D155F686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69" name="Oval 1">
                <a:extLst>
                  <a:ext uri="{FF2B5EF4-FFF2-40B4-BE49-F238E27FC236}">
                    <a16:creationId xmlns:a16="http://schemas.microsoft.com/office/drawing/2014/main" id="{15542D12-928E-C44F-9983-C36FACB103F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0" name="Oval 1">
                <a:extLst>
                  <a:ext uri="{FF2B5EF4-FFF2-40B4-BE49-F238E27FC236}">
                    <a16:creationId xmlns:a16="http://schemas.microsoft.com/office/drawing/2014/main" id="{79AFDCBF-A969-334A-A43A-02BA4BA19D3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1" name="Oval 1">
                <a:extLst>
                  <a:ext uri="{FF2B5EF4-FFF2-40B4-BE49-F238E27FC236}">
                    <a16:creationId xmlns:a16="http://schemas.microsoft.com/office/drawing/2014/main" id="{041405EA-F554-1246-A2C1-8B8C8F519AF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2" name="Oval 1">
                <a:extLst>
                  <a:ext uri="{FF2B5EF4-FFF2-40B4-BE49-F238E27FC236}">
                    <a16:creationId xmlns:a16="http://schemas.microsoft.com/office/drawing/2014/main" id="{DEE7FC83-4DBC-9541-A22C-7D1513EEFA4F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3" name="Oval 1">
                <a:extLst>
                  <a:ext uri="{FF2B5EF4-FFF2-40B4-BE49-F238E27FC236}">
                    <a16:creationId xmlns:a16="http://schemas.microsoft.com/office/drawing/2014/main" id="{002D72A2-AE32-4D41-B5E9-2FC4DA90A6E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74" name="Oval 1">
                <a:extLst>
                  <a:ext uri="{FF2B5EF4-FFF2-40B4-BE49-F238E27FC236}">
                    <a16:creationId xmlns:a16="http://schemas.microsoft.com/office/drawing/2014/main" id="{D8DAC656-61EA-994D-BB63-11392054F3C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3A6409B0-AA62-1749-BD31-9BC81EDDCA93}"/>
                </a:ext>
              </a:extLst>
            </p:cNvPr>
            <p:cNvGrpSpPr/>
            <p:nvPr/>
          </p:nvGrpSpPr>
          <p:grpSpPr>
            <a:xfrm>
              <a:off x="191125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1" name="Oval 1">
                <a:extLst>
                  <a:ext uri="{FF2B5EF4-FFF2-40B4-BE49-F238E27FC236}">
                    <a16:creationId xmlns:a16="http://schemas.microsoft.com/office/drawing/2014/main" id="{13551B72-E6AE-C54B-A40A-8BD9B4965D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62" name="Oval 1">
                <a:extLst>
                  <a:ext uri="{FF2B5EF4-FFF2-40B4-BE49-F238E27FC236}">
                    <a16:creationId xmlns:a16="http://schemas.microsoft.com/office/drawing/2014/main" id="{2517C3DF-0333-8A44-BA86-3CC5B77C43C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63" name="Oval 1">
                <a:extLst>
                  <a:ext uri="{FF2B5EF4-FFF2-40B4-BE49-F238E27FC236}">
                    <a16:creationId xmlns:a16="http://schemas.microsoft.com/office/drawing/2014/main" id="{71892764-F8FA-E24A-A54E-A3E023A50E5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64" name="Oval 1">
                <a:extLst>
                  <a:ext uri="{FF2B5EF4-FFF2-40B4-BE49-F238E27FC236}">
                    <a16:creationId xmlns:a16="http://schemas.microsoft.com/office/drawing/2014/main" id="{CE146536-9849-2F4D-A38A-76B7BDA50B4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65" name="Oval 1">
                <a:extLst>
                  <a:ext uri="{FF2B5EF4-FFF2-40B4-BE49-F238E27FC236}">
                    <a16:creationId xmlns:a16="http://schemas.microsoft.com/office/drawing/2014/main" id="{5E6F2390-FCBB-1446-8E08-AE20AA64FF3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66" name="Oval 1">
                <a:extLst>
                  <a:ext uri="{FF2B5EF4-FFF2-40B4-BE49-F238E27FC236}">
                    <a16:creationId xmlns:a16="http://schemas.microsoft.com/office/drawing/2014/main" id="{3ACFADE2-0A6C-1546-BF44-C8BB60DA07C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67" name="Oval 1">
                <a:extLst>
                  <a:ext uri="{FF2B5EF4-FFF2-40B4-BE49-F238E27FC236}">
                    <a16:creationId xmlns:a16="http://schemas.microsoft.com/office/drawing/2014/main" id="{E36A7D7F-86F8-804D-B63E-4044B62F685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8393ABFB-502B-8646-98C8-584529AF1EAC}"/>
                </a:ext>
              </a:extLst>
            </p:cNvPr>
            <p:cNvGrpSpPr/>
            <p:nvPr/>
          </p:nvGrpSpPr>
          <p:grpSpPr>
            <a:xfrm>
              <a:off x="300021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54" name="Oval 1">
                <a:extLst>
                  <a:ext uri="{FF2B5EF4-FFF2-40B4-BE49-F238E27FC236}">
                    <a16:creationId xmlns:a16="http://schemas.microsoft.com/office/drawing/2014/main" id="{25749400-6D42-3848-BE32-52C6CE144E8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5" name="Oval 1">
                <a:extLst>
                  <a:ext uri="{FF2B5EF4-FFF2-40B4-BE49-F238E27FC236}">
                    <a16:creationId xmlns:a16="http://schemas.microsoft.com/office/drawing/2014/main" id="{ADF0D47E-B762-0243-AECD-2AB440046C1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6" name="Oval 1">
                <a:extLst>
                  <a:ext uri="{FF2B5EF4-FFF2-40B4-BE49-F238E27FC236}">
                    <a16:creationId xmlns:a16="http://schemas.microsoft.com/office/drawing/2014/main" id="{6EEEFAA4-5746-C842-BD23-D2CF38C5029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7" name="Oval 1">
                <a:extLst>
                  <a:ext uri="{FF2B5EF4-FFF2-40B4-BE49-F238E27FC236}">
                    <a16:creationId xmlns:a16="http://schemas.microsoft.com/office/drawing/2014/main" id="{804C6EA8-43EE-884E-8127-5289877BCF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8" name="Oval 1">
                <a:extLst>
                  <a:ext uri="{FF2B5EF4-FFF2-40B4-BE49-F238E27FC236}">
                    <a16:creationId xmlns:a16="http://schemas.microsoft.com/office/drawing/2014/main" id="{005D2080-ADB7-5043-8D21-AB5FCAFD635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9" name="Oval 1">
                <a:extLst>
                  <a:ext uri="{FF2B5EF4-FFF2-40B4-BE49-F238E27FC236}">
                    <a16:creationId xmlns:a16="http://schemas.microsoft.com/office/drawing/2014/main" id="{FFA8FFDD-4375-BF48-836C-5C6315C9E53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60" name="Oval 1">
                <a:extLst>
                  <a:ext uri="{FF2B5EF4-FFF2-40B4-BE49-F238E27FC236}">
                    <a16:creationId xmlns:a16="http://schemas.microsoft.com/office/drawing/2014/main" id="{E836F07F-03D6-3542-A9D0-0D4EAA93436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7D6DDBB-957C-9642-9D5A-D037DC9122E7}"/>
                </a:ext>
              </a:extLst>
            </p:cNvPr>
            <p:cNvGrpSpPr/>
            <p:nvPr/>
          </p:nvGrpSpPr>
          <p:grpSpPr>
            <a:xfrm>
              <a:off x="408916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7" name="Oval 1">
                <a:extLst>
                  <a:ext uri="{FF2B5EF4-FFF2-40B4-BE49-F238E27FC236}">
                    <a16:creationId xmlns:a16="http://schemas.microsoft.com/office/drawing/2014/main" id="{68374A31-6FCA-CC42-8BA8-383EDEA9600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48" name="Oval 1">
                <a:extLst>
                  <a:ext uri="{FF2B5EF4-FFF2-40B4-BE49-F238E27FC236}">
                    <a16:creationId xmlns:a16="http://schemas.microsoft.com/office/drawing/2014/main" id="{B369E763-6D89-A840-A5C1-207C0C91ADE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49" name="Oval 1">
                <a:extLst>
                  <a:ext uri="{FF2B5EF4-FFF2-40B4-BE49-F238E27FC236}">
                    <a16:creationId xmlns:a16="http://schemas.microsoft.com/office/drawing/2014/main" id="{3B84083F-E536-E24F-9DBD-00F3045FED5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0" name="Oval 1">
                <a:extLst>
                  <a:ext uri="{FF2B5EF4-FFF2-40B4-BE49-F238E27FC236}">
                    <a16:creationId xmlns:a16="http://schemas.microsoft.com/office/drawing/2014/main" id="{D3DC255C-13C7-5E41-B724-19FEDA96CC9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1" name="Oval 1">
                <a:extLst>
                  <a:ext uri="{FF2B5EF4-FFF2-40B4-BE49-F238E27FC236}">
                    <a16:creationId xmlns:a16="http://schemas.microsoft.com/office/drawing/2014/main" id="{A2309045-3EDF-894F-995B-ADAA0763304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2" name="Oval 1">
                <a:extLst>
                  <a:ext uri="{FF2B5EF4-FFF2-40B4-BE49-F238E27FC236}">
                    <a16:creationId xmlns:a16="http://schemas.microsoft.com/office/drawing/2014/main" id="{1E748DBE-AC75-7E4B-929D-E897392428E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53" name="Oval 1">
                <a:extLst>
                  <a:ext uri="{FF2B5EF4-FFF2-40B4-BE49-F238E27FC236}">
                    <a16:creationId xmlns:a16="http://schemas.microsoft.com/office/drawing/2014/main" id="{C7F0F252-D3F7-B548-9CB1-9FA196CA132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9F966C93-4FEF-3A49-B08D-51D59CB48076}"/>
                </a:ext>
              </a:extLst>
            </p:cNvPr>
            <p:cNvGrpSpPr/>
            <p:nvPr/>
          </p:nvGrpSpPr>
          <p:grpSpPr>
            <a:xfrm>
              <a:off x="517812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0" name="Oval 1">
                <a:extLst>
                  <a:ext uri="{FF2B5EF4-FFF2-40B4-BE49-F238E27FC236}">
                    <a16:creationId xmlns:a16="http://schemas.microsoft.com/office/drawing/2014/main" id="{7907FFF0-16F6-B547-A26E-A66E132F7BB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41" name="Oval 1">
                <a:extLst>
                  <a:ext uri="{FF2B5EF4-FFF2-40B4-BE49-F238E27FC236}">
                    <a16:creationId xmlns:a16="http://schemas.microsoft.com/office/drawing/2014/main" id="{BA78AC63-D853-6F44-BDDF-B111F72F24E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42" name="Oval 1">
                <a:extLst>
                  <a:ext uri="{FF2B5EF4-FFF2-40B4-BE49-F238E27FC236}">
                    <a16:creationId xmlns:a16="http://schemas.microsoft.com/office/drawing/2014/main" id="{1C023342-5B3B-464D-8EBA-22E41012E40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43" name="Oval 1">
                <a:extLst>
                  <a:ext uri="{FF2B5EF4-FFF2-40B4-BE49-F238E27FC236}">
                    <a16:creationId xmlns:a16="http://schemas.microsoft.com/office/drawing/2014/main" id="{2A2B3B9D-1C4C-8B44-99C5-A40F05B3632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44" name="Oval 1">
                <a:extLst>
                  <a:ext uri="{FF2B5EF4-FFF2-40B4-BE49-F238E27FC236}">
                    <a16:creationId xmlns:a16="http://schemas.microsoft.com/office/drawing/2014/main" id="{462250E5-C63E-B34B-8CBC-5A874B72909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45" name="Oval 1">
                <a:extLst>
                  <a:ext uri="{FF2B5EF4-FFF2-40B4-BE49-F238E27FC236}">
                    <a16:creationId xmlns:a16="http://schemas.microsoft.com/office/drawing/2014/main" id="{49D93C0B-73E2-054F-80EC-DE2F27A6A5D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46" name="Oval 1">
                <a:extLst>
                  <a:ext uri="{FF2B5EF4-FFF2-40B4-BE49-F238E27FC236}">
                    <a16:creationId xmlns:a16="http://schemas.microsoft.com/office/drawing/2014/main" id="{531FD5D5-E45D-F84D-B734-940ECE40173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89B51E17-8CDA-E340-94BC-CC541BD414E9}"/>
                </a:ext>
              </a:extLst>
            </p:cNvPr>
            <p:cNvGrpSpPr/>
            <p:nvPr/>
          </p:nvGrpSpPr>
          <p:grpSpPr>
            <a:xfrm>
              <a:off x="626707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33" name="Oval 1">
                <a:extLst>
                  <a:ext uri="{FF2B5EF4-FFF2-40B4-BE49-F238E27FC236}">
                    <a16:creationId xmlns:a16="http://schemas.microsoft.com/office/drawing/2014/main" id="{D4F1521B-19D1-5A4D-ACA5-FA0EBDD74A0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4" name="Oval 1">
                <a:extLst>
                  <a:ext uri="{FF2B5EF4-FFF2-40B4-BE49-F238E27FC236}">
                    <a16:creationId xmlns:a16="http://schemas.microsoft.com/office/drawing/2014/main" id="{433DF0E7-4B39-B343-B1A1-7B59EB6C369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5" name="Oval 1">
                <a:extLst>
                  <a:ext uri="{FF2B5EF4-FFF2-40B4-BE49-F238E27FC236}">
                    <a16:creationId xmlns:a16="http://schemas.microsoft.com/office/drawing/2014/main" id="{11C68688-ECF9-5A45-B286-D61B6C121D7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6" name="Oval 1">
                <a:extLst>
                  <a:ext uri="{FF2B5EF4-FFF2-40B4-BE49-F238E27FC236}">
                    <a16:creationId xmlns:a16="http://schemas.microsoft.com/office/drawing/2014/main" id="{D4D5C4E1-DBF8-8E4E-AF6C-491247D7AD7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7" name="Oval 1">
                <a:extLst>
                  <a:ext uri="{FF2B5EF4-FFF2-40B4-BE49-F238E27FC236}">
                    <a16:creationId xmlns:a16="http://schemas.microsoft.com/office/drawing/2014/main" id="{AF623215-EEC1-754F-B910-7529F644A79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8" name="Oval 1">
                <a:extLst>
                  <a:ext uri="{FF2B5EF4-FFF2-40B4-BE49-F238E27FC236}">
                    <a16:creationId xmlns:a16="http://schemas.microsoft.com/office/drawing/2014/main" id="{C971A6EC-C6F9-1B4A-9825-716C52F4B76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9" name="Oval 1">
                <a:extLst>
                  <a:ext uri="{FF2B5EF4-FFF2-40B4-BE49-F238E27FC236}">
                    <a16:creationId xmlns:a16="http://schemas.microsoft.com/office/drawing/2014/main" id="{55F7705F-9A9E-0845-A596-4F126D90F34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F6A1EA59-6CF2-B340-A04B-1BBB12FE4559}"/>
                </a:ext>
              </a:extLst>
            </p:cNvPr>
            <p:cNvGrpSpPr/>
            <p:nvPr/>
          </p:nvGrpSpPr>
          <p:grpSpPr>
            <a:xfrm>
              <a:off x="735603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26" name="Oval 1">
                <a:extLst>
                  <a:ext uri="{FF2B5EF4-FFF2-40B4-BE49-F238E27FC236}">
                    <a16:creationId xmlns:a16="http://schemas.microsoft.com/office/drawing/2014/main" id="{9BF75D44-5090-154F-9C07-1B5DC1C1780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7" name="Oval 1">
                <a:extLst>
                  <a:ext uri="{FF2B5EF4-FFF2-40B4-BE49-F238E27FC236}">
                    <a16:creationId xmlns:a16="http://schemas.microsoft.com/office/drawing/2014/main" id="{86120CAD-8B8D-6745-9AA2-F710936D6E3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8" name="Oval 1">
                <a:extLst>
                  <a:ext uri="{FF2B5EF4-FFF2-40B4-BE49-F238E27FC236}">
                    <a16:creationId xmlns:a16="http://schemas.microsoft.com/office/drawing/2014/main" id="{9C35EE6B-F813-254C-BB1F-964FB62897B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9" name="Oval 1">
                <a:extLst>
                  <a:ext uri="{FF2B5EF4-FFF2-40B4-BE49-F238E27FC236}">
                    <a16:creationId xmlns:a16="http://schemas.microsoft.com/office/drawing/2014/main" id="{E5F6BF23-CA2A-9442-AA5D-EE3F921CFA7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0" name="Oval 1">
                <a:extLst>
                  <a:ext uri="{FF2B5EF4-FFF2-40B4-BE49-F238E27FC236}">
                    <a16:creationId xmlns:a16="http://schemas.microsoft.com/office/drawing/2014/main" id="{6CD9E81A-7678-1C47-986D-9268207C1D5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1" name="Oval 1">
                <a:extLst>
                  <a:ext uri="{FF2B5EF4-FFF2-40B4-BE49-F238E27FC236}">
                    <a16:creationId xmlns:a16="http://schemas.microsoft.com/office/drawing/2014/main" id="{5BF8A50E-EABC-F54E-8D95-9C88F22B527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32" name="Oval 1">
                <a:extLst>
                  <a:ext uri="{FF2B5EF4-FFF2-40B4-BE49-F238E27FC236}">
                    <a16:creationId xmlns:a16="http://schemas.microsoft.com/office/drawing/2014/main" id="{D03E6174-1304-BD4D-9518-8AD865B95ED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FD71514-0280-7447-B77F-2CE4B2E2719D}"/>
                </a:ext>
              </a:extLst>
            </p:cNvPr>
            <p:cNvGrpSpPr/>
            <p:nvPr/>
          </p:nvGrpSpPr>
          <p:grpSpPr>
            <a:xfrm>
              <a:off x="844498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19" name="Oval 1">
                <a:extLst>
                  <a:ext uri="{FF2B5EF4-FFF2-40B4-BE49-F238E27FC236}">
                    <a16:creationId xmlns:a16="http://schemas.microsoft.com/office/drawing/2014/main" id="{B3D7C6F3-1FD9-D241-BBF7-F2A923EEB1E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0" name="Oval 1">
                <a:extLst>
                  <a:ext uri="{FF2B5EF4-FFF2-40B4-BE49-F238E27FC236}">
                    <a16:creationId xmlns:a16="http://schemas.microsoft.com/office/drawing/2014/main" id="{676D468C-ED79-3043-A5A4-76B1DF96CC8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1" name="Oval 1">
                <a:extLst>
                  <a:ext uri="{FF2B5EF4-FFF2-40B4-BE49-F238E27FC236}">
                    <a16:creationId xmlns:a16="http://schemas.microsoft.com/office/drawing/2014/main" id="{7BD7D3D5-725F-114B-B67F-97B50A44FA8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2" name="Oval 1">
                <a:extLst>
                  <a:ext uri="{FF2B5EF4-FFF2-40B4-BE49-F238E27FC236}">
                    <a16:creationId xmlns:a16="http://schemas.microsoft.com/office/drawing/2014/main" id="{CCF110D7-8B42-9E48-B02F-B42D992EE6B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3" name="Oval 1">
                <a:extLst>
                  <a:ext uri="{FF2B5EF4-FFF2-40B4-BE49-F238E27FC236}">
                    <a16:creationId xmlns:a16="http://schemas.microsoft.com/office/drawing/2014/main" id="{CC180203-39C4-3E44-98A0-29980282B41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4" name="Oval 1">
                <a:extLst>
                  <a:ext uri="{FF2B5EF4-FFF2-40B4-BE49-F238E27FC236}">
                    <a16:creationId xmlns:a16="http://schemas.microsoft.com/office/drawing/2014/main" id="{8FC10406-7313-3442-A8EB-83EA54E44C0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25" name="Oval 1">
                <a:extLst>
                  <a:ext uri="{FF2B5EF4-FFF2-40B4-BE49-F238E27FC236}">
                    <a16:creationId xmlns:a16="http://schemas.microsoft.com/office/drawing/2014/main" id="{38B8F4BA-B5A9-EB4F-B190-DEAAC5E4030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4DE3ED9D-CF40-6E46-9736-E10AB50B83DE}"/>
                </a:ext>
              </a:extLst>
            </p:cNvPr>
            <p:cNvGrpSpPr/>
            <p:nvPr/>
          </p:nvGrpSpPr>
          <p:grpSpPr>
            <a:xfrm>
              <a:off x="953394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12" name="Oval 1">
                <a:extLst>
                  <a:ext uri="{FF2B5EF4-FFF2-40B4-BE49-F238E27FC236}">
                    <a16:creationId xmlns:a16="http://schemas.microsoft.com/office/drawing/2014/main" id="{7D6AC264-C447-A541-80DB-847319142B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13" name="Oval 1">
                <a:extLst>
                  <a:ext uri="{FF2B5EF4-FFF2-40B4-BE49-F238E27FC236}">
                    <a16:creationId xmlns:a16="http://schemas.microsoft.com/office/drawing/2014/main" id="{F56740D4-C6C0-874F-BBE0-323B0170697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14" name="Oval 1">
                <a:extLst>
                  <a:ext uri="{FF2B5EF4-FFF2-40B4-BE49-F238E27FC236}">
                    <a16:creationId xmlns:a16="http://schemas.microsoft.com/office/drawing/2014/main" id="{436625F9-FE79-B744-BE77-63024CE8D9E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15" name="Oval 1">
                <a:extLst>
                  <a:ext uri="{FF2B5EF4-FFF2-40B4-BE49-F238E27FC236}">
                    <a16:creationId xmlns:a16="http://schemas.microsoft.com/office/drawing/2014/main" id="{BE1E556E-FCC3-8A45-B411-7657BF10DDB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16" name="Oval 1">
                <a:extLst>
                  <a:ext uri="{FF2B5EF4-FFF2-40B4-BE49-F238E27FC236}">
                    <a16:creationId xmlns:a16="http://schemas.microsoft.com/office/drawing/2014/main" id="{266040BB-4684-D94A-ABD8-3228E32572F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17" name="Oval 1">
                <a:extLst>
                  <a:ext uri="{FF2B5EF4-FFF2-40B4-BE49-F238E27FC236}">
                    <a16:creationId xmlns:a16="http://schemas.microsoft.com/office/drawing/2014/main" id="{81651F11-5E13-8948-BBB0-D11FD6CF581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18" name="Oval 1">
                <a:extLst>
                  <a:ext uri="{FF2B5EF4-FFF2-40B4-BE49-F238E27FC236}">
                    <a16:creationId xmlns:a16="http://schemas.microsoft.com/office/drawing/2014/main" id="{5D78FAC0-50E2-4F4F-A600-779754D0912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86172BBE-FFA5-C048-8AA3-3B01FA42F372}"/>
                </a:ext>
              </a:extLst>
            </p:cNvPr>
            <p:cNvGrpSpPr/>
            <p:nvPr/>
          </p:nvGrpSpPr>
          <p:grpSpPr>
            <a:xfrm>
              <a:off x="1062289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5" name="Oval 1">
                <a:extLst>
                  <a:ext uri="{FF2B5EF4-FFF2-40B4-BE49-F238E27FC236}">
                    <a16:creationId xmlns:a16="http://schemas.microsoft.com/office/drawing/2014/main" id="{9B0389D0-A9F3-474F-9888-C699772D9E7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6" name="Oval 1">
                <a:extLst>
                  <a:ext uri="{FF2B5EF4-FFF2-40B4-BE49-F238E27FC236}">
                    <a16:creationId xmlns:a16="http://schemas.microsoft.com/office/drawing/2014/main" id="{6B8B5726-FEEF-F544-AB2C-399025DD317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7" name="Oval 1">
                <a:extLst>
                  <a:ext uri="{FF2B5EF4-FFF2-40B4-BE49-F238E27FC236}">
                    <a16:creationId xmlns:a16="http://schemas.microsoft.com/office/drawing/2014/main" id="{487DBB83-ECAC-A14A-B5DC-AB0CE37C8B1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8" name="Oval 1">
                <a:extLst>
                  <a:ext uri="{FF2B5EF4-FFF2-40B4-BE49-F238E27FC236}">
                    <a16:creationId xmlns:a16="http://schemas.microsoft.com/office/drawing/2014/main" id="{BFAED84C-BD4A-8347-B89E-B65E21288CB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9" name="Oval 1">
                <a:extLst>
                  <a:ext uri="{FF2B5EF4-FFF2-40B4-BE49-F238E27FC236}">
                    <a16:creationId xmlns:a16="http://schemas.microsoft.com/office/drawing/2014/main" id="{FB737221-C3FA-1241-9E66-C2A4EF5635C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10" name="Oval 1">
                <a:extLst>
                  <a:ext uri="{FF2B5EF4-FFF2-40B4-BE49-F238E27FC236}">
                    <a16:creationId xmlns:a16="http://schemas.microsoft.com/office/drawing/2014/main" id="{91634206-C6BC-314D-8A08-4F11DA9406B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11" name="Oval 1">
                <a:extLst>
                  <a:ext uri="{FF2B5EF4-FFF2-40B4-BE49-F238E27FC236}">
                    <a16:creationId xmlns:a16="http://schemas.microsoft.com/office/drawing/2014/main" id="{6ABA4A4F-417E-8645-BCD6-E26684C5B9C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E21FD67F-5627-5E46-AB81-034C91463658}"/>
                </a:ext>
              </a:extLst>
            </p:cNvPr>
            <p:cNvGrpSpPr/>
            <p:nvPr/>
          </p:nvGrpSpPr>
          <p:grpSpPr>
            <a:xfrm>
              <a:off x="1171185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8" name="Oval 1">
                <a:extLst>
                  <a:ext uri="{FF2B5EF4-FFF2-40B4-BE49-F238E27FC236}">
                    <a16:creationId xmlns:a16="http://schemas.microsoft.com/office/drawing/2014/main" id="{99E1CB81-B6A7-D84F-8D37-BFAE39D86E5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99" name="Oval 1">
                <a:extLst>
                  <a:ext uri="{FF2B5EF4-FFF2-40B4-BE49-F238E27FC236}">
                    <a16:creationId xmlns:a16="http://schemas.microsoft.com/office/drawing/2014/main" id="{46B35A19-E488-B349-9A02-BB7023BF149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0" name="Oval 1">
                <a:extLst>
                  <a:ext uri="{FF2B5EF4-FFF2-40B4-BE49-F238E27FC236}">
                    <a16:creationId xmlns:a16="http://schemas.microsoft.com/office/drawing/2014/main" id="{8614873C-AB75-A541-900E-FB1EC407610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1" name="Oval 1">
                <a:extLst>
                  <a:ext uri="{FF2B5EF4-FFF2-40B4-BE49-F238E27FC236}">
                    <a16:creationId xmlns:a16="http://schemas.microsoft.com/office/drawing/2014/main" id="{8132C766-1E6A-4446-A27F-527F11C484B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2" name="Oval 1">
                <a:extLst>
                  <a:ext uri="{FF2B5EF4-FFF2-40B4-BE49-F238E27FC236}">
                    <a16:creationId xmlns:a16="http://schemas.microsoft.com/office/drawing/2014/main" id="{A6BBC8ED-5832-4D4F-B2E3-22CB816FB08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3" name="Oval 1">
                <a:extLst>
                  <a:ext uri="{FF2B5EF4-FFF2-40B4-BE49-F238E27FC236}">
                    <a16:creationId xmlns:a16="http://schemas.microsoft.com/office/drawing/2014/main" id="{42669EBD-C940-2D41-B7CB-F74EF1AB15E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304" name="Oval 1">
                <a:extLst>
                  <a:ext uri="{FF2B5EF4-FFF2-40B4-BE49-F238E27FC236}">
                    <a16:creationId xmlns:a16="http://schemas.microsoft.com/office/drawing/2014/main" id="{B231CC19-5CEF-A040-A8B4-694E37BF8E1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DDA1B56E-165A-A440-8CB0-1337A084A77C}"/>
                </a:ext>
              </a:extLst>
            </p:cNvPr>
            <p:cNvGrpSpPr/>
            <p:nvPr/>
          </p:nvGrpSpPr>
          <p:grpSpPr>
            <a:xfrm>
              <a:off x="26804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1" name="Oval 1">
                <a:extLst>
                  <a:ext uri="{FF2B5EF4-FFF2-40B4-BE49-F238E27FC236}">
                    <a16:creationId xmlns:a16="http://schemas.microsoft.com/office/drawing/2014/main" id="{4EEBCF35-0052-C34C-A9D4-D39DCCA5DE4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92" name="Oval 1">
                <a:extLst>
                  <a:ext uri="{FF2B5EF4-FFF2-40B4-BE49-F238E27FC236}">
                    <a16:creationId xmlns:a16="http://schemas.microsoft.com/office/drawing/2014/main" id="{860D98D7-B95E-E640-BED7-F98BF37609F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93" name="Oval 1">
                <a:extLst>
                  <a:ext uri="{FF2B5EF4-FFF2-40B4-BE49-F238E27FC236}">
                    <a16:creationId xmlns:a16="http://schemas.microsoft.com/office/drawing/2014/main" id="{43BF664A-257C-DB44-95D6-C6CB0689FEC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94" name="Oval 1">
                <a:extLst>
                  <a:ext uri="{FF2B5EF4-FFF2-40B4-BE49-F238E27FC236}">
                    <a16:creationId xmlns:a16="http://schemas.microsoft.com/office/drawing/2014/main" id="{5104BBC7-C891-574D-A508-8C35D7AF440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95" name="Oval 1">
                <a:extLst>
                  <a:ext uri="{FF2B5EF4-FFF2-40B4-BE49-F238E27FC236}">
                    <a16:creationId xmlns:a16="http://schemas.microsoft.com/office/drawing/2014/main" id="{77D526D3-EF4F-514F-8D96-4DE2F493F47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96" name="Oval 1">
                <a:extLst>
                  <a:ext uri="{FF2B5EF4-FFF2-40B4-BE49-F238E27FC236}">
                    <a16:creationId xmlns:a16="http://schemas.microsoft.com/office/drawing/2014/main" id="{1BF79C5B-2C0D-204C-A67B-B207290E6BB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97" name="Oval 1">
                <a:extLst>
                  <a:ext uri="{FF2B5EF4-FFF2-40B4-BE49-F238E27FC236}">
                    <a16:creationId xmlns:a16="http://schemas.microsoft.com/office/drawing/2014/main" id="{07F6B368-D9A9-6E40-ABCB-7CC9E514991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60CA134B-EC14-7044-BD1A-AA60502156FC}"/>
                </a:ext>
              </a:extLst>
            </p:cNvPr>
            <p:cNvGrpSpPr/>
            <p:nvPr/>
          </p:nvGrpSpPr>
          <p:grpSpPr>
            <a:xfrm>
              <a:off x="135699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84" name="Oval 1">
                <a:extLst>
                  <a:ext uri="{FF2B5EF4-FFF2-40B4-BE49-F238E27FC236}">
                    <a16:creationId xmlns:a16="http://schemas.microsoft.com/office/drawing/2014/main" id="{8132FF5E-9351-4547-94D3-BE05592E15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5" name="Oval 1">
                <a:extLst>
                  <a:ext uri="{FF2B5EF4-FFF2-40B4-BE49-F238E27FC236}">
                    <a16:creationId xmlns:a16="http://schemas.microsoft.com/office/drawing/2014/main" id="{51785EE2-B99E-BE4E-916A-0C397A21E3F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6" name="Oval 1">
                <a:extLst>
                  <a:ext uri="{FF2B5EF4-FFF2-40B4-BE49-F238E27FC236}">
                    <a16:creationId xmlns:a16="http://schemas.microsoft.com/office/drawing/2014/main" id="{3C9FC46B-EFC3-0A4B-90FA-9EE59BF2369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7" name="Oval 1">
                <a:extLst>
                  <a:ext uri="{FF2B5EF4-FFF2-40B4-BE49-F238E27FC236}">
                    <a16:creationId xmlns:a16="http://schemas.microsoft.com/office/drawing/2014/main" id="{C2F58E60-D764-3C41-86B4-08CCDCA2715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8" name="Oval 1">
                <a:extLst>
                  <a:ext uri="{FF2B5EF4-FFF2-40B4-BE49-F238E27FC236}">
                    <a16:creationId xmlns:a16="http://schemas.microsoft.com/office/drawing/2014/main" id="{7C482550-DADF-1F4C-87DF-3239929BB6D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9" name="Oval 1">
                <a:extLst>
                  <a:ext uri="{FF2B5EF4-FFF2-40B4-BE49-F238E27FC236}">
                    <a16:creationId xmlns:a16="http://schemas.microsoft.com/office/drawing/2014/main" id="{3E394CED-A9CA-764A-97B1-AF0E7376629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90" name="Oval 1">
                <a:extLst>
                  <a:ext uri="{FF2B5EF4-FFF2-40B4-BE49-F238E27FC236}">
                    <a16:creationId xmlns:a16="http://schemas.microsoft.com/office/drawing/2014/main" id="{26D49878-E72A-444B-9953-28C6DAF60F7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5DF8BA9C-44B9-CD48-B938-8AF281B0C605}"/>
                </a:ext>
              </a:extLst>
            </p:cNvPr>
            <p:cNvGrpSpPr/>
            <p:nvPr/>
          </p:nvGrpSpPr>
          <p:grpSpPr>
            <a:xfrm>
              <a:off x="244595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7" name="Oval 1">
                <a:extLst>
                  <a:ext uri="{FF2B5EF4-FFF2-40B4-BE49-F238E27FC236}">
                    <a16:creationId xmlns:a16="http://schemas.microsoft.com/office/drawing/2014/main" id="{8D57F918-FD67-A048-AA08-F5BDC64BF84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78" name="Oval 1">
                <a:extLst>
                  <a:ext uri="{FF2B5EF4-FFF2-40B4-BE49-F238E27FC236}">
                    <a16:creationId xmlns:a16="http://schemas.microsoft.com/office/drawing/2014/main" id="{0E10D720-C6A1-9C44-B84E-1556D52FD3C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79" name="Oval 1">
                <a:extLst>
                  <a:ext uri="{FF2B5EF4-FFF2-40B4-BE49-F238E27FC236}">
                    <a16:creationId xmlns:a16="http://schemas.microsoft.com/office/drawing/2014/main" id="{4C3C58AE-ADED-2B4A-BD00-3F31D8A5498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0" name="Oval 1">
                <a:extLst>
                  <a:ext uri="{FF2B5EF4-FFF2-40B4-BE49-F238E27FC236}">
                    <a16:creationId xmlns:a16="http://schemas.microsoft.com/office/drawing/2014/main" id="{CB516ADD-6810-704D-A106-363C3D13706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1" name="Oval 1">
                <a:extLst>
                  <a:ext uri="{FF2B5EF4-FFF2-40B4-BE49-F238E27FC236}">
                    <a16:creationId xmlns:a16="http://schemas.microsoft.com/office/drawing/2014/main" id="{BE1D1884-3A01-7A46-B65E-9C94879CF6F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2" name="Oval 1">
                <a:extLst>
                  <a:ext uri="{FF2B5EF4-FFF2-40B4-BE49-F238E27FC236}">
                    <a16:creationId xmlns:a16="http://schemas.microsoft.com/office/drawing/2014/main" id="{097EA8A2-CEF4-C548-B123-313CEDFF335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83" name="Oval 1">
                <a:extLst>
                  <a:ext uri="{FF2B5EF4-FFF2-40B4-BE49-F238E27FC236}">
                    <a16:creationId xmlns:a16="http://schemas.microsoft.com/office/drawing/2014/main" id="{3407B88B-5BE2-CD45-B931-31F9167578A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E281A8B4-A894-BA42-803C-03DE781987C3}"/>
                </a:ext>
              </a:extLst>
            </p:cNvPr>
            <p:cNvGrpSpPr/>
            <p:nvPr/>
          </p:nvGrpSpPr>
          <p:grpSpPr>
            <a:xfrm>
              <a:off x="353490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0" name="Oval 1">
                <a:extLst>
                  <a:ext uri="{FF2B5EF4-FFF2-40B4-BE49-F238E27FC236}">
                    <a16:creationId xmlns:a16="http://schemas.microsoft.com/office/drawing/2014/main" id="{75568E97-3001-7948-A275-54F9F5ADF2B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71" name="Oval 1">
                <a:extLst>
                  <a:ext uri="{FF2B5EF4-FFF2-40B4-BE49-F238E27FC236}">
                    <a16:creationId xmlns:a16="http://schemas.microsoft.com/office/drawing/2014/main" id="{0B11129B-54FE-174B-9FE9-46A4F2376E4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72" name="Oval 1">
                <a:extLst>
                  <a:ext uri="{FF2B5EF4-FFF2-40B4-BE49-F238E27FC236}">
                    <a16:creationId xmlns:a16="http://schemas.microsoft.com/office/drawing/2014/main" id="{7FFA0805-C041-6B49-A40A-AFC5EF496D3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73" name="Oval 1">
                <a:extLst>
                  <a:ext uri="{FF2B5EF4-FFF2-40B4-BE49-F238E27FC236}">
                    <a16:creationId xmlns:a16="http://schemas.microsoft.com/office/drawing/2014/main" id="{9A0F18D8-022F-3848-8A31-585688834C3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74" name="Oval 1">
                <a:extLst>
                  <a:ext uri="{FF2B5EF4-FFF2-40B4-BE49-F238E27FC236}">
                    <a16:creationId xmlns:a16="http://schemas.microsoft.com/office/drawing/2014/main" id="{476545B5-D9AC-C24C-85E9-62A5129AF8AF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75" name="Oval 1">
                <a:extLst>
                  <a:ext uri="{FF2B5EF4-FFF2-40B4-BE49-F238E27FC236}">
                    <a16:creationId xmlns:a16="http://schemas.microsoft.com/office/drawing/2014/main" id="{C47AB382-39EE-AC4B-A9DC-76B59AA9AAC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76" name="Oval 1">
                <a:extLst>
                  <a:ext uri="{FF2B5EF4-FFF2-40B4-BE49-F238E27FC236}">
                    <a16:creationId xmlns:a16="http://schemas.microsoft.com/office/drawing/2014/main" id="{00B26F51-70F0-1240-9454-EA75C741942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A4162858-1DD5-8D47-B2F8-C7A9BB5F7C52}"/>
                </a:ext>
              </a:extLst>
            </p:cNvPr>
            <p:cNvGrpSpPr/>
            <p:nvPr/>
          </p:nvGrpSpPr>
          <p:grpSpPr>
            <a:xfrm>
              <a:off x="462386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63" name="Oval 1">
                <a:extLst>
                  <a:ext uri="{FF2B5EF4-FFF2-40B4-BE49-F238E27FC236}">
                    <a16:creationId xmlns:a16="http://schemas.microsoft.com/office/drawing/2014/main" id="{873A257A-AC1A-4F4A-AF67-03F81A8AE7B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4" name="Oval 1">
                <a:extLst>
                  <a:ext uri="{FF2B5EF4-FFF2-40B4-BE49-F238E27FC236}">
                    <a16:creationId xmlns:a16="http://schemas.microsoft.com/office/drawing/2014/main" id="{329C7E1A-F14A-CF42-BB86-78674AFEDBC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5" name="Oval 1">
                <a:extLst>
                  <a:ext uri="{FF2B5EF4-FFF2-40B4-BE49-F238E27FC236}">
                    <a16:creationId xmlns:a16="http://schemas.microsoft.com/office/drawing/2014/main" id="{E1EF602F-E6BC-A746-B483-B7B0965E5F1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6" name="Oval 1">
                <a:extLst>
                  <a:ext uri="{FF2B5EF4-FFF2-40B4-BE49-F238E27FC236}">
                    <a16:creationId xmlns:a16="http://schemas.microsoft.com/office/drawing/2014/main" id="{FEC3F714-8463-224C-8962-A0522C004F6F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7" name="Oval 1">
                <a:extLst>
                  <a:ext uri="{FF2B5EF4-FFF2-40B4-BE49-F238E27FC236}">
                    <a16:creationId xmlns:a16="http://schemas.microsoft.com/office/drawing/2014/main" id="{4EFEF0C3-3A1F-0940-AF88-13D9DD328F5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8" name="Oval 1">
                <a:extLst>
                  <a:ext uri="{FF2B5EF4-FFF2-40B4-BE49-F238E27FC236}">
                    <a16:creationId xmlns:a16="http://schemas.microsoft.com/office/drawing/2014/main" id="{F5E0C4F7-4D28-3041-90BF-E456C4A19CA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9" name="Oval 1">
                <a:extLst>
                  <a:ext uri="{FF2B5EF4-FFF2-40B4-BE49-F238E27FC236}">
                    <a16:creationId xmlns:a16="http://schemas.microsoft.com/office/drawing/2014/main" id="{796C5911-9A76-C84C-B2B8-81C17A46433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524C85AE-0855-A348-99EB-E428315FD255}"/>
                </a:ext>
              </a:extLst>
            </p:cNvPr>
            <p:cNvGrpSpPr/>
            <p:nvPr/>
          </p:nvGrpSpPr>
          <p:grpSpPr>
            <a:xfrm>
              <a:off x="571281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56" name="Oval 1">
                <a:extLst>
                  <a:ext uri="{FF2B5EF4-FFF2-40B4-BE49-F238E27FC236}">
                    <a16:creationId xmlns:a16="http://schemas.microsoft.com/office/drawing/2014/main" id="{ABEBD004-8797-894D-961E-1DD5A04C8D7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7" name="Oval 1">
                <a:extLst>
                  <a:ext uri="{FF2B5EF4-FFF2-40B4-BE49-F238E27FC236}">
                    <a16:creationId xmlns:a16="http://schemas.microsoft.com/office/drawing/2014/main" id="{9BF53298-AD1A-4747-96E1-D87479AFA26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8" name="Oval 1">
                <a:extLst>
                  <a:ext uri="{FF2B5EF4-FFF2-40B4-BE49-F238E27FC236}">
                    <a16:creationId xmlns:a16="http://schemas.microsoft.com/office/drawing/2014/main" id="{D69BA3EF-00B4-5D47-BEA1-8E0F7C6069C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9" name="Oval 1">
                <a:extLst>
                  <a:ext uri="{FF2B5EF4-FFF2-40B4-BE49-F238E27FC236}">
                    <a16:creationId xmlns:a16="http://schemas.microsoft.com/office/drawing/2014/main" id="{B4F39BFC-0982-0A48-AB4A-BD404444832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0" name="Oval 1">
                <a:extLst>
                  <a:ext uri="{FF2B5EF4-FFF2-40B4-BE49-F238E27FC236}">
                    <a16:creationId xmlns:a16="http://schemas.microsoft.com/office/drawing/2014/main" id="{1CD6E04E-D8CB-454D-ACA5-0B912BFD194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1" name="Oval 1">
                <a:extLst>
                  <a:ext uri="{FF2B5EF4-FFF2-40B4-BE49-F238E27FC236}">
                    <a16:creationId xmlns:a16="http://schemas.microsoft.com/office/drawing/2014/main" id="{377A0A23-AB07-1047-99E9-B32F1E091E65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62" name="Oval 1">
                <a:extLst>
                  <a:ext uri="{FF2B5EF4-FFF2-40B4-BE49-F238E27FC236}">
                    <a16:creationId xmlns:a16="http://schemas.microsoft.com/office/drawing/2014/main" id="{D1D2C838-EC53-5541-BA14-275F840A77E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343D55E4-E962-C648-9F8C-0ACA0CFB10AF}"/>
                </a:ext>
              </a:extLst>
            </p:cNvPr>
            <p:cNvGrpSpPr/>
            <p:nvPr/>
          </p:nvGrpSpPr>
          <p:grpSpPr>
            <a:xfrm>
              <a:off x="680177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9" name="Oval 1">
                <a:extLst>
                  <a:ext uri="{FF2B5EF4-FFF2-40B4-BE49-F238E27FC236}">
                    <a16:creationId xmlns:a16="http://schemas.microsoft.com/office/drawing/2014/main" id="{3CA96337-5857-C543-A946-018A7B4979E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0" name="Oval 1">
                <a:extLst>
                  <a:ext uri="{FF2B5EF4-FFF2-40B4-BE49-F238E27FC236}">
                    <a16:creationId xmlns:a16="http://schemas.microsoft.com/office/drawing/2014/main" id="{F1F0D623-6AF6-C447-BAA9-3205ED143C8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1" name="Oval 1">
                <a:extLst>
                  <a:ext uri="{FF2B5EF4-FFF2-40B4-BE49-F238E27FC236}">
                    <a16:creationId xmlns:a16="http://schemas.microsoft.com/office/drawing/2014/main" id="{D568AE8B-EE05-FD46-80E0-833B802C90B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2" name="Oval 1">
                <a:extLst>
                  <a:ext uri="{FF2B5EF4-FFF2-40B4-BE49-F238E27FC236}">
                    <a16:creationId xmlns:a16="http://schemas.microsoft.com/office/drawing/2014/main" id="{02F29E21-C844-0A47-8B1D-DCD48B3E446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3" name="Oval 1">
                <a:extLst>
                  <a:ext uri="{FF2B5EF4-FFF2-40B4-BE49-F238E27FC236}">
                    <a16:creationId xmlns:a16="http://schemas.microsoft.com/office/drawing/2014/main" id="{10729F11-0713-A34D-A3E7-71924581CA2F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4" name="Oval 1">
                <a:extLst>
                  <a:ext uri="{FF2B5EF4-FFF2-40B4-BE49-F238E27FC236}">
                    <a16:creationId xmlns:a16="http://schemas.microsoft.com/office/drawing/2014/main" id="{E4BBDFD7-D0C3-9E4F-8A2A-3E21E782279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55" name="Oval 1">
                <a:extLst>
                  <a:ext uri="{FF2B5EF4-FFF2-40B4-BE49-F238E27FC236}">
                    <a16:creationId xmlns:a16="http://schemas.microsoft.com/office/drawing/2014/main" id="{B0BEDF26-1F0A-B44C-86AE-9B77CB35806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C732B83A-1883-D246-BB75-A5701CE2CBA0}"/>
                </a:ext>
              </a:extLst>
            </p:cNvPr>
            <p:cNvGrpSpPr/>
            <p:nvPr/>
          </p:nvGrpSpPr>
          <p:grpSpPr>
            <a:xfrm>
              <a:off x="789072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2" name="Oval 1">
                <a:extLst>
                  <a:ext uri="{FF2B5EF4-FFF2-40B4-BE49-F238E27FC236}">
                    <a16:creationId xmlns:a16="http://schemas.microsoft.com/office/drawing/2014/main" id="{F7D3228C-2DB8-0344-9BE4-A913BEAE640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3" name="Oval 1">
                <a:extLst>
                  <a:ext uri="{FF2B5EF4-FFF2-40B4-BE49-F238E27FC236}">
                    <a16:creationId xmlns:a16="http://schemas.microsoft.com/office/drawing/2014/main" id="{65C4DCB9-4415-004B-91E5-AEAB772BED9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4" name="Oval 1">
                <a:extLst>
                  <a:ext uri="{FF2B5EF4-FFF2-40B4-BE49-F238E27FC236}">
                    <a16:creationId xmlns:a16="http://schemas.microsoft.com/office/drawing/2014/main" id="{3BC1C5C9-5DA1-3045-B232-80722E57577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5" name="Oval 1">
                <a:extLst>
                  <a:ext uri="{FF2B5EF4-FFF2-40B4-BE49-F238E27FC236}">
                    <a16:creationId xmlns:a16="http://schemas.microsoft.com/office/drawing/2014/main" id="{E0A4F765-EF46-D94F-9588-9F605617704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6" name="Oval 1">
                <a:extLst>
                  <a:ext uri="{FF2B5EF4-FFF2-40B4-BE49-F238E27FC236}">
                    <a16:creationId xmlns:a16="http://schemas.microsoft.com/office/drawing/2014/main" id="{821CF186-9D44-EC4A-A12C-A646CFA7C8B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7" name="Oval 1">
                <a:extLst>
                  <a:ext uri="{FF2B5EF4-FFF2-40B4-BE49-F238E27FC236}">
                    <a16:creationId xmlns:a16="http://schemas.microsoft.com/office/drawing/2014/main" id="{3B96F6D7-77CC-B84D-A45B-036548809A1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8" name="Oval 1">
                <a:extLst>
                  <a:ext uri="{FF2B5EF4-FFF2-40B4-BE49-F238E27FC236}">
                    <a16:creationId xmlns:a16="http://schemas.microsoft.com/office/drawing/2014/main" id="{B55420F6-9A29-6945-B6B1-5AD49D0F601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59B45023-23CB-2446-A817-B6A9FE765A94}"/>
                </a:ext>
              </a:extLst>
            </p:cNvPr>
            <p:cNvGrpSpPr/>
            <p:nvPr/>
          </p:nvGrpSpPr>
          <p:grpSpPr>
            <a:xfrm>
              <a:off x="897968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35" name="Oval 1">
                <a:extLst>
                  <a:ext uri="{FF2B5EF4-FFF2-40B4-BE49-F238E27FC236}">
                    <a16:creationId xmlns:a16="http://schemas.microsoft.com/office/drawing/2014/main" id="{2377D8FF-60F8-5D48-9A13-D5D39A1E94D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6" name="Oval 1">
                <a:extLst>
                  <a:ext uri="{FF2B5EF4-FFF2-40B4-BE49-F238E27FC236}">
                    <a16:creationId xmlns:a16="http://schemas.microsoft.com/office/drawing/2014/main" id="{E3BFF413-22DD-0746-86B4-E810CB17C13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7" name="Oval 1">
                <a:extLst>
                  <a:ext uri="{FF2B5EF4-FFF2-40B4-BE49-F238E27FC236}">
                    <a16:creationId xmlns:a16="http://schemas.microsoft.com/office/drawing/2014/main" id="{AD2D13BD-3A28-A546-BF10-7064948FEE1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8" name="Oval 1">
                <a:extLst>
                  <a:ext uri="{FF2B5EF4-FFF2-40B4-BE49-F238E27FC236}">
                    <a16:creationId xmlns:a16="http://schemas.microsoft.com/office/drawing/2014/main" id="{F82B3FFD-5C16-1446-9609-03BE7F86AC4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9" name="Oval 1">
                <a:extLst>
                  <a:ext uri="{FF2B5EF4-FFF2-40B4-BE49-F238E27FC236}">
                    <a16:creationId xmlns:a16="http://schemas.microsoft.com/office/drawing/2014/main" id="{05F1280D-2D3A-234A-8CF7-91185944285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0" name="Oval 1">
                <a:extLst>
                  <a:ext uri="{FF2B5EF4-FFF2-40B4-BE49-F238E27FC236}">
                    <a16:creationId xmlns:a16="http://schemas.microsoft.com/office/drawing/2014/main" id="{01DA4CC4-35F1-6043-A33D-01324C48F98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41" name="Oval 1">
                <a:extLst>
                  <a:ext uri="{FF2B5EF4-FFF2-40B4-BE49-F238E27FC236}">
                    <a16:creationId xmlns:a16="http://schemas.microsoft.com/office/drawing/2014/main" id="{9D185154-80C9-B243-BF17-A7B4FB12133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8073B10C-A7A9-3E4B-8846-37EDB4D6B307}"/>
                </a:ext>
              </a:extLst>
            </p:cNvPr>
            <p:cNvGrpSpPr/>
            <p:nvPr/>
          </p:nvGrpSpPr>
          <p:grpSpPr>
            <a:xfrm>
              <a:off x="1006863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28" name="Oval 1">
                <a:extLst>
                  <a:ext uri="{FF2B5EF4-FFF2-40B4-BE49-F238E27FC236}">
                    <a16:creationId xmlns:a16="http://schemas.microsoft.com/office/drawing/2014/main" id="{25FE7F52-4A5D-604F-B01F-174336DE2A4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29" name="Oval 1">
                <a:extLst>
                  <a:ext uri="{FF2B5EF4-FFF2-40B4-BE49-F238E27FC236}">
                    <a16:creationId xmlns:a16="http://schemas.microsoft.com/office/drawing/2014/main" id="{A9E412AB-6A04-C34E-A7EF-2CF9EF5E96E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0" name="Oval 1">
                <a:extLst>
                  <a:ext uri="{FF2B5EF4-FFF2-40B4-BE49-F238E27FC236}">
                    <a16:creationId xmlns:a16="http://schemas.microsoft.com/office/drawing/2014/main" id="{91005D1E-1410-8E46-91DA-FC98AFD111B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1" name="Oval 1">
                <a:extLst>
                  <a:ext uri="{FF2B5EF4-FFF2-40B4-BE49-F238E27FC236}">
                    <a16:creationId xmlns:a16="http://schemas.microsoft.com/office/drawing/2014/main" id="{C4A87707-0193-D449-892F-B7E60387615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2" name="Oval 1">
                <a:extLst>
                  <a:ext uri="{FF2B5EF4-FFF2-40B4-BE49-F238E27FC236}">
                    <a16:creationId xmlns:a16="http://schemas.microsoft.com/office/drawing/2014/main" id="{B15B96C8-72BA-BD40-949F-13E7EE4508B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3" name="Oval 1">
                <a:extLst>
                  <a:ext uri="{FF2B5EF4-FFF2-40B4-BE49-F238E27FC236}">
                    <a16:creationId xmlns:a16="http://schemas.microsoft.com/office/drawing/2014/main" id="{AA1D323E-F874-294C-9853-3646482145A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34" name="Oval 1">
                <a:extLst>
                  <a:ext uri="{FF2B5EF4-FFF2-40B4-BE49-F238E27FC236}">
                    <a16:creationId xmlns:a16="http://schemas.microsoft.com/office/drawing/2014/main" id="{ED49280B-9D9D-0A45-839A-7563A101C17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CC4EF63D-B92D-094B-B410-B1E034D53D6F}"/>
                </a:ext>
              </a:extLst>
            </p:cNvPr>
            <p:cNvGrpSpPr/>
            <p:nvPr/>
          </p:nvGrpSpPr>
          <p:grpSpPr>
            <a:xfrm>
              <a:off x="1115759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21" name="Oval 1">
                <a:extLst>
                  <a:ext uri="{FF2B5EF4-FFF2-40B4-BE49-F238E27FC236}">
                    <a16:creationId xmlns:a16="http://schemas.microsoft.com/office/drawing/2014/main" id="{E84C36AD-25C2-B142-9393-8695D167047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22" name="Oval 1">
                <a:extLst>
                  <a:ext uri="{FF2B5EF4-FFF2-40B4-BE49-F238E27FC236}">
                    <a16:creationId xmlns:a16="http://schemas.microsoft.com/office/drawing/2014/main" id="{527D4520-1E66-C645-A16F-BAFD4845735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23" name="Oval 1">
                <a:extLst>
                  <a:ext uri="{FF2B5EF4-FFF2-40B4-BE49-F238E27FC236}">
                    <a16:creationId xmlns:a16="http://schemas.microsoft.com/office/drawing/2014/main" id="{D4A344F7-2739-8643-97D5-B545F387338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24" name="Oval 1">
                <a:extLst>
                  <a:ext uri="{FF2B5EF4-FFF2-40B4-BE49-F238E27FC236}">
                    <a16:creationId xmlns:a16="http://schemas.microsoft.com/office/drawing/2014/main" id="{5FD4C61D-D56E-6A42-BD91-032C3044991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25" name="Oval 1">
                <a:extLst>
                  <a:ext uri="{FF2B5EF4-FFF2-40B4-BE49-F238E27FC236}">
                    <a16:creationId xmlns:a16="http://schemas.microsoft.com/office/drawing/2014/main" id="{B4BEC1E3-7B5E-DB43-8161-1DF7BD790B4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26" name="Oval 1">
                <a:extLst>
                  <a:ext uri="{FF2B5EF4-FFF2-40B4-BE49-F238E27FC236}">
                    <a16:creationId xmlns:a16="http://schemas.microsoft.com/office/drawing/2014/main" id="{384FA394-C7AD-F54D-AB77-214F2694B175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27" name="Oval 1">
                <a:extLst>
                  <a:ext uri="{FF2B5EF4-FFF2-40B4-BE49-F238E27FC236}">
                    <a16:creationId xmlns:a16="http://schemas.microsoft.com/office/drawing/2014/main" id="{285A91E1-F720-9541-BE7A-3224C685759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8A8E50FA-BDC0-AE4C-8422-940EF59FA874}"/>
                </a:ext>
              </a:extLst>
            </p:cNvPr>
            <p:cNvGrpSpPr/>
            <p:nvPr/>
          </p:nvGrpSpPr>
          <p:grpSpPr>
            <a:xfrm>
              <a:off x="-266651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14" name="Oval 1">
                <a:extLst>
                  <a:ext uri="{FF2B5EF4-FFF2-40B4-BE49-F238E27FC236}">
                    <a16:creationId xmlns:a16="http://schemas.microsoft.com/office/drawing/2014/main" id="{F75BF63B-0764-FE47-94BA-0CC0791E9FA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5" name="Oval 1">
                <a:extLst>
                  <a:ext uri="{FF2B5EF4-FFF2-40B4-BE49-F238E27FC236}">
                    <a16:creationId xmlns:a16="http://schemas.microsoft.com/office/drawing/2014/main" id="{C1559D4A-4372-F045-B5C8-AD5D44AA205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6" name="Oval 1">
                <a:extLst>
                  <a:ext uri="{FF2B5EF4-FFF2-40B4-BE49-F238E27FC236}">
                    <a16:creationId xmlns:a16="http://schemas.microsoft.com/office/drawing/2014/main" id="{0916032E-0BF8-AD4C-8AA5-AE67FF73018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7" name="Oval 1">
                <a:extLst>
                  <a:ext uri="{FF2B5EF4-FFF2-40B4-BE49-F238E27FC236}">
                    <a16:creationId xmlns:a16="http://schemas.microsoft.com/office/drawing/2014/main" id="{73F0DE53-5344-BC4D-BCBD-959CEF6300C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8" name="Oval 1">
                <a:extLst>
                  <a:ext uri="{FF2B5EF4-FFF2-40B4-BE49-F238E27FC236}">
                    <a16:creationId xmlns:a16="http://schemas.microsoft.com/office/drawing/2014/main" id="{572BEAE4-D37E-784B-9087-C26931ACE2E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9" name="Oval 1">
                <a:extLst>
                  <a:ext uri="{FF2B5EF4-FFF2-40B4-BE49-F238E27FC236}">
                    <a16:creationId xmlns:a16="http://schemas.microsoft.com/office/drawing/2014/main" id="{42FA7DA6-D912-E344-804F-29CB431256F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20" name="Oval 1">
                <a:extLst>
                  <a:ext uri="{FF2B5EF4-FFF2-40B4-BE49-F238E27FC236}">
                    <a16:creationId xmlns:a16="http://schemas.microsoft.com/office/drawing/2014/main" id="{438CED1B-0B86-B847-9224-17B3AEDE527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28A42DF-E626-C84E-A99C-DFFD703C0599}"/>
                </a:ext>
              </a:extLst>
            </p:cNvPr>
            <p:cNvGrpSpPr/>
            <p:nvPr/>
          </p:nvGrpSpPr>
          <p:grpSpPr>
            <a:xfrm>
              <a:off x="82230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7" name="Oval 1">
                <a:extLst>
                  <a:ext uri="{FF2B5EF4-FFF2-40B4-BE49-F238E27FC236}">
                    <a16:creationId xmlns:a16="http://schemas.microsoft.com/office/drawing/2014/main" id="{467DEE41-CCD6-974E-8671-371CD5620F62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08" name="Oval 1">
                <a:extLst>
                  <a:ext uri="{FF2B5EF4-FFF2-40B4-BE49-F238E27FC236}">
                    <a16:creationId xmlns:a16="http://schemas.microsoft.com/office/drawing/2014/main" id="{BC049557-3CAB-EC46-BBD0-D726334F373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09" name="Oval 1">
                <a:extLst>
                  <a:ext uri="{FF2B5EF4-FFF2-40B4-BE49-F238E27FC236}">
                    <a16:creationId xmlns:a16="http://schemas.microsoft.com/office/drawing/2014/main" id="{70314D45-E418-A140-8279-0481304B176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0" name="Oval 1">
                <a:extLst>
                  <a:ext uri="{FF2B5EF4-FFF2-40B4-BE49-F238E27FC236}">
                    <a16:creationId xmlns:a16="http://schemas.microsoft.com/office/drawing/2014/main" id="{B28E754F-DDE3-7641-ADAF-A874B00F5DF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1" name="Oval 1">
                <a:extLst>
                  <a:ext uri="{FF2B5EF4-FFF2-40B4-BE49-F238E27FC236}">
                    <a16:creationId xmlns:a16="http://schemas.microsoft.com/office/drawing/2014/main" id="{128F47F2-8915-D940-BE8F-8EA01C6D362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2" name="Oval 1">
                <a:extLst>
                  <a:ext uri="{FF2B5EF4-FFF2-40B4-BE49-F238E27FC236}">
                    <a16:creationId xmlns:a16="http://schemas.microsoft.com/office/drawing/2014/main" id="{CDA44B54-89C4-4349-807D-7F982244C9E5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13" name="Oval 1">
                <a:extLst>
                  <a:ext uri="{FF2B5EF4-FFF2-40B4-BE49-F238E27FC236}">
                    <a16:creationId xmlns:a16="http://schemas.microsoft.com/office/drawing/2014/main" id="{01E4C474-E728-CB48-B3DD-13088570C37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63BD2CBD-6D76-5342-9FCA-697A376A819E}"/>
                </a:ext>
              </a:extLst>
            </p:cNvPr>
            <p:cNvGrpSpPr/>
            <p:nvPr/>
          </p:nvGrpSpPr>
          <p:grpSpPr>
            <a:xfrm>
              <a:off x="191125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0" name="Oval 1">
                <a:extLst>
                  <a:ext uri="{FF2B5EF4-FFF2-40B4-BE49-F238E27FC236}">
                    <a16:creationId xmlns:a16="http://schemas.microsoft.com/office/drawing/2014/main" id="{72128B88-4F73-7A4F-8ECF-68BB6C7D1E1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01" name="Oval 1">
                <a:extLst>
                  <a:ext uri="{FF2B5EF4-FFF2-40B4-BE49-F238E27FC236}">
                    <a16:creationId xmlns:a16="http://schemas.microsoft.com/office/drawing/2014/main" id="{4EA3AC79-D66F-BB46-A208-B5315FB3E12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02" name="Oval 1">
                <a:extLst>
                  <a:ext uri="{FF2B5EF4-FFF2-40B4-BE49-F238E27FC236}">
                    <a16:creationId xmlns:a16="http://schemas.microsoft.com/office/drawing/2014/main" id="{1A2F7C7A-2363-ED4C-8B75-4135EF3C207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03" name="Oval 1">
                <a:extLst>
                  <a:ext uri="{FF2B5EF4-FFF2-40B4-BE49-F238E27FC236}">
                    <a16:creationId xmlns:a16="http://schemas.microsoft.com/office/drawing/2014/main" id="{9F93E345-D542-0D43-9402-4F0CAB09C63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04" name="Oval 1">
                <a:extLst>
                  <a:ext uri="{FF2B5EF4-FFF2-40B4-BE49-F238E27FC236}">
                    <a16:creationId xmlns:a16="http://schemas.microsoft.com/office/drawing/2014/main" id="{66BCA95A-1A36-674C-A841-CAAF761380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05" name="Oval 1">
                <a:extLst>
                  <a:ext uri="{FF2B5EF4-FFF2-40B4-BE49-F238E27FC236}">
                    <a16:creationId xmlns:a16="http://schemas.microsoft.com/office/drawing/2014/main" id="{17CEFC0F-2349-5043-87F7-427FFBAE05A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206" name="Oval 1">
                <a:extLst>
                  <a:ext uri="{FF2B5EF4-FFF2-40B4-BE49-F238E27FC236}">
                    <a16:creationId xmlns:a16="http://schemas.microsoft.com/office/drawing/2014/main" id="{2ED94CA3-C946-DD48-AC65-FB1D2DBF2B2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B8E4D94-3D6E-4F41-8961-D047DC19AD37}"/>
                </a:ext>
              </a:extLst>
            </p:cNvPr>
            <p:cNvGrpSpPr/>
            <p:nvPr/>
          </p:nvGrpSpPr>
          <p:grpSpPr>
            <a:xfrm>
              <a:off x="300021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93" name="Oval 1">
                <a:extLst>
                  <a:ext uri="{FF2B5EF4-FFF2-40B4-BE49-F238E27FC236}">
                    <a16:creationId xmlns:a16="http://schemas.microsoft.com/office/drawing/2014/main" id="{EBBA5415-846F-B64A-A5D6-4EA727CEDB5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4" name="Oval 1">
                <a:extLst>
                  <a:ext uri="{FF2B5EF4-FFF2-40B4-BE49-F238E27FC236}">
                    <a16:creationId xmlns:a16="http://schemas.microsoft.com/office/drawing/2014/main" id="{B5875679-848C-1E46-BE5B-645E82C376A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5" name="Oval 1">
                <a:extLst>
                  <a:ext uri="{FF2B5EF4-FFF2-40B4-BE49-F238E27FC236}">
                    <a16:creationId xmlns:a16="http://schemas.microsoft.com/office/drawing/2014/main" id="{C9C14206-44AD-A845-897E-8D419841E24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6" name="Oval 1">
                <a:extLst>
                  <a:ext uri="{FF2B5EF4-FFF2-40B4-BE49-F238E27FC236}">
                    <a16:creationId xmlns:a16="http://schemas.microsoft.com/office/drawing/2014/main" id="{FA5023DB-FA72-B140-AF3C-C096A2758A1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7" name="Oval 1">
                <a:extLst>
                  <a:ext uri="{FF2B5EF4-FFF2-40B4-BE49-F238E27FC236}">
                    <a16:creationId xmlns:a16="http://schemas.microsoft.com/office/drawing/2014/main" id="{90F7F4A0-2A61-884A-9EDF-2DB093E100A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8" name="Oval 1">
                <a:extLst>
                  <a:ext uri="{FF2B5EF4-FFF2-40B4-BE49-F238E27FC236}">
                    <a16:creationId xmlns:a16="http://schemas.microsoft.com/office/drawing/2014/main" id="{2D6D1C64-85FB-F34E-9539-39D2111C144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9" name="Oval 1">
                <a:extLst>
                  <a:ext uri="{FF2B5EF4-FFF2-40B4-BE49-F238E27FC236}">
                    <a16:creationId xmlns:a16="http://schemas.microsoft.com/office/drawing/2014/main" id="{5CE7DE3E-EDEC-3A43-8954-9EB3787F18A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C00DCE5C-6806-5948-991D-42F715AC6B3C}"/>
                </a:ext>
              </a:extLst>
            </p:cNvPr>
            <p:cNvGrpSpPr/>
            <p:nvPr/>
          </p:nvGrpSpPr>
          <p:grpSpPr>
            <a:xfrm>
              <a:off x="408916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86" name="Oval 1">
                <a:extLst>
                  <a:ext uri="{FF2B5EF4-FFF2-40B4-BE49-F238E27FC236}">
                    <a16:creationId xmlns:a16="http://schemas.microsoft.com/office/drawing/2014/main" id="{5825561C-0D15-ED44-A6CF-5EFA78665B5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7" name="Oval 1">
                <a:extLst>
                  <a:ext uri="{FF2B5EF4-FFF2-40B4-BE49-F238E27FC236}">
                    <a16:creationId xmlns:a16="http://schemas.microsoft.com/office/drawing/2014/main" id="{4E495C76-F0F3-DB42-974B-A55F0F2BC328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8" name="Oval 1">
                <a:extLst>
                  <a:ext uri="{FF2B5EF4-FFF2-40B4-BE49-F238E27FC236}">
                    <a16:creationId xmlns:a16="http://schemas.microsoft.com/office/drawing/2014/main" id="{28C72B22-DC18-9341-83E2-F6EF467CEAF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9" name="Oval 1">
                <a:extLst>
                  <a:ext uri="{FF2B5EF4-FFF2-40B4-BE49-F238E27FC236}">
                    <a16:creationId xmlns:a16="http://schemas.microsoft.com/office/drawing/2014/main" id="{9CBE980E-DC3C-0941-9180-CB75927BA08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0" name="Oval 1">
                <a:extLst>
                  <a:ext uri="{FF2B5EF4-FFF2-40B4-BE49-F238E27FC236}">
                    <a16:creationId xmlns:a16="http://schemas.microsoft.com/office/drawing/2014/main" id="{0146128B-3235-4849-81AD-2CF68EC92FB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1" name="Oval 1">
                <a:extLst>
                  <a:ext uri="{FF2B5EF4-FFF2-40B4-BE49-F238E27FC236}">
                    <a16:creationId xmlns:a16="http://schemas.microsoft.com/office/drawing/2014/main" id="{93DE8511-8D52-6B46-8314-6FBE3215456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92" name="Oval 1">
                <a:extLst>
                  <a:ext uri="{FF2B5EF4-FFF2-40B4-BE49-F238E27FC236}">
                    <a16:creationId xmlns:a16="http://schemas.microsoft.com/office/drawing/2014/main" id="{F0DFA7CB-0871-DA4E-8EE2-1899A2D97CE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BBB34F06-1956-5B4C-B359-383952176D9E}"/>
                </a:ext>
              </a:extLst>
            </p:cNvPr>
            <p:cNvGrpSpPr/>
            <p:nvPr/>
          </p:nvGrpSpPr>
          <p:grpSpPr>
            <a:xfrm>
              <a:off x="517812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9" name="Oval 1">
                <a:extLst>
                  <a:ext uri="{FF2B5EF4-FFF2-40B4-BE49-F238E27FC236}">
                    <a16:creationId xmlns:a16="http://schemas.microsoft.com/office/drawing/2014/main" id="{7F98FC30-3C2F-AA42-9AA3-EBE4F4876E5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0" name="Oval 1">
                <a:extLst>
                  <a:ext uri="{FF2B5EF4-FFF2-40B4-BE49-F238E27FC236}">
                    <a16:creationId xmlns:a16="http://schemas.microsoft.com/office/drawing/2014/main" id="{6D92F4E2-15BA-3347-ABB2-100D8872E54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1" name="Oval 1">
                <a:extLst>
                  <a:ext uri="{FF2B5EF4-FFF2-40B4-BE49-F238E27FC236}">
                    <a16:creationId xmlns:a16="http://schemas.microsoft.com/office/drawing/2014/main" id="{39F76A0A-8F58-3A49-8548-CA19AA114CB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2" name="Oval 1">
                <a:extLst>
                  <a:ext uri="{FF2B5EF4-FFF2-40B4-BE49-F238E27FC236}">
                    <a16:creationId xmlns:a16="http://schemas.microsoft.com/office/drawing/2014/main" id="{A691A6D0-B3D9-624F-A098-8CB4214A942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3" name="Oval 1">
                <a:extLst>
                  <a:ext uri="{FF2B5EF4-FFF2-40B4-BE49-F238E27FC236}">
                    <a16:creationId xmlns:a16="http://schemas.microsoft.com/office/drawing/2014/main" id="{7F82E56C-B877-7146-A7A2-7F404415FF8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4" name="Oval 1">
                <a:extLst>
                  <a:ext uri="{FF2B5EF4-FFF2-40B4-BE49-F238E27FC236}">
                    <a16:creationId xmlns:a16="http://schemas.microsoft.com/office/drawing/2014/main" id="{2D0EA037-F954-A14C-8779-31B05CE84AB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85" name="Oval 1">
                <a:extLst>
                  <a:ext uri="{FF2B5EF4-FFF2-40B4-BE49-F238E27FC236}">
                    <a16:creationId xmlns:a16="http://schemas.microsoft.com/office/drawing/2014/main" id="{6917C3A5-A3DE-FC45-A4A0-49A0F4367AA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142108AB-83EC-5547-AC55-672EFED7D567}"/>
                </a:ext>
              </a:extLst>
            </p:cNvPr>
            <p:cNvGrpSpPr/>
            <p:nvPr/>
          </p:nvGrpSpPr>
          <p:grpSpPr>
            <a:xfrm>
              <a:off x="626707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2" name="Oval 1">
                <a:extLst>
                  <a:ext uri="{FF2B5EF4-FFF2-40B4-BE49-F238E27FC236}">
                    <a16:creationId xmlns:a16="http://schemas.microsoft.com/office/drawing/2014/main" id="{81A7FE7F-8E95-034F-8F12-A806C035640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3" name="Oval 1">
                <a:extLst>
                  <a:ext uri="{FF2B5EF4-FFF2-40B4-BE49-F238E27FC236}">
                    <a16:creationId xmlns:a16="http://schemas.microsoft.com/office/drawing/2014/main" id="{B479226F-4110-8C45-A19A-FB69E249437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4" name="Oval 1">
                <a:extLst>
                  <a:ext uri="{FF2B5EF4-FFF2-40B4-BE49-F238E27FC236}">
                    <a16:creationId xmlns:a16="http://schemas.microsoft.com/office/drawing/2014/main" id="{C829F1E7-12A4-014A-A07E-4D3DB4E32BA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5" name="Oval 1">
                <a:extLst>
                  <a:ext uri="{FF2B5EF4-FFF2-40B4-BE49-F238E27FC236}">
                    <a16:creationId xmlns:a16="http://schemas.microsoft.com/office/drawing/2014/main" id="{C2170044-EA05-9B44-BA11-F2060275E47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6" name="Oval 1">
                <a:extLst>
                  <a:ext uri="{FF2B5EF4-FFF2-40B4-BE49-F238E27FC236}">
                    <a16:creationId xmlns:a16="http://schemas.microsoft.com/office/drawing/2014/main" id="{83EAA9AE-1CCB-A141-BE6D-0FC73AE9070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7" name="Oval 1">
                <a:extLst>
                  <a:ext uri="{FF2B5EF4-FFF2-40B4-BE49-F238E27FC236}">
                    <a16:creationId xmlns:a16="http://schemas.microsoft.com/office/drawing/2014/main" id="{3C94CD9C-45BD-824D-B63E-6B9D3AB9FB5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8" name="Oval 1">
                <a:extLst>
                  <a:ext uri="{FF2B5EF4-FFF2-40B4-BE49-F238E27FC236}">
                    <a16:creationId xmlns:a16="http://schemas.microsoft.com/office/drawing/2014/main" id="{7F9B3477-369C-824F-BE16-452E789CEE3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036A4924-087B-7345-AF4E-3AA90E06D1D2}"/>
                </a:ext>
              </a:extLst>
            </p:cNvPr>
            <p:cNvGrpSpPr/>
            <p:nvPr/>
          </p:nvGrpSpPr>
          <p:grpSpPr>
            <a:xfrm>
              <a:off x="735603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65" name="Oval 1">
                <a:extLst>
                  <a:ext uri="{FF2B5EF4-FFF2-40B4-BE49-F238E27FC236}">
                    <a16:creationId xmlns:a16="http://schemas.microsoft.com/office/drawing/2014/main" id="{DED05AD6-9598-BC4E-8A81-1C54AB0CEE9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6" name="Oval 1">
                <a:extLst>
                  <a:ext uri="{FF2B5EF4-FFF2-40B4-BE49-F238E27FC236}">
                    <a16:creationId xmlns:a16="http://schemas.microsoft.com/office/drawing/2014/main" id="{808AF990-B69D-8145-941C-5CA42824BF7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7" name="Oval 1">
                <a:extLst>
                  <a:ext uri="{FF2B5EF4-FFF2-40B4-BE49-F238E27FC236}">
                    <a16:creationId xmlns:a16="http://schemas.microsoft.com/office/drawing/2014/main" id="{8DAEEA28-77BE-1C47-8B6E-C3809595D80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8" name="Oval 1">
                <a:extLst>
                  <a:ext uri="{FF2B5EF4-FFF2-40B4-BE49-F238E27FC236}">
                    <a16:creationId xmlns:a16="http://schemas.microsoft.com/office/drawing/2014/main" id="{DD8FF275-3402-614A-B6D3-281E6261EED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9" name="Oval 1">
                <a:extLst>
                  <a:ext uri="{FF2B5EF4-FFF2-40B4-BE49-F238E27FC236}">
                    <a16:creationId xmlns:a16="http://schemas.microsoft.com/office/drawing/2014/main" id="{1124F457-291A-2546-9E0F-A07249646EA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0" name="Oval 1">
                <a:extLst>
                  <a:ext uri="{FF2B5EF4-FFF2-40B4-BE49-F238E27FC236}">
                    <a16:creationId xmlns:a16="http://schemas.microsoft.com/office/drawing/2014/main" id="{7708A268-CEE4-C649-A561-B6B19220311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71" name="Oval 1">
                <a:extLst>
                  <a:ext uri="{FF2B5EF4-FFF2-40B4-BE49-F238E27FC236}">
                    <a16:creationId xmlns:a16="http://schemas.microsoft.com/office/drawing/2014/main" id="{B8318EE3-02EF-9845-B375-0B355BA478A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C8CC8C79-3BC0-4D42-943D-764C9C7DA7B3}"/>
                </a:ext>
              </a:extLst>
            </p:cNvPr>
            <p:cNvGrpSpPr/>
            <p:nvPr/>
          </p:nvGrpSpPr>
          <p:grpSpPr>
            <a:xfrm>
              <a:off x="844498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8" name="Oval 1">
                <a:extLst>
                  <a:ext uri="{FF2B5EF4-FFF2-40B4-BE49-F238E27FC236}">
                    <a16:creationId xmlns:a16="http://schemas.microsoft.com/office/drawing/2014/main" id="{29E576E6-9D0C-7A4C-B4FA-98D02FD444F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59" name="Oval 1">
                <a:extLst>
                  <a:ext uri="{FF2B5EF4-FFF2-40B4-BE49-F238E27FC236}">
                    <a16:creationId xmlns:a16="http://schemas.microsoft.com/office/drawing/2014/main" id="{8CBC6594-276C-C943-AF14-EB0334929C9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0" name="Oval 1">
                <a:extLst>
                  <a:ext uri="{FF2B5EF4-FFF2-40B4-BE49-F238E27FC236}">
                    <a16:creationId xmlns:a16="http://schemas.microsoft.com/office/drawing/2014/main" id="{0A0841D9-4937-2841-8C42-5C05F0F622F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1" name="Oval 1">
                <a:extLst>
                  <a:ext uri="{FF2B5EF4-FFF2-40B4-BE49-F238E27FC236}">
                    <a16:creationId xmlns:a16="http://schemas.microsoft.com/office/drawing/2014/main" id="{EC3E57DF-0E48-6B49-B573-331F912FEFD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2" name="Oval 1">
                <a:extLst>
                  <a:ext uri="{FF2B5EF4-FFF2-40B4-BE49-F238E27FC236}">
                    <a16:creationId xmlns:a16="http://schemas.microsoft.com/office/drawing/2014/main" id="{91217284-CB29-4641-B50C-476C8BF0828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3" name="Oval 1">
                <a:extLst>
                  <a:ext uri="{FF2B5EF4-FFF2-40B4-BE49-F238E27FC236}">
                    <a16:creationId xmlns:a16="http://schemas.microsoft.com/office/drawing/2014/main" id="{878F3866-B370-3F47-8867-0F7964616C0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64" name="Oval 1">
                <a:extLst>
                  <a:ext uri="{FF2B5EF4-FFF2-40B4-BE49-F238E27FC236}">
                    <a16:creationId xmlns:a16="http://schemas.microsoft.com/office/drawing/2014/main" id="{CD489B18-BD33-2E43-8825-98E1CDF8748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FF22E93-2DA8-644B-BB3D-A9B35E7ABC49}"/>
                </a:ext>
              </a:extLst>
            </p:cNvPr>
            <p:cNvGrpSpPr/>
            <p:nvPr/>
          </p:nvGrpSpPr>
          <p:grpSpPr>
            <a:xfrm>
              <a:off x="953394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1" name="Oval 1">
                <a:extLst>
                  <a:ext uri="{FF2B5EF4-FFF2-40B4-BE49-F238E27FC236}">
                    <a16:creationId xmlns:a16="http://schemas.microsoft.com/office/drawing/2014/main" id="{3E6DF8C2-7475-EC49-AE5B-D4B23D3AF5B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52" name="Oval 1">
                <a:extLst>
                  <a:ext uri="{FF2B5EF4-FFF2-40B4-BE49-F238E27FC236}">
                    <a16:creationId xmlns:a16="http://schemas.microsoft.com/office/drawing/2014/main" id="{6971FE52-2D10-0E42-A6DD-E988AD7936A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53" name="Oval 1">
                <a:extLst>
                  <a:ext uri="{FF2B5EF4-FFF2-40B4-BE49-F238E27FC236}">
                    <a16:creationId xmlns:a16="http://schemas.microsoft.com/office/drawing/2014/main" id="{D933BA2C-D9C6-AB4E-8DFE-EC38D3001D7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54" name="Oval 1">
                <a:extLst>
                  <a:ext uri="{FF2B5EF4-FFF2-40B4-BE49-F238E27FC236}">
                    <a16:creationId xmlns:a16="http://schemas.microsoft.com/office/drawing/2014/main" id="{D197AEB5-3A63-C64E-AAA5-3C24760E57D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55" name="Oval 1">
                <a:extLst>
                  <a:ext uri="{FF2B5EF4-FFF2-40B4-BE49-F238E27FC236}">
                    <a16:creationId xmlns:a16="http://schemas.microsoft.com/office/drawing/2014/main" id="{2C92B164-F15D-0D40-A1BD-F336B38A9AE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56" name="Oval 1">
                <a:extLst>
                  <a:ext uri="{FF2B5EF4-FFF2-40B4-BE49-F238E27FC236}">
                    <a16:creationId xmlns:a16="http://schemas.microsoft.com/office/drawing/2014/main" id="{A80AC99F-8A6B-FD4D-8158-A01B93B24BB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57" name="Oval 1">
                <a:extLst>
                  <a:ext uri="{FF2B5EF4-FFF2-40B4-BE49-F238E27FC236}">
                    <a16:creationId xmlns:a16="http://schemas.microsoft.com/office/drawing/2014/main" id="{9755FB1B-B54D-2745-B9A2-35BE12D490E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17CE8983-2AC5-2F4F-B54D-655D60A477B0}"/>
                </a:ext>
              </a:extLst>
            </p:cNvPr>
            <p:cNvGrpSpPr/>
            <p:nvPr/>
          </p:nvGrpSpPr>
          <p:grpSpPr>
            <a:xfrm>
              <a:off x="1062289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4" name="Oval 1">
                <a:extLst>
                  <a:ext uri="{FF2B5EF4-FFF2-40B4-BE49-F238E27FC236}">
                    <a16:creationId xmlns:a16="http://schemas.microsoft.com/office/drawing/2014/main" id="{F744C10E-E99A-E545-82CC-9510FFFBFB8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5" name="Oval 1">
                <a:extLst>
                  <a:ext uri="{FF2B5EF4-FFF2-40B4-BE49-F238E27FC236}">
                    <a16:creationId xmlns:a16="http://schemas.microsoft.com/office/drawing/2014/main" id="{F2FEA80C-FC56-404A-BE4D-6D9AA6CA7CA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6" name="Oval 1">
                <a:extLst>
                  <a:ext uri="{FF2B5EF4-FFF2-40B4-BE49-F238E27FC236}">
                    <a16:creationId xmlns:a16="http://schemas.microsoft.com/office/drawing/2014/main" id="{6B79474E-6501-E741-9425-8C32C378687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7" name="Oval 1">
                <a:extLst>
                  <a:ext uri="{FF2B5EF4-FFF2-40B4-BE49-F238E27FC236}">
                    <a16:creationId xmlns:a16="http://schemas.microsoft.com/office/drawing/2014/main" id="{A85F5219-3287-EF4B-9980-BE645D28A10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8" name="Oval 1">
                <a:extLst>
                  <a:ext uri="{FF2B5EF4-FFF2-40B4-BE49-F238E27FC236}">
                    <a16:creationId xmlns:a16="http://schemas.microsoft.com/office/drawing/2014/main" id="{E405DD32-3546-CD46-BEAF-63220747065F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9" name="Oval 1">
                <a:extLst>
                  <a:ext uri="{FF2B5EF4-FFF2-40B4-BE49-F238E27FC236}">
                    <a16:creationId xmlns:a16="http://schemas.microsoft.com/office/drawing/2014/main" id="{9E4BAB73-D667-8748-BF6B-BDFFA920919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50" name="Oval 1">
                <a:extLst>
                  <a:ext uri="{FF2B5EF4-FFF2-40B4-BE49-F238E27FC236}">
                    <a16:creationId xmlns:a16="http://schemas.microsoft.com/office/drawing/2014/main" id="{E98B210D-F8AE-564B-83C8-363F972144D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8040A861-0F71-0642-ABEF-2470DF2B646D}"/>
                </a:ext>
              </a:extLst>
            </p:cNvPr>
            <p:cNvGrpSpPr/>
            <p:nvPr/>
          </p:nvGrpSpPr>
          <p:grpSpPr>
            <a:xfrm>
              <a:off x="1171185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7" name="Oval 1">
                <a:extLst>
                  <a:ext uri="{FF2B5EF4-FFF2-40B4-BE49-F238E27FC236}">
                    <a16:creationId xmlns:a16="http://schemas.microsoft.com/office/drawing/2014/main" id="{E8F17436-99EA-8D46-ACF7-CEC857223CE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38" name="Oval 1">
                <a:extLst>
                  <a:ext uri="{FF2B5EF4-FFF2-40B4-BE49-F238E27FC236}">
                    <a16:creationId xmlns:a16="http://schemas.microsoft.com/office/drawing/2014/main" id="{0E4114A1-DF5F-6148-93E6-815684ADA8B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39" name="Oval 1">
                <a:extLst>
                  <a:ext uri="{FF2B5EF4-FFF2-40B4-BE49-F238E27FC236}">
                    <a16:creationId xmlns:a16="http://schemas.microsoft.com/office/drawing/2014/main" id="{3F94E693-AF63-7A43-BDE8-DFD63F41563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0" name="Oval 1">
                <a:extLst>
                  <a:ext uri="{FF2B5EF4-FFF2-40B4-BE49-F238E27FC236}">
                    <a16:creationId xmlns:a16="http://schemas.microsoft.com/office/drawing/2014/main" id="{F5812E0F-3513-2F4C-9A8A-C5A119D21B8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1" name="Oval 1">
                <a:extLst>
                  <a:ext uri="{FF2B5EF4-FFF2-40B4-BE49-F238E27FC236}">
                    <a16:creationId xmlns:a16="http://schemas.microsoft.com/office/drawing/2014/main" id="{742880DF-C2D1-AF4C-97D6-284BA99973D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2" name="Oval 1">
                <a:extLst>
                  <a:ext uri="{FF2B5EF4-FFF2-40B4-BE49-F238E27FC236}">
                    <a16:creationId xmlns:a16="http://schemas.microsoft.com/office/drawing/2014/main" id="{2706F319-0C81-8E44-845E-8B0D7E6C9B1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43" name="Oval 1">
                <a:extLst>
                  <a:ext uri="{FF2B5EF4-FFF2-40B4-BE49-F238E27FC236}">
                    <a16:creationId xmlns:a16="http://schemas.microsoft.com/office/drawing/2014/main" id="{7A97F628-16A0-B848-8100-E6EDC362471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1475F68F-C5FD-654F-B73F-BCC8EE6AF179}"/>
                </a:ext>
              </a:extLst>
            </p:cNvPr>
            <p:cNvGrpSpPr/>
            <p:nvPr/>
          </p:nvGrpSpPr>
          <p:grpSpPr>
            <a:xfrm>
              <a:off x="26804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0" name="Oval 1">
                <a:extLst>
                  <a:ext uri="{FF2B5EF4-FFF2-40B4-BE49-F238E27FC236}">
                    <a16:creationId xmlns:a16="http://schemas.microsoft.com/office/drawing/2014/main" id="{D2A24961-BA8B-8345-B29F-78CD5A4151F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31" name="Oval 1">
                <a:extLst>
                  <a:ext uri="{FF2B5EF4-FFF2-40B4-BE49-F238E27FC236}">
                    <a16:creationId xmlns:a16="http://schemas.microsoft.com/office/drawing/2014/main" id="{4B01FEE7-8D2F-974A-87A5-FE5EC62F16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32" name="Oval 1">
                <a:extLst>
                  <a:ext uri="{FF2B5EF4-FFF2-40B4-BE49-F238E27FC236}">
                    <a16:creationId xmlns:a16="http://schemas.microsoft.com/office/drawing/2014/main" id="{FFD4A38E-745C-0443-BB3A-D8065F9BB0A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33" name="Oval 1">
                <a:extLst>
                  <a:ext uri="{FF2B5EF4-FFF2-40B4-BE49-F238E27FC236}">
                    <a16:creationId xmlns:a16="http://schemas.microsoft.com/office/drawing/2014/main" id="{09FCF57F-AC21-DA4E-9317-B74CE1978C0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34" name="Oval 1">
                <a:extLst>
                  <a:ext uri="{FF2B5EF4-FFF2-40B4-BE49-F238E27FC236}">
                    <a16:creationId xmlns:a16="http://schemas.microsoft.com/office/drawing/2014/main" id="{5A5FA987-0876-4F45-ACFE-5F994861EF8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35" name="Oval 1">
                <a:extLst>
                  <a:ext uri="{FF2B5EF4-FFF2-40B4-BE49-F238E27FC236}">
                    <a16:creationId xmlns:a16="http://schemas.microsoft.com/office/drawing/2014/main" id="{AAABDBC6-5483-8E4A-B550-32413A9877F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36" name="Oval 1">
                <a:extLst>
                  <a:ext uri="{FF2B5EF4-FFF2-40B4-BE49-F238E27FC236}">
                    <a16:creationId xmlns:a16="http://schemas.microsoft.com/office/drawing/2014/main" id="{F330A093-AF91-314C-8383-2B997991083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241F1F40-1733-AB45-8974-1DD4337B16DF}"/>
                </a:ext>
              </a:extLst>
            </p:cNvPr>
            <p:cNvGrpSpPr/>
            <p:nvPr/>
          </p:nvGrpSpPr>
          <p:grpSpPr>
            <a:xfrm>
              <a:off x="135699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23" name="Oval 1">
                <a:extLst>
                  <a:ext uri="{FF2B5EF4-FFF2-40B4-BE49-F238E27FC236}">
                    <a16:creationId xmlns:a16="http://schemas.microsoft.com/office/drawing/2014/main" id="{393A10F1-80DC-C34C-97D4-831E10801C1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4" name="Oval 1">
                <a:extLst>
                  <a:ext uri="{FF2B5EF4-FFF2-40B4-BE49-F238E27FC236}">
                    <a16:creationId xmlns:a16="http://schemas.microsoft.com/office/drawing/2014/main" id="{1C21D6E3-A792-2345-8B68-80763DA14B3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5" name="Oval 1">
                <a:extLst>
                  <a:ext uri="{FF2B5EF4-FFF2-40B4-BE49-F238E27FC236}">
                    <a16:creationId xmlns:a16="http://schemas.microsoft.com/office/drawing/2014/main" id="{3DCD4E82-E0A7-5C4A-8E45-62DCF8ED57D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6" name="Oval 1">
                <a:extLst>
                  <a:ext uri="{FF2B5EF4-FFF2-40B4-BE49-F238E27FC236}">
                    <a16:creationId xmlns:a16="http://schemas.microsoft.com/office/drawing/2014/main" id="{9B6DE9BA-58CF-0447-9874-DBA17321BC2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7" name="Oval 1">
                <a:extLst>
                  <a:ext uri="{FF2B5EF4-FFF2-40B4-BE49-F238E27FC236}">
                    <a16:creationId xmlns:a16="http://schemas.microsoft.com/office/drawing/2014/main" id="{A444679B-55D9-224E-AA2A-DE27D639E0A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8" name="Oval 1">
                <a:extLst>
                  <a:ext uri="{FF2B5EF4-FFF2-40B4-BE49-F238E27FC236}">
                    <a16:creationId xmlns:a16="http://schemas.microsoft.com/office/drawing/2014/main" id="{97895266-AF32-5047-A9F1-683B9DB971B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9" name="Oval 1">
                <a:extLst>
                  <a:ext uri="{FF2B5EF4-FFF2-40B4-BE49-F238E27FC236}">
                    <a16:creationId xmlns:a16="http://schemas.microsoft.com/office/drawing/2014/main" id="{48C7268E-A911-BC4B-8F53-76F7F845666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A79928C4-45B3-6A40-A9BC-9AB881CB4F1A}"/>
                </a:ext>
              </a:extLst>
            </p:cNvPr>
            <p:cNvGrpSpPr/>
            <p:nvPr/>
          </p:nvGrpSpPr>
          <p:grpSpPr>
            <a:xfrm>
              <a:off x="244595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16" name="Oval 1">
                <a:extLst>
                  <a:ext uri="{FF2B5EF4-FFF2-40B4-BE49-F238E27FC236}">
                    <a16:creationId xmlns:a16="http://schemas.microsoft.com/office/drawing/2014/main" id="{F8199A21-C52E-7C42-8EBE-861E4031388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7" name="Oval 1">
                <a:extLst>
                  <a:ext uri="{FF2B5EF4-FFF2-40B4-BE49-F238E27FC236}">
                    <a16:creationId xmlns:a16="http://schemas.microsoft.com/office/drawing/2014/main" id="{C5437793-BD32-7645-AC94-F0EE16FCF2A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8" name="Oval 1">
                <a:extLst>
                  <a:ext uri="{FF2B5EF4-FFF2-40B4-BE49-F238E27FC236}">
                    <a16:creationId xmlns:a16="http://schemas.microsoft.com/office/drawing/2014/main" id="{31C998CD-1FBE-BE4F-8883-F60DC7923F0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9" name="Oval 1">
                <a:extLst>
                  <a:ext uri="{FF2B5EF4-FFF2-40B4-BE49-F238E27FC236}">
                    <a16:creationId xmlns:a16="http://schemas.microsoft.com/office/drawing/2014/main" id="{A1539143-CFFA-FF4A-9058-A278AA31270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0" name="Oval 1">
                <a:extLst>
                  <a:ext uri="{FF2B5EF4-FFF2-40B4-BE49-F238E27FC236}">
                    <a16:creationId xmlns:a16="http://schemas.microsoft.com/office/drawing/2014/main" id="{055E8785-1F4A-424D-9799-4A884311112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1" name="Oval 1">
                <a:extLst>
                  <a:ext uri="{FF2B5EF4-FFF2-40B4-BE49-F238E27FC236}">
                    <a16:creationId xmlns:a16="http://schemas.microsoft.com/office/drawing/2014/main" id="{09176C6E-37BB-E547-B1B2-9FFE840BD3E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22" name="Oval 1">
                <a:extLst>
                  <a:ext uri="{FF2B5EF4-FFF2-40B4-BE49-F238E27FC236}">
                    <a16:creationId xmlns:a16="http://schemas.microsoft.com/office/drawing/2014/main" id="{0577779E-062A-A14C-8513-426C09FCC58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D2E22D8F-7072-174A-B3E5-BA8172690536}"/>
                </a:ext>
              </a:extLst>
            </p:cNvPr>
            <p:cNvGrpSpPr/>
            <p:nvPr/>
          </p:nvGrpSpPr>
          <p:grpSpPr>
            <a:xfrm>
              <a:off x="353490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09" name="Oval 1">
                <a:extLst>
                  <a:ext uri="{FF2B5EF4-FFF2-40B4-BE49-F238E27FC236}">
                    <a16:creationId xmlns:a16="http://schemas.microsoft.com/office/drawing/2014/main" id="{3944EED3-95CA-0F42-B3BF-E706FA479A6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0" name="Oval 1">
                <a:extLst>
                  <a:ext uri="{FF2B5EF4-FFF2-40B4-BE49-F238E27FC236}">
                    <a16:creationId xmlns:a16="http://schemas.microsoft.com/office/drawing/2014/main" id="{0B002C8B-A8C2-2B4D-A7BA-241C5AE3E6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1" name="Oval 1">
                <a:extLst>
                  <a:ext uri="{FF2B5EF4-FFF2-40B4-BE49-F238E27FC236}">
                    <a16:creationId xmlns:a16="http://schemas.microsoft.com/office/drawing/2014/main" id="{45FDEF1F-843B-694A-BE56-75C059C9AD5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2" name="Oval 1">
                <a:extLst>
                  <a:ext uri="{FF2B5EF4-FFF2-40B4-BE49-F238E27FC236}">
                    <a16:creationId xmlns:a16="http://schemas.microsoft.com/office/drawing/2014/main" id="{777ED002-17ED-9140-93DA-6A93B772F4A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3" name="Oval 1">
                <a:extLst>
                  <a:ext uri="{FF2B5EF4-FFF2-40B4-BE49-F238E27FC236}">
                    <a16:creationId xmlns:a16="http://schemas.microsoft.com/office/drawing/2014/main" id="{43050D11-015E-AF46-BD9A-C6E8BC8DEFA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4" name="Oval 1">
                <a:extLst>
                  <a:ext uri="{FF2B5EF4-FFF2-40B4-BE49-F238E27FC236}">
                    <a16:creationId xmlns:a16="http://schemas.microsoft.com/office/drawing/2014/main" id="{3F69EDD1-6A34-DC4A-9554-E135B578570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15" name="Oval 1">
                <a:extLst>
                  <a:ext uri="{FF2B5EF4-FFF2-40B4-BE49-F238E27FC236}">
                    <a16:creationId xmlns:a16="http://schemas.microsoft.com/office/drawing/2014/main" id="{8495897E-A2A8-7448-A3FA-1D6D04585D1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EA3DD156-7E01-BA45-807A-4A43CE3C1AC0}"/>
                </a:ext>
              </a:extLst>
            </p:cNvPr>
            <p:cNvGrpSpPr/>
            <p:nvPr/>
          </p:nvGrpSpPr>
          <p:grpSpPr>
            <a:xfrm>
              <a:off x="462386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02" name="Oval 1">
                <a:extLst>
                  <a:ext uri="{FF2B5EF4-FFF2-40B4-BE49-F238E27FC236}">
                    <a16:creationId xmlns:a16="http://schemas.microsoft.com/office/drawing/2014/main" id="{8DAD0174-8F0C-404B-BFC0-AC2E98EAC5B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3" name="Oval 1">
                <a:extLst>
                  <a:ext uri="{FF2B5EF4-FFF2-40B4-BE49-F238E27FC236}">
                    <a16:creationId xmlns:a16="http://schemas.microsoft.com/office/drawing/2014/main" id="{8647081B-A5BA-EC43-840D-DE41415FBDA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4" name="Oval 1">
                <a:extLst>
                  <a:ext uri="{FF2B5EF4-FFF2-40B4-BE49-F238E27FC236}">
                    <a16:creationId xmlns:a16="http://schemas.microsoft.com/office/drawing/2014/main" id="{03958ECA-9490-CA4C-80CD-D8D172F23E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5" name="Oval 1">
                <a:extLst>
                  <a:ext uri="{FF2B5EF4-FFF2-40B4-BE49-F238E27FC236}">
                    <a16:creationId xmlns:a16="http://schemas.microsoft.com/office/drawing/2014/main" id="{90D2C426-FA2C-0A44-AD7B-B1EDA8A912A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6" name="Oval 1">
                <a:extLst>
                  <a:ext uri="{FF2B5EF4-FFF2-40B4-BE49-F238E27FC236}">
                    <a16:creationId xmlns:a16="http://schemas.microsoft.com/office/drawing/2014/main" id="{EC842216-C62A-E64D-8FE0-1D64F1B1CB6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7" name="Oval 1">
                <a:extLst>
                  <a:ext uri="{FF2B5EF4-FFF2-40B4-BE49-F238E27FC236}">
                    <a16:creationId xmlns:a16="http://schemas.microsoft.com/office/drawing/2014/main" id="{855D6715-80CB-5E40-A1C3-07C0632BDB5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8" name="Oval 1">
                <a:extLst>
                  <a:ext uri="{FF2B5EF4-FFF2-40B4-BE49-F238E27FC236}">
                    <a16:creationId xmlns:a16="http://schemas.microsoft.com/office/drawing/2014/main" id="{304A4BB5-9934-9848-AB0D-7E66677413D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1CDEBE10-C345-A440-B9C4-5717F55CA581}"/>
                </a:ext>
              </a:extLst>
            </p:cNvPr>
            <p:cNvGrpSpPr/>
            <p:nvPr/>
          </p:nvGrpSpPr>
          <p:grpSpPr>
            <a:xfrm>
              <a:off x="571281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95" name="Oval 1">
                <a:extLst>
                  <a:ext uri="{FF2B5EF4-FFF2-40B4-BE49-F238E27FC236}">
                    <a16:creationId xmlns:a16="http://schemas.microsoft.com/office/drawing/2014/main" id="{54240D4A-CD9A-2640-B612-B90A7DE7C68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6" name="Oval 1">
                <a:extLst>
                  <a:ext uri="{FF2B5EF4-FFF2-40B4-BE49-F238E27FC236}">
                    <a16:creationId xmlns:a16="http://schemas.microsoft.com/office/drawing/2014/main" id="{FC2A67E7-8570-1848-8BE1-6E231098D7A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7" name="Oval 1">
                <a:extLst>
                  <a:ext uri="{FF2B5EF4-FFF2-40B4-BE49-F238E27FC236}">
                    <a16:creationId xmlns:a16="http://schemas.microsoft.com/office/drawing/2014/main" id="{89A534B6-3279-1F4D-BEE9-2D5C3397B7E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8" name="Oval 1">
                <a:extLst>
                  <a:ext uri="{FF2B5EF4-FFF2-40B4-BE49-F238E27FC236}">
                    <a16:creationId xmlns:a16="http://schemas.microsoft.com/office/drawing/2014/main" id="{B1C6F1C1-724E-1249-972D-A8C86218461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9" name="Oval 1">
                <a:extLst>
                  <a:ext uri="{FF2B5EF4-FFF2-40B4-BE49-F238E27FC236}">
                    <a16:creationId xmlns:a16="http://schemas.microsoft.com/office/drawing/2014/main" id="{BE40C6DA-49AB-F944-BF05-16C7E4E8A64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0" name="Oval 1">
                <a:extLst>
                  <a:ext uri="{FF2B5EF4-FFF2-40B4-BE49-F238E27FC236}">
                    <a16:creationId xmlns:a16="http://schemas.microsoft.com/office/drawing/2014/main" id="{A1BA4CA1-AAD3-5145-B360-B8A8B42F5BD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101" name="Oval 1">
                <a:extLst>
                  <a:ext uri="{FF2B5EF4-FFF2-40B4-BE49-F238E27FC236}">
                    <a16:creationId xmlns:a16="http://schemas.microsoft.com/office/drawing/2014/main" id="{9509DD2D-3F9A-9742-AEDB-67729535305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40399D98-521D-0343-A77A-42897E8E4B5A}"/>
                </a:ext>
              </a:extLst>
            </p:cNvPr>
            <p:cNvGrpSpPr/>
            <p:nvPr/>
          </p:nvGrpSpPr>
          <p:grpSpPr>
            <a:xfrm>
              <a:off x="680177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88" name="Oval 1">
                <a:extLst>
                  <a:ext uri="{FF2B5EF4-FFF2-40B4-BE49-F238E27FC236}">
                    <a16:creationId xmlns:a16="http://schemas.microsoft.com/office/drawing/2014/main" id="{63FCB3A3-EFD2-9341-AE2D-96CA038FA93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89" name="Oval 1">
                <a:extLst>
                  <a:ext uri="{FF2B5EF4-FFF2-40B4-BE49-F238E27FC236}">
                    <a16:creationId xmlns:a16="http://schemas.microsoft.com/office/drawing/2014/main" id="{9E46B6CC-C915-A447-AFB3-74FF9E23317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0" name="Oval 1">
                <a:extLst>
                  <a:ext uri="{FF2B5EF4-FFF2-40B4-BE49-F238E27FC236}">
                    <a16:creationId xmlns:a16="http://schemas.microsoft.com/office/drawing/2014/main" id="{F663FFDC-E26E-A642-B927-9EABA4F1AA0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A62D8476-A91B-ED42-8D97-A4162BD5FD3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DCEEED97-D6D1-3D43-B4E0-7191D0B51A0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3" name="Oval 1">
                <a:extLst>
                  <a:ext uri="{FF2B5EF4-FFF2-40B4-BE49-F238E27FC236}">
                    <a16:creationId xmlns:a16="http://schemas.microsoft.com/office/drawing/2014/main" id="{6FD5AFC5-42E2-3943-83AB-5836C1EA9AF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0AEC23BA-62B6-0B40-86B7-7758C34CB1D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FC31E7CB-EDCB-D041-BD14-3EC8DBBE0D1E}"/>
                </a:ext>
              </a:extLst>
            </p:cNvPr>
            <p:cNvGrpSpPr/>
            <p:nvPr/>
          </p:nvGrpSpPr>
          <p:grpSpPr>
            <a:xfrm>
              <a:off x="789072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81" name="Oval 1">
                <a:extLst>
                  <a:ext uri="{FF2B5EF4-FFF2-40B4-BE49-F238E27FC236}">
                    <a16:creationId xmlns:a16="http://schemas.microsoft.com/office/drawing/2014/main" id="{21578601-74E8-9A4A-8E35-22B4DECC148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82" name="Oval 1">
                <a:extLst>
                  <a:ext uri="{FF2B5EF4-FFF2-40B4-BE49-F238E27FC236}">
                    <a16:creationId xmlns:a16="http://schemas.microsoft.com/office/drawing/2014/main" id="{90163504-1B90-9B46-AFD3-357987E559B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83" name="Oval 1">
                <a:extLst>
                  <a:ext uri="{FF2B5EF4-FFF2-40B4-BE49-F238E27FC236}">
                    <a16:creationId xmlns:a16="http://schemas.microsoft.com/office/drawing/2014/main" id="{D135E419-1712-784E-B9E5-1CE6FFCCEBC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84" name="Oval 1">
                <a:extLst>
                  <a:ext uri="{FF2B5EF4-FFF2-40B4-BE49-F238E27FC236}">
                    <a16:creationId xmlns:a16="http://schemas.microsoft.com/office/drawing/2014/main" id="{232D13D9-7AF9-364D-B95E-813F262CC61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85" name="Oval 1">
                <a:extLst>
                  <a:ext uri="{FF2B5EF4-FFF2-40B4-BE49-F238E27FC236}">
                    <a16:creationId xmlns:a16="http://schemas.microsoft.com/office/drawing/2014/main" id="{9D64FB32-898A-2341-9A1D-2D467B1EBC7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86" name="Oval 1">
                <a:extLst>
                  <a:ext uri="{FF2B5EF4-FFF2-40B4-BE49-F238E27FC236}">
                    <a16:creationId xmlns:a16="http://schemas.microsoft.com/office/drawing/2014/main" id="{660813B2-3E0F-3D46-A575-B937911A115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87" name="Oval 1">
                <a:extLst>
                  <a:ext uri="{FF2B5EF4-FFF2-40B4-BE49-F238E27FC236}">
                    <a16:creationId xmlns:a16="http://schemas.microsoft.com/office/drawing/2014/main" id="{AD7336C9-17B5-5B40-BC0C-4821C15A84B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50F704EE-FC68-0642-A1FE-C9300BDB96E2}"/>
                </a:ext>
              </a:extLst>
            </p:cNvPr>
            <p:cNvGrpSpPr/>
            <p:nvPr/>
          </p:nvGrpSpPr>
          <p:grpSpPr>
            <a:xfrm>
              <a:off x="897968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549DA32F-204A-7244-9305-45F47A5D548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D838CF69-027B-9742-8FA0-715CE4BFABA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5968A782-5F65-DD46-90B9-090C1F5B845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7" name="Oval 1">
                <a:extLst>
                  <a:ext uri="{FF2B5EF4-FFF2-40B4-BE49-F238E27FC236}">
                    <a16:creationId xmlns:a16="http://schemas.microsoft.com/office/drawing/2014/main" id="{88E81E2B-334D-8943-86B9-6AE197403E5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8" name="Oval 1">
                <a:extLst>
                  <a:ext uri="{FF2B5EF4-FFF2-40B4-BE49-F238E27FC236}">
                    <a16:creationId xmlns:a16="http://schemas.microsoft.com/office/drawing/2014/main" id="{7D47CC73-C014-EE42-B3CF-1D3113891B4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:a16="http://schemas.microsoft.com/office/drawing/2014/main" id="{2C889358-B448-1A40-815C-8796DA231C5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:a16="http://schemas.microsoft.com/office/drawing/2014/main" id="{7AB58EAC-F72D-DF41-A1BA-5DE792F1D49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688A90E2-F4F5-854A-9738-753A81EBB05C}"/>
                </a:ext>
              </a:extLst>
            </p:cNvPr>
            <p:cNvGrpSpPr/>
            <p:nvPr/>
          </p:nvGrpSpPr>
          <p:grpSpPr>
            <a:xfrm>
              <a:off x="1006863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67" name="Oval 1">
                <a:extLst>
                  <a:ext uri="{FF2B5EF4-FFF2-40B4-BE49-F238E27FC236}">
                    <a16:creationId xmlns:a16="http://schemas.microsoft.com/office/drawing/2014/main" id="{5F858C37-0C96-2A4D-9545-7E8EFCF20A0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68" name="Oval 1">
                <a:extLst>
                  <a:ext uri="{FF2B5EF4-FFF2-40B4-BE49-F238E27FC236}">
                    <a16:creationId xmlns:a16="http://schemas.microsoft.com/office/drawing/2014/main" id="{832182B0-91DF-9342-BC25-87A3E743AEB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69" name="Oval 1">
                <a:extLst>
                  <a:ext uri="{FF2B5EF4-FFF2-40B4-BE49-F238E27FC236}">
                    <a16:creationId xmlns:a16="http://schemas.microsoft.com/office/drawing/2014/main" id="{E4057AAB-1F27-BD44-A8E9-D902F097BC5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0" name="Oval 1">
                <a:extLst>
                  <a:ext uri="{FF2B5EF4-FFF2-40B4-BE49-F238E27FC236}">
                    <a16:creationId xmlns:a16="http://schemas.microsoft.com/office/drawing/2014/main" id="{A8C045DB-D0B6-F245-99A1-EA4F63B439F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1" name="Oval 1">
                <a:extLst>
                  <a:ext uri="{FF2B5EF4-FFF2-40B4-BE49-F238E27FC236}">
                    <a16:creationId xmlns:a16="http://schemas.microsoft.com/office/drawing/2014/main" id="{2618EE69-E059-F741-87FC-BF62BF92DAC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2" name="Oval 1">
                <a:extLst>
                  <a:ext uri="{FF2B5EF4-FFF2-40B4-BE49-F238E27FC236}">
                    <a16:creationId xmlns:a16="http://schemas.microsoft.com/office/drawing/2014/main" id="{F078C2D7-8E08-8845-AD9F-41CFCB96EE3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54F6F875-7B61-FE42-BD9A-A30394D5116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393373F7-B14D-C94E-AA77-0CE210E4A5ED}"/>
                </a:ext>
              </a:extLst>
            </p:cNvPr>
            <p:cNvGrpSpPr/>
            <p:nvPr/>
          </p:nvGrpSpPr>
          <p:grpSpPr>
            <a:xfrm>
              <a:off x="1115759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60" name="Oval 1">
                <a:extLst>
                  <a:ext uri="{FF2B5EF4-FFF2-40B4-BE49-F238E27FC236}">
                    <a16:creationId xmlns:a16="http://schemas.microsoft.com/office/drawing/2014/main" id="{42A32592-B756-DA4A-83E2-102F9375D79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61" name="Oval 1">
                <a:extLst>
                  <a:ext uri="{FF2B5EF4-FFF2-40B4-BE49-F238E27FC236}">
                    <a16:creationId xmlns:a16="http://schemas.microsoft.com/office/drawing/2014/main" id="{DEBC95F6-A3FA-1041-8DA2-B6DC0D4F327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62" name="Oval 1">
                <a:extLst>
                  <a:ext uri="{FF2B5EF4-FFF2-40B4-BE49-F238E27FC236}">
                    <a16:creationId xmlns:a16="http://schemas.microsoft.com/office/drawing/2014/main" id="{7BD6084F-2303-0D40-852E-68C2010E6C7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63" name="Oval 1">
                <a:extLst>
                  <a:ext uri="{FF2B5EF4-FFF2-40B4-BE49-F238E27FC236}">
                    <a16:creationId xmlns:a16="http://schemas.microsoft.com/office/drawing/2014/main" id="{AE6AC42B-38D7-0D47-ADDF-E6C962A7466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64" name="Oval 1">
                <a:extLst>
                  <a:ext uri="{FF2B5EF4-FFF2-40B4-BE49-F238E27FC236}">
                    <a16:creationId xmlns:a16="http://schemas.microsoft.com/office/drawing/2014/main" id="{D3D51401-086D-8149-8593-0925999E8A2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65" name="Oval 1">
                <a:extLst>
                  <a:ext uri="{FF2B5EF4-FFF2-40B4-BE49-F238E27FC236}">
                    <a16:creationId xmlns:a16="http://schemas.microsoft.com/office/drawing/2014/main" id="{01712A22-89DF-DA4E-9AAB-F3F7D5ACB81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  <p:sp>
            <p:nvSpPr>
              <p:cNvPr id="66" name="Oval 1">
                <a:extLst>
                  <a:ext uri="{FF2B5EF4-FFF2-40B4-BE49-F238E27FC236}">
                    <a16:creationId xmlns:a16="http://schemas.microsoft.com/office/drawing/2014/main" id="{7FAF9EE6-A296-D744-A77D-FD32DB0213D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70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249831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27">
            <a:extLst>
              <a:ext uri="{FF2B5EF4-FFF2-40B4-BE49-F238E27FC236}">
                <a16:creationId xmlns:a16="http://schemas.microsoft.com/office/drawing/2014/main" id="{AC0E0BFE-667A-6141-97D5-F1FC4CB74F20}"/>
              </a:ext>
            </a:extLst>
          </p:cNvPr>
          <p:cNvSpPr>
            <a:spLocks/>
          </p:cNvSpPr>
          <p:nvPr userDrawn="1"/>
        </p:nvSpPr>
        <p:spPr bwMode="auto">
          <a:xfrm rot="10800000" flipH="1">
            <a:off x="925513" y="157163"/>
            <a:ext cx="527050" cy="1404937"/>
          </a:xfrm>
          <a:custGeom>
            <a:avLst/>
            <a:gdLst>
              <a:gd name="T0" fmla="*/ 206241 w 525636"/>
              <a:gd name="T1" fmla="*/ 1383357 h 1404914"/>
              <a:gd name="T2" fmla="*/ 19394 w 525636"/>
              <a:gd name="T3" fmla="*/ 1239325 h 1404914"/>
              <a:gd name="T4" fmla="*/ 87880 w 525636"/>
              <a:gd name="T5" fmla="*/ 1098264 h 1404914"/>
              <a:gd name="T6" fmla="*/ 297060 w 525636"/>
              <a:gd name="T7" fmla="*/ 1041097 h 1404914"/>
              <a:gd name="T8" fmla="*/ 420631 w 525636"/>
              <a:gd name="T9" fmla="*/ 1061885 h 1404914"/>
              <a:gd name="T10" fmla="*/ 435520 w 525636"/>
              <a:gd name="T11" fmla="*/ 1080446 h 1404914"/>
              <a:gd name="T12" fmla="*/ 332792 w 525636"/>
              <a:gd name="T13" fmla="*/ 1312082 h 1404914"/>
              <a:gd name="T14" fmla="*/ 206241 w 525636"/>
              <a:gd name="T15" fmla="*/ 1383357 h 1404914"/>
              <a:gd name="T16" fmla="*/ 201124 w 525636"/>
              <a:gd name="T17" fmla="*/ 1404887 h 1404914"/>
              <a:gd name="T18" fmla="*/ 363312 w 525636"/>
              <a:gd name="T19" fmla="*/ 1310597 h 1404914"/>
              <a:gd name="T20" fmla="*/ 454875 w 525636"/>
              <a:gd name="T21" fmla="*/ 1094552 h 1404914"/>
              <a:gd name="T22" fmla="*/ 463529 w 525636"/>
              <a:gd name="T23" fmla="*/ 1078405 h 1404914"/>
              <a:gd name="T24" fmla="*/ 467493 w 525636"/>
              <a:gd name="T25" fmla="*/ 1079013 h 1404914"/>
              <a:gd name="T26" fmla="*/ 473075 w 525636"/>
              <a:gd name="T27" fmla="*/ 1055274 h 1404914"/>
              <a:gd name="T28" fmla="*/ 470496 w 525636"/>
              <a:gd name="T29" fmla="*/ 1053834 h 1404914"/>
              <a:gd name="T30" fmla="*/ 469763 w 525636"/>
              <a:gd name="T31" fmla="*/ 1027734 h 1404914"/>
              <a:gd name="T32" fmla="*/ 516661 w 525636"/>
              <a:gd name="T33" fmla="*/ 823565 h 1404914"/>
              <a:gd name="T34" fmla="*/ 491351 w 525636"/>
              <a:gd name="T35" fmla="*/ 526595 h 1404914"/>
              <a:gd name="T36" fmla="*/ 345446 w 525636"/>
              <a:gd name="T37" fmla="*/ 363261 h 1404914"/>
              <a:gd name="T38" fmla="*/ 144456 w 525636"/>
              <a:gd name="T39" fmla="*/ 99700 h 1404914"/>
              <a:gd name="T40" fmla="*/ 125939 w 525636"/>
              <a:gd name="T41" fmla="*/ 12000 h 1404914"/>
              <a:gd name="T42" fmla="*/ 126216 w 525636"/>
              <a:gd name="T43" fmla="*/ 0 h 1404914"/>
              <a:gd name="T44" fmla="*/ 109374 w 525636"/>
              <a:gd name="T45" fmla="*/ 0 h 1404914"/>
              <a:gd name="T46" fmla="*/ 110340 w 525636"/>
              <a:gd name="T47" fmla="*/ 33751 h 1404914"/>
              <a:gd name="T48" fmla="*/ 252394 w 525636"/>
              <a:gd name="T49" fmla="*/ 309064 h 1404914"/>
              <a:gd name="T50" fmla="*/ 379689 w 525636"/>
              <a:gd name="T51" fmla="*/ 419685 h 1404914"/>
              <a:gd name="T52" fmla="*/ 509961 w 525636"/>
              <a:gd name="T53" fmla="*/ 708490 h 1404914"/>
              <a:gd name="T54" fmla="*/ 451152 w 525636"/>
              <a:gd name="T55" fmla="*/ 1030704 h 1404914"/>
              <a:gd name="T56" fmla="*/ 428075 w 525636"/>
              <a:gd name="T57" fmla="*/ 1041840 h 1404914"/>
              <a:gd name="T58" fmla="*/ 339491 w 525636"/>
              <a:gd name="T59" fmla="*/ 1025506 h 1404914"/>
              <a:gd name="T60" fmla="*/ 70758 w 525636"/>
              <a:gd name="T61" fmla="*/ 1088612 h 1404914"/>
              <a:gd name="T62" fmla="*/ 52892 w 525636"/>
              <a:gd name="T63" fmla="*/ 1347719 h 1404914"/>
              <a:gd name="T64" fmla="*/ 201124 w 525636"/>
              <a:gd name="T65" fmla="*/ 1404887 h 140491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525636" h="1404914">
                <a:moveTo>
                  <a:pt x="205688" y="1383334"/>
                </a:moveTo>
                <a:cubicBezTo>
                  <a:pt x="101750" y="1382591"/>
                  <a:pt x="28250" y="1322456"/>
                  <a:pt x="19342" y="1239305"/>
                </a:cubicBezTo>
                <a:cubicBezTo>
                  <a:pt x="12660" y="1178427"/>
                  <a:pt x="40130" y="1132397"/>
                  <a:pt x="87644" y="1098246"/>
                </a:cubicBezTo>
                <a:cubicBezTo>
                  <a:pt x="150006" y="1052959"/>
                  <a:pt x="221278" y="1038853"/>
                  <a:pt x="296263" y="1041080"/>
                </a:cubicBezTo>
                <a:cubicBezTo>
                  <a:pt x="337838" y="1042565"/>
                  <a:pt x="379413" y="1048504"/>
                  <a:pt x="419503" y="1061868"/>
                </a:cubicBezTo>
                <a:cubicBezTo>
                  <a:pt x="430639" y="1064838"/>
                  <a:pt x="438064" y="1066323"/>
                  <a:pt x="434352" y="1080428"/>
                </a:cubicBezTo>
                <a:cubicBezTo>
                  <a:pt x="411336" y="1162836"/>
                  <a:pt x="386095" y="1243759"/>
                  <a:pt x="331899" y="1312061"/>
                </a:cubicBezTo>
                <a:cubicBezTo>
                  <a:pt x="297747" y="1355864"/>
                  <a:pt x="253202" y="1383334"/>
                  <a:pt x="205688" y="1383334"/>
                </a:cubicBezTo>
                <a:close/>
                <a:moveTo>
                  <a:pt x="200584" y="1404864"/>
                </a:moveTo>
                <a:cubicBezTo>
                  <a:pt x="257842" y="1403564"/>
                  <a:pt x="317421" y="1377022"/>
                  <a:pt x="362337" y="1310576"/>
                </a:cubicBezTo>
                <a:cubicBezTo>
                  <a:pt x="406883" y="1244502"/>
                  <a:pt x="432124" y="1170261"/>
                  <a:pt x="453655" y="1094534"/>
                </a:cubicBezTo>
                <a:cubicBezTo>
                  <a:pt x="456254" y="1085254"/>
                  <a:pt x="458481" y="1080243"/>
                  <a:pt x="462285" y="1078387"/>
                </a:cubicBezTo>
                <a:lnTo>
                  <a:pt x="466239" y="1078995"/>
                </a:lnTo>
                <a:lnTo>
                  <a:pt x="471806" y="1055257"/>
                </a:lnTo>
                <a:lnTo>
                  <a:pt x="469234" y="1053817"/>
                </a:lnTo>
                <a:cubicBezTo>
                  <a:pt x="462517" y="1047205"/>
                  <a:pt x="465718" y="1038296"/>
                  <a:pt x="468503" y="1027717"/>
                </a:cubicBezTo>
                <a:cubicBezTo>
                  <a:pt x="486321" y="960157"/>
                  <a:pt x="504881" y="892597"/>
                  <a:pt x="515275" y="823552"/>
                </a:cubicBezTo>
                <a:cubicBezTo>
                  <a:pt x="530123" y="722584"/>
                  <a:pt x="534578" y="622358"/>
                  <a:pt x="490033" y="526586"/>
                </a:cubicBezTo>
                <a:cubicBezTo>
                  <a:pt x="457367" y="457542"/>
                  <a:pt x="402428" y="408542"/>
                  <a:pt x="344519" y="363255"/>
                </a:cubicBezTo>
                <a:cubicBezTo>
                  <a:pt x="253944" y="292726"/>
                  <a:pt x="178961" y="211803"/>
                  <a:pt x="144068" y="99698"/>
                </a:cubicBezTo>
                <a:cubicBezTo>
                  <a:pt x="135159" y="70744"/>
                  <a:pt x="128663" y="41789"/>
                  <a:pt x="125601" y="12000"/>
                </a:cubicBezTo>
                <a:lnTo>
                  <a:pt x="125877" y="0"/>
                </a:lnTo>
                <a:lnTo>
                  <a:pt x="109081" y="0"/>
                </a:lnTo>
                <a:lnTo>
                  <a:pt x="110044" y="33750"/>
                </a:lnTo>
                <a:cubicBezTo>
                  <a:pt x="124069" y="138257"/>
                  <a:pt x="170981" y="230548"/>
                  <a:pt x="251717" y="309059"/>
                </a:cubicBezTo>
                <a:cubicBezTo>
                  <a:pt x="291808" y="348407"/>
                  <a:pt x="335611" y="384043"/>
                  <a:pt x="378670" y="419678"/>
                </a:cubicBezTo>
                <a:cubicBezTo>
                  <a:pt x="469245" y="494662"/>
                  <a:pt x="510078" y="591919"/>
                  <a:pt x="508593" y="708478"/>
                </a:cubicBezTo>
                <a:cubicBezTo>
                  <a:pt x="507109" y="819098"/>
                  <a:pt x="477412" y="925264"/>
                  <a:pt x="449942" y="1030687"/>
                </a:cubicBezTo>
                <a:cubicBezTo>
                  <a:pt x="446230" y="1045535"/>
                  <a:pt x="439549" y="1044792"/>
                  <a:pt x="426927" y="1041823"/>
                </a:cubicBezTo>
                <a:cubicBezTo>
                  <a:pt x="397973" y="1035140"/>
                  <a:pt x="368277" y="1028459"/>
                  <a:pt x="338580" y="1025489"/>
                </a:cubicBezTo>
                <a:cubicBezTo>
                  <a:pt x="242066" y="1015095"/>
                  <a:pt x="150749" y="1027717"/>
                  <a:pt x="70568" y="1088594"/>
                </a:cubicBezTo>
                <a:cubicBezTo>
                  <a:pt x="-15551" y="1154669"/>
                  <a:pt x="-24461" y="1273455"/>
                  <a:pt x="52750" y="1347697"/>
                </a:cubicBezTo>
                <a:cubicBezTo>
                  <a:pt x="88386" y="1382220"/>
                  <a:pt x="143325" y="1406163"/>
                  <a:pt x="200584" y="14048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800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cy-GB"/>
          </a:p>
        </p:txBody>
      </p:sp>
      <p:sp>
        <p:nvSpPr>
          <p:cNvPr id="3" name="Freeform: Shape 14">
            <a:extLst>
              <a:ext uri="{FF2B5EF4-FFF2-40B4-BE49-F238E27FC236}">
                <a16:creationId xmlns:a16="http://schemas.microsoft.com/office/drawing/2014/main" id="{429A6EEB-F8F6-3A4F-8370-7396BAE5655A}"/>
              </a:ext>
            </a:extLst>
          </p:cNvPr>
          <p:cNvSpPr>
            <a:spLocks/>
          </p:cNvSpPr>
          <p:nvPr userDrawn="1"/>
        </p:nvSpPr>
        <p:spPr bwMode="auto">
          <a:xfrm rot="10800000">
            <a:off x="1371600" y="290513"/>
            <a:ext cx="10574338" cy="1563687"/>
          </a:xfrm>
          <a:custGeom>
            <a:avLst/>
            <a:gdLst>
              <a:gd name="T0" fmla="*/ 4807177 w 10575133"/>
              <a:gd name="T1" fmla="*/ 1126458 h 1562905"/>
              <a:gd name="T2" fmla="*/ 4776738 w 10575133"/>
              <a:gd name="T3" fmla="*/ 1416743 h 1562905"/>
              <a:gd name="T4" fmla="*/ 4889585 w 10575133"/>
              <a:gd name="T5" fmla="*/ 1424166 h 1562905"/>
              <a:gd name="T6" fmla="*/ 5122703 w 10575133"/>
              <a:gd name="T7" fmla="*/ 1105670 h 1562905"/>
              <a:gd name="T8" fmla="*/ 296263 w 10575133"/>
              <a:gd name="T9" fmla="*/ 1041080 h 1562905"/>
              <a:gd name="T10" fmla="*/ 19342 w 10575133"/>
              <a:gd name="T11" fmla="*/ 1239305 h 1562905"/>
              <a:gd name="T12" fmla="*/ 331899 w 10575133"/>
              <a:gd name="T13" fmla="*/ 1312061 h 1562905"/>
              <a:gd name="T14" fmla="*/ 419503 w 10575133"/>
              <a:gd name="T15" fmla="*/ 1061868 h 1562905"/>
              <a:gd name="T16" fmla="*/ 109081 w 10575133"/>
              <a:gd name="T17" fmla="*/ 0 h 1562905"/>
              <a:gd name="T18" fmla="*/ 125601 w 10575133"/>
              <a:gd name="T19" fmla="*/ 12000 h 1562905"/>
              <a:gd name="T20" fmla="*/ 344519 w 10575133"/>
              <a:gd name="T21" fmla="*/ 363255 h 1562905"/>
              <a:gd name="T22" fmla="*/ 515275 w 10575133"/>
              <a:gd name="T23" fmla="*/ 823552 h 1562905"/>
              <a:gd name="T24" fmla="*/ 479639 w 10575133"/>
              <a:gd name="T25" fmla="*/ 1059641 h 1562905"/>
              <a:gd name="T26" fmla="*/ 985966 w 10575133"/>
              <a:gd name="T27" fmla="*/ 1434560 h 1562905"/>
              <a:gd name="T28" fmla="*/ 2288163 w 10575133"/>
              <a:gd name="T29" fmla="*/ 1414514 h 1562905"/>
              <a:gd name="T30" fmla="*/ 3676478 w 10575133"/>
              <a:gd name="T31" fmla="*/ 1346213 h 1562905"/>
              <a:gd name="T32" fmla="*/ 4751495 w 10575133"/>
              <a:gd name="T33" fmla="*/ 1427879 h 1562905"/>
              <a:gd name="T34" fmla="*/ 4744814 w 10575133"/>
              <a:gd name="T35" fmla="*/ 1167291 h 1562905"/>
              <a:gd name="T36" fmla="*/ 5139779 w 10575133"/>
              <a:gd name="T37" fmla="*/ 1367000 h 1562905"/>
              <a:gd name="T38" fmla="*/ 4810147 w 10575133"/>
              <a:gd name="T39" fmla="*/ 1447923 h 1562905"/>
              <a:gd name="T40" fmla="*/ 5425609 w 10575133"/>
              <a:gd name="T41" fmla="*/ 1510286 h 1562905"/>
              <a:gd name="T42" fmla="*/ 6337295 w 10575133"/>
              <a:gd name="T43" fmla="*/ 1271971 h 1562905"/>
              <a:gd name="T44" fmla="*/ 7740459 w 10575133"/>
              <a:gd name="T45" fmla="*/ 1296471 h 1562905"/>
              <a:gd name="T46" fmla="*/ 8445753 w 10575133"/>
              <a:gd name="T47" fmla="*/ 1395212 h 1562905"/>
              <a:gd name="T48" fmla="*/ 9393075 w 10575133"/>
              <a:gd name="T49" fmla="*/ 1372197 h 1562905"/>
              <a:gd name="T50" fmla="*/ 10569624 w 10575133"/>
              <a:gd name="T51" fmla="*/ 1350406 h 1562905"/>
              <a:gd name="T52" fmla="*/ 9935779 w 10575133"/>
              <a:gd name="T53" fmla="*/ 1351409 h 1562905"/>
              <a:gd name="T54" fmla="*/ 8973610 w 10575133"/>
              <a:gd name="T55" fmla="*/ 1422681 h 1562905"/>
              <a:gd name="T56" fmla="*/ 8175514 w 10575133"/>
              <a:gd name="T57" fmla="*/ 1364774 h 1562905"/>
              <a:gd name="T58" fmla="*/ 7039619 w 10575133"/>
              <a:gd name="T59" fmla="*/ 1289047 h 1562905"/>
              <a:gd name="T60" fmla="*/ 5754499 w 10575133"/>
              <a:gd name="T61" fmla="*/ 1432333 h 1562905"/>
              <a:gd name="T62" fmla="*/ 4931160 w 10575133"/>
              <a:gd name="T63" fmla="*/ 1531817 h 1562905"/>
              <a:gd name="T64" fmla="*/ 4764117 w 10575133"/>
              <a:gd name="T65" fmla="*/ 1449408 h 1562905"/>
              <a:gd name="T66" fmla="*/ 3366892 w 10575133"/>
              <a:gd name="T67" fmla="*/ 1372197 h 1562905"/>
              <a:gd name="T68" fmla="*/ 2047620 w 10575133"/>
              <a:gd name="T69" fmla="*/ 1458317 h 1562905"/>
              <a:gd name="T70" fmla="*/ 897618 w 10575133"/>
              <a:gd name="T71" fmla="*/ 1437529 h 1562905"/>
              <a:gd name="T72" fmla="*/ 480381 w 10575133"/>
              <a:gd name="T73" fmla="*/ 1081171 h 1562905"/>
              <a:gd name="T74" fmla="*/ 362337 w 10575133"/>
              <a:gd name="T75" fmla="*/ 1310576 h 1562905"/>
              <a:gd name="T76" fmla="*/ 70568 w 10575133"/>
              <a:gd name="T77" fmla="*/ 1088594 h 1562905"/>
              <a:gd name="T78" fmla="*/ 426927 w 10575133"/>
              <a:gd name="T79" fmla="*/ 1041823 h 1562905"/>
              <a:gd name="T80" fmla="*/ 508593 w 10575133"/>
              <a:gd name="T81" fmla="*/ 708478 h 1562905"/>
              <a:gd name="T82" fmla="*/ 251717 w 10575133"/>
              <a:gd name="T83" fmla="*/ 309059 h 1562905"/>
              <a:gd name="T84" fmla="*/ 109081 w 10575133"/>
              <a:gd name="T85" fmla="*/ 0 h 1562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0575133" h="1562905">
                <a:moveTo>
                  <a:pt x="4960764" y="1063167"/>
                </a:moveTo>
                <a:cubicBezTo>
                  <a:pt x="4904248" y="1066694"/>
                  <a:pt x="4849123" y="1087852"/>
                  <a:pt x="4807177" y="1126458"/>
                </a:cubicBezTo>
                <a:cubicBezTo>
                  <a:pt x="4758920" y="1171002"/>
                  <a:pt x="4726996" y="1224456"/>
                  <a:pt x="4725511" y="1291274"/>
                </a:cubicBezTo>
                <a:cubicBezTo>
                  <a:pt x="4724769" y="1339531"/>
                  <a:pt x="4742587" y="1382591"/>
                  <a:pt x="4776738" y="1416743"/>
                </a:cubicBezTo>
                <a:cubicBezTo>
                  <a:pt x="4797526" y="1437529"/>
                  <a:pt x="4824995" y="1420454"/>
                  <a:pt x="4842813" y="1424166"/>
                </a:cubicBezTo>
                <a:cubicBezTo>
                  <a:pt x="4862116" y="1424166"/>
                  <a:pt x="4876221" y="1425651"/>
                  <a:pt x="4889585" y="1424166"/>
                </a:cubicBezTo>
                <a:cubicBezTo>
                  <a:pt x="4965311" y="1416743"/>
                  <a:pt x="5040295" y="1407833"/>
                  <a:pt x="5107113" y="1367000"/>
                </a:cubicBezTo>
                <a:cubicBezTo>
                  <a:pt x="5195460" y="1312061"/>
                  <a:pt x="5229611" y="1177684"/>
                  <a:pt x="5122703" y="1105670"/>
                </a:cubicBezTo>
                <a:cubicBezTo>
                  <a:pt x="5075189" y="1073746"/>
                  <a:pt x="5017281" y="1059641"/>
                  <a:pt x="4960764" y="1063167"/>
                </a:cubicBezTo>
                <a:close/>
                <a:moveTo>
                  <a:pt x="296263" y="1041080"/>
                </a:move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lose/>
                <a:moveTo>
                  <a:pt x="109081" y="0"/>
                </a:move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cubicBezTo>
                  <a:pt x="1912500" y="1447923"/>
                  <a:pt x="2100332" y="1431591"/>
                  <a:pt x="2288163" y="1414514"/>
                </a:cubicBezTo>
                <a:cubicBezTo>
                  <a:pt x="2482676" y="1396697"/>
                  <a:pt x="2677187" y="1381106"/>
                  <a:pt x="2872443" y="1371455"/>
                </a:cubicBezTo>
                <a:cubicBezTo>
                  <a:pt x="3140455" y="1358834"/>
                  <a:pt x="3408467" y="1343243"/>
                  <a:pt x="3676478" y="1346213"/>
                </a:cubicBezTo>
                <a:cubicBezTo>
                  <a:pt x="3886582" y="1348440"/>
                  <a:pt x="4095201" y="1369227"/>
                  <a:pt x="4303077" y="1398182"/>
                </a:cubicBezTo>
                <a:cubicBezTo>
                  <a:pt x="4450818" y="1418969"/>
                  <a:pt x="4600043" y="1433818"/>
                  <a:pt x="4751495" y="1427879"/>
                </a:cubicBezTo>
                <a:cubicBezTo>
                  <a:pt x="4751495" y="1413773"/>
                  <a:pt x="4740359" y="1407091"/>
                  <a:pt x="4735162" y="1397439"/>
                </a:cubicBezTo>
                <a:cubicBezTo>
                  <a:pt x="4689875" y="1318743"/>
                  <a:pt x="4695814" y="1241532"/>
                  <a:pt x="4744814" y="1167291"/>
                </a:cubicBezTo>
                <a:cubicBezTo>
                  <a:pt x="4848010" y="1010641"/>
                  <a:pt x="5035098" y="1009899"/>
                  <a:pt x="5150915" y="1101959"/>
                </a:cubicBezTo>
                <a:cubicBezTo>
                  <a:pt x="5236292" y="1169517"/>
                  <a:pt x="5228869" y="1293501"/>
                  <a:pt x="5139779" y="1367000"/>
                </a:cubicBezTo>
                <a:cubicBezTo>
                  <a:pt x="5088552" y="1409318"/>
                  <a:pt x="5026932" y="1425651"/>
                  <a:pt x="4963084" y="1435303"/>
                </a:cubicBezTo>
                <a:cubicBezTo>
                  <a:pt x="4914827" y="1442727"/>
                  <a:pt x="4865828" y="1446439"/>
                  <a:pt x="4810147" y="1447923"/>
                </a:cubicBezTo>
                <a:cubicBezTo>
                  <a:pt x="4856177" y="1485787"/>
                  <a:pt x="4904434" y="1504348"/>
                  <a:pt x="4954918" y="1516226"/>
                </a:cubicBezTo>
                <a:cubicBezTo>
                  <a:pt x="5112310" y="1554089"/>
                  <a:pt x="5268959" y="1544437"/>
                  <a:pt x="5425609" y="1510286"/>
                </a:cubicBezTo>
                <a:cubicBezTo>
                  <a:pt x="5585971" y="1474650"/>
                  <a:pt x="5738166" y="1411545"/>
                  <a:pt x="5893330" y="1361061"/>
                </a:cubicBezTo>
                <a:cubicBezTo>
                  <a:pt x="6038101" y="1313546"/>
                  <a:pt x="6185842" y="1286077"/>
                  <a:pt x="6337295" y="1271971"/>
                </a:cubicBezTo>
                <a:cubicBezTo>
                  <a:pt x="6598624" y="1247471"/>
                  <a:pt x="6859213" y="1258607"/>
                  <a:pt x="7120543" y="1270486"/>
                </a:cubicBezTo>
                <a:lnTo>
                  <a:pt x="7740459" y="1296471"/>
                </a:lnTo>
                <a:cubicBezTo>
                  <a:pt x="7879289" y="1303153"/>
                  <a:pt x="8017379" y="1318001"/>
                  <a:pt x="8154725" y="1338789"/>
                </a:cubicBezTo>
                <a:cubicBezTo>
                  <a:pt x="8252725" y="1352894"/>
                  <a:pt x="8347753" y="1380364"/>
                  <a:pt x="8445753" y="1395212"/>
                </a:cubicBezTo>
                <a:cubicBezTo>
                  <a:pt x="8591266" y="1416743"/>
                  <a:pt x="8737522" y="1415258"/>
                  <a:pt x="8884520" y="1405606"/>
                </a:cubicBezTo>
                <a:lnTo>
                  <a:pt x="9393075" y="1372197"/>
                </a:lnTo>
                <a:cubicBezTo>
                  <a:pt x="9602435" y="1357349"/>
                  <a:pt x="9827294" y="1326087"/>
                  <a:pt x="10023385" y="1322456"/>
                </a:cubicBezTo>
                <a:cubicBezTo>
                  <a:pt x="10219477" y="1318824"/>
                  <a:pt x="10375609" y="1313019"/>
                  <a:pt x="10569624" y="1350406"/>
                </a:cubicBezTo>
                <a:cubicBezTo>
                  <a:pt x="10569624" y="1357829"/>
                  <a:pt x="10575133" y="1365996"/>
                  <a:pt x="10575133" y="1373420"/>
                </a:cubicBezTo>
                <a:cubicBezTo>
                  <a:pt x="10357424" y="1324770"/>
                  <a:pt x="10125117" y="1348520"/>
                  <a:pt x="9935779" y="1351409"/>
                </a:cubicBezTo>
                <a:cubicBezTo>
                  <a:pt x="9746441" y="1354299"/>
                  <a:pt x="9604662" y="1377642"/>
                  <a:pt x="9439104" y="1390758"/>
                </a:cubicBezTo>
                <a:lnTo>
                  <a:pt x="8973610" y="1422681"/>
                </a:lnTo>
                <a:cubicBezTo>
                  <a:pt x="8788006" y="1434560"/>
                  <a:pt x="8602402" y="1444954"/>
                  <a:pt x="8418283" y="1413030"/>
                </a:cubicBezTo>
                <a:cubicBezTo>
                  <a:pt x="8336618" y="1399666"/>
                  <a:pt x="8257179" y="1378137"/>
                  <a:pt x="8175514" y="1364774"/>
                </a:cubicBezTo>
                <a:cubicBezTo>
                  <a:pt x="8044849" y="1343243"/>
                  <a:pt x="7914184" y="1328395"/>
                  <a:pt x="7782033" y="1321713"/>
                </a:cubicBezTo>
                <a:lnTo>
                  <a:pt x="7039619" y="1289047"/>
                </a:lnTo>
                <a:cubicBezTo>
                  <a:pt x="6815409" y="1280137"/>
                  <a:pt x="6591201" y="1274199"/>
                  <a:pt x="6366991" y="1291274"/>
                </a:cubicBezTo>
                <a:cubicBezTo>
                  <a:pt x="6155403" y="1307607"/>
                  <a:pt x="5952723" y="1358834"/>
                  <a:pt x="5754499" y="1432333"/>
                </a:cubicBezTo>
                <a:cubicBezTo>
                  <a:pt x="5637196" y="1476135"/>
                  <a:pt x="5519153" y="1516968"/>
                  <a:pt x="5395912" y="1539983"/>
                </a:cubicBezTo>
                <a:cubicBezTo>
                  <a:pt x="5240747" y="1568195"/>
                  <a:pt x="5085582" y="1575619"/>
                  <a:pt x="4931160" y="1531817"/>
                </a:cubicBezTo>
                <a:cubicBezTo>
                  <a:pt x="4880676" y="1516968"/>
                  <a:pt x="4833162" y="1494696"/>
                  <a:pt x="4792329" y="1461287"/>
                </a:cubicBezTo>
                <a:cubicBezTo>
                  <a:pt x="4784162" y="1454605"/>
                  <a:pt x="4775995" y="1448666"/>
                  <a:pt x="4764117" y="1449408"/>
                </a:cubicBezTo>
                <a:cubicBezTo>
                  <a:pt x="4568119" y="1457575"/>
                  <a:pt x="4375091" y="1429363"/>
                  <a:pt x="4181321" y="1404121"/>
                </a:cubicBezTo>
                <a:cubicBezTo>
                  <a:pt x="3911081" y="1368485"/>
                  <a:pt x="3639358" y="1361061"/>
                  <a:pt x="3366892" y="1372197"/>
                </a:cubicBezTo>
                <a:cubicBezTo>
                  <a:pt x="3125606" y="1381849"/>
                  <a:pt x="2883580" y="1390758"/>
                  <a:pt x="2642294" y="1408576"/>
                </a:cubicBezTo>
                <a:lnTo>
                  <a:pt x="2047620" y="1458317"/>
                </a:lnTo>
                <a:cubicBezTo>
                  <a:pt x="1762533" y="1481332"/>
                  <a:pt x="1477445" y="149543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lnTo>
                  <a:pt x="10908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800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cy-GB"/>
          </a:p>
        </p:txBody>
      </p:sp>
      <p:sp>
        <p:nvSpPr>
          <p:cNvPr id="4" name="Freeform: Shape 22">
            <a:extLst>
              <a:ext uri="{FF2B5EF4-FFF2-40B4-BE49-F238E27FC236}">
                <a16:creationId xmlns:a16="http://schemas.microsoft.com/office/drawing/2014/main" id="{9B09A745-EC44-BF4C-89BE-BE1D40DD623E}"/>
              </a:ext>
            </a:extLst>
          </p:cNvPr>
          <p:cNvSpPr>
            <a:spLocks/>
          </p:cNvSpPr>
          <p:nvPr userDrawn="1"/>
        </p:nvSpPr>
        <p:spPr bwMode="auto">
          <a:xfrm>
            <a:off x="938213" y="1616075"/>
            <a:ext cx="9155112" cy="4956175"/>
          </a:xfrm>
          <a:custGeom>
            <a:avLst/>
            <a:gdLst>
              <a:gd name="T0" fmla="*/ 5316958 w 9154996"/>
              <a:gd name="T1" fmla="*/ 4809995 h 4956157"/>
              <a:gd name="T2" fmla="*/ 5662924 w 9154996"/>
              <a:gd name="T3" fmla="*/ 4498922 h 4956157"/>
              <a:gd name="T4" fmla="*/ 559562 w 9154996"/>
              <a:gd name="T5" fmla="*/ 4632557 h 4956157"/>
              <a:gd name="T6" fmla="*/ 959723 w 9154996"/>
              <a:gd name="T7" fmla="*/ 4455120 h 4956157"/>
              <a:gd name="T8" fmla="*/ 687999 w 9154996"/>
              <a:gd name="T9" fmla="*/ 3302892 h 4956157"/>
              <a:gd name="T10" fmla="*/ 799745 w 9154996"/>
              <a:gd name="T11" fmla="*/ 3180173 h 4956157"/>
              <a:gd name="T12" fmla="*/ 725862 w 9154996"/>
              <a:gd name="T13" fmla="*/ 3119515 h 4956157"/>
              <a:gd name="T14" fmla="*/ 761557 w 9154996"/>
              <a:gd name="T15" fmla="*/ 3002179 h 4956157"/>
              <a:gd name="T16" fmla="*/ 746650 w 9154996"/>
              <a:gd name="T17" fmla="*/ 2897533 h 4956157"/>
              <a:gd name="T18" fmla="*/ 793422 w 9154996"/>
              <a:gd name="T19" fmla="*/ 2773549 h 4956157"/>
              <a:gd name="T20" fmla="*/ 640485 w 9154996"/>
              <a:gd name="T21" fmla="*/ 2642885 h 4956157"/>
              <a:gd name="T22" fmla="*/ 807529 w 9154996"/>
              <a:gd name="T23" fmla="*/ 2565673 h 4956157"/>
              <a:gd name="T24" fmla="*/ 501653 w 9154996"/>
              <a:gd name="T25" fmla="*/ 2403827 h 4956157"/>
              <a:gd name="T26" fmla="*/ 503138 w 9154996"/>
              <a:gd name="T27" fmla="*/ 2319191 h 4956157"/>
              <a:gd name="T28" fmla="*/ 1152751 w 9154996"/>
              <a:gd name="T29" fmla="*/ 2388236 h 4956157"/>
              <a:gd name="T30" fmla="*/ 608561 w 9154996"/>
              <a:gd name="T31" fmla="*/ 2609476 h 4956157"/>
              <a:gd name="T32" fmla="*/ 830543 w 9154996"/>
              <a:gd name="T33" fmla="*/ 2662188 h 4956157"/>
              <a:gd name="T34" fmla="*/ 755560 w 9154996"/>
              <a:gd name="T35" fmla="*/ 2741626 h 4956157"/>
              <a:gd name="T36" fmla="*/ 598909 w 9154996"/>
              <a:gd name="T37" fmla="*/ 2873033 h 4956157"/>
              <a:gd name="T38" fmla="*/ 854301 w 9154996"/>
              <a:gd name="T39" fmla="*/ 3014834 h 4956157"/>
              <a:gd name="T40" fmla="*/ 614501 w 9154996"/>
              <a:gd name="T41" fmla="*/ 3138818 h 4956157"/>
              <a:gd name="T42" fmla="*/ 905527 w 9154996"/>
              <a:gd name="T43" fmla="*/ 3250923 h 4956157"/>
              <a:gd name="T44" fmla="*/ 884739 w 9154996"/>
              <a:gd name="T45" fmla="*/ 3756507 h 4956157"/>
              <a:gd name="T46" fmla="*/ 1019859 w 9154996"/>
              <a:gd name="T47" fmla="*/ 4452893 h 4956157"/>
              <a:gd name="T48" fmla="*/ 2828383 w 9154996"/>
              <a:gd name="T49" fmla="*/ 4807766 h 4956157"/>
              <a:gd name="T50" fmla="*/ 5291715 w 9154996"/>
              <a:gd name="T51" fmla="*/ 4821131 h 4956157"/>
              <a:gd name="T52" fmla="*/ 5679999 w 9154996"/>
              <a:gd name="T53" fmla="*/ 4760252 h 4956157"/>
              <a:gd name="T54" fmla="*/ 5965829 w 9154996"/>
              <a:gd name="T55" fmla="*/ 4903538 h 4956157"/>
              <a:gd name="T56" fmla="*/ 8280679 w 9154996"/>
              <a:gd name="T57" fmla="*/ 4689723 h 4956157"/>
              <a:gd name="T58" fmla="*/ 9154996 w 9154996"/>
              <a:gd name="T59" fmla="*/ 4803161 h 4956157"/>
              <a:gd name="T60" fmla="*/ 8715734 w 9154996"/>
              <a:gd name="T61" fmla="*/ 4758026 h 4956157"/>
              <a:gd name="T62" fmla="*/ 6294719 w 9154996"/>
              <a:gd name="T63" fmla="*/ 4825585 h 4956157"/>
              <a:gd name="T64" fmla="*/ 5304338 w 9154996"/>
              <a:gd name="T65" fmla="*/ 4842660 h 4956157"/>
              <a:gd name="T66" fmla="*/ 2587840 w 9154996"/>
              <a:gd name="T67" fmla="*/ 4851569 h 4956157"/>
              <a:gd name="T68" fmla="*/ 1020601 w 9154996"/>
              <a:gd name="T69" fmla="*/ 4474423 h 4956157"/>
              <a:gd name="T70" fmla="*/ 610788 w 9154996"/>
              <a:gd name="T71" fmla="*/ 4481846 h 4956157"/>
              <a:gd name="T72" fmla="*/ 1048813 w 9154996"/>
              <a:gd name="T73" fmla="*/ 4101730 h 4956157"/>
              <a:gd name="T74" fmla="*/ 638257 w 9154996"/>
              <a:gd name="T75" fmla="*/ 3287301 h 4956157"/>
              <a:gd name="T76" fmla="*/ 592228 w 9154996"/>
              <a:gd name="T77" fmla="*/ 2786170 h 4956157"/>
              <a:gd name="T78" fmla="*/ 500911 w 9154996"/>
              <a:gd name="T79" fmla="*/ 2459508 h 4956157"/>
              <a:gd name="T80" fmla="*/ 460819 w 9154996"/>
              <a:gd name="T81" fmla="*/ 2117997 h 4956157"/>
              <a:gd name="T82" fmla="*/ 458592 w 9154996"/>
              <a:gd name="T83" fmla="*/ 2201147 h 4956157"/>
              <a:gd name="T84" fmla="*/ 1136417 w 9154996"/>
              <a:gd name="T85" fmla="*/ 2182586 h 4956157"/>
              <a:gd name="T86" fmla="*/ 425926 w 9154996"/>
              <a:gd name="T87" fmla="*/ 2063800 h 4956157"/>
              <a:gd name="T88" fmla="*/ 1096326 w 9154996"/>
              <a:gd name="T89" fmla="*/ 2083845 h 4956157"/>
              <a:gd name="T90" fmla="*/ 1097811 w 9154996"/>
              <a:gd name="T91" fmla="*/ 2276131 h 4956157"/>
              <a:gd name="T92" fmla="*/ 446713 w 9154996"/>
              <a:gd name="T93" fmla="*/ 1916802 h 4956157"/>
              <a:gd name="T94" fmla="*/ 1098554 w 9154996"/>
              <a:gd name="T95" fmla="*/ 2018513 h 4956157"/>
              <a:gd name="T96" fmla="*/ 446713 w 9154996"/>
              <a:gd name="T97" fmla="*/ 1916802 h 4956157"/>
              <a:gd name="T98" fmla="*/ 150488 w 9154996"/>
              <a:gd name="T99" fmla="*/ 820997 h 4956157"/>
              <a:gd name="T100" fmla="*/ 131186 w 9154996"/>
              <a:gd name="T101" fmla="*/ 648757 h 4956157"/>
              <a:gd name="T102" fmla="*/ 800630 w 9154996"/>
              <a:gd name="T103" fmla="*/ 46764 h 4956157"/>
              <a:gd name="T104" fmla="*/ 49521 w 9154996"/>
              <a:gd name="T105" fmla="*/ 655438 h 4956157"/>
              <a:gd name="T106" fmla="*/ 460819 w 9154996"/>
              <a:gd name="T107" fmla="*/ 1792076 h 4956157"/>
              <a:gd name="T108" fmla="*/ 1116372 w 9154996"/>
              <a:gd name="T109" fmla="*/ 1688138 h 4956157"/>
              <a:gd name="T110" fmla="*/ 1468276 w 9154996"/>
              <a:gd name="T111" fmla="*/ 599015 h 4956157"/>
              <a:gd name="T112" fmla="*/ 1036191 w 9154996"/>
              <a:gd name="T113" fmla="*/ 52598 h 4956157"/>
              <a:gd name="T114" fmla="*/ 1264855 w 9154996"/>
              <a:gd name="T115" fmla="*/ 1406020 h 4956157"/>
              <a:gd name="T116" fmla="*/ 1229961 w 9154996"/>
              <a:gd name="T117" fmla="*/ 1991044 h 4956157"/>
              <a:gd name="T118" fmla="*/ 368017 w 9154996"/>
              <a:gd name="T119" fmla="*/ 2039300 h 4956157"/>
              <a:gd name="T120" fmla="*/ 387320 w 9154996"/>
              <a:gd name="T121" fmla="*/ 1655472 h 4956157"/>
              <a:gd name="T122" fmla="*/ 145292 w 9154996"/>
              <a:gd name="T123" fmla="*/ 308730 h 4956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154996" h="4956157">
                <a:moveTo>
                  <a:pt x="5500984" y="4456419"/>
                </a:moveTo>
                <a:cubicBezTo>
                  <a:pt x="5444468" y="4459946"/>
                  <a:pt x="5389343" y="4481104"/>
                  <a:pt x="5347397" y="4519710"/>
                </a:cubicBezTo>
                <a:cubicBezTo>
                  <a:pt x="5299140" y="4564254"/>
                  <a:pt x="5267216" y="4617708"/>
                  <a:pt x="5265731" y="4684526"/>
                </a:cubicBezTo>
                <a:cubicBezTo>
                  <a:pt x="5264989" y="4732783"/>
                  <a:pt x="5282807" y="4775843"/>
                  <a:pt x="5316958" y="4809995"/>
                </a:cubicBezTo>
                <a:cubicBezTo>
                  <a:pt x="5337746" y="4830781"/>
                  <a:pt x="5365215" y="4813706"/>
                  <a:pt x="5383033" y="4817418"/>
                </a:cubicBezTo>
                <a:cubicBezTo>
                  <a:pt x="5402336" y="4817418"/>
                  <a:pt x="5416441" y="4818903"/>
                  <a:pt x="5429805" y="4817418"/>
                </a:cubicBezTo>
                <a:cubicBezTo>
                  <a:pt x="5505531" y="4809995"/>
                  <a:pt x="5580515" y="4801085"/>
                  <a:pt x="5647333" y="4760252"/>
                </a:cubicBezTo>
                <a:cubicBezTo>
                  <a:pt x="5735680" y="4705313"/>
                  <a:pt x="5769831" y="4570936"/>
                  <a:pt x="5662924" y="4498922"/>
                </a:cubicBezTo>
                <a:cubicBezTo>
                  <a:pt x="5615409" y="4466998"/>
                  <a:pt x="5557501" y="4452893"/>
                  <a:pt x="5500984" y="4456419"/>
                </a:cubicBezTo>
                <a:close/>
                <a:moveTo>
                  <a:pt x="836483" y="4434332"/>
                </a:moveTo>
                <a:cubicBezTo>
                  <a:pt x="761498" y="4432105"/>
                  <a:pt x="690226" y="4446211"/>
                  <a:pt x="627864" y="4491498"/>
                </a:cubicBezTo>
                <a:cubicBezTo>
                  <a:pt x="580350" y="4525649"/>
                  <a:pt x="552880" y="4571679"/>
                  <a:pt x="559562" y="4632557"/>
                </a:cubicBezTo>
                <a:cubicBezTo>
                  <a:pt x="568470" y="4715708"/>
                  <a:pt x="641970" y="4775843"/>
                  <a:pt x="745908" y="4776586"/>
                </a:cubicBezTo>
                <a:cubicBezTo>
                  <a:pt x="793422" y="4776586"/>
                  <a:pt x="837967" y="4749116"/>
                  <a:pt x="872119" y="4705313"/>
                </a:cubicBezTo>
                <a:cubicBezTo>
                  <a:pt x="926315" y="4637011"/>
                  <a:pt x="951556" y="4556088"/>
                  <a:pt x="974572" y="4473680"/>
                </a:cubicBezTo>
                <a:cubicBezTo>
                  <a:pt x="978284" y="4459575"/>
                  <a:pt x="970859" y="4458090"/>
                  <a:pt x="959723" y="4455120"/>
                </a:cubicBezTo>
                <a:cubicBezTo>
                  <a:pt x="919633" y="4441756"/>
                  <a:pt x="878058" y="4435817"/>
                  <a:pt x="836483" y="4434332"/>
                </a:cubicBezTo>
                <a:close/>
                <a:moveTo>
                  <a:pt x="799745" y="3180173"/>
                </a:moveTo>
                <a:cubicBezTo>
                  <a:pt x="746465" y="3185915"/>
                  <a:pt x="694125" y="3223082"/>
                  <a:pt x="676863" y="3273194"/>
                </a:cubicBezTo>
                <a:cubicBezTo>
                  <a:pt x="671666" y="3288786"/>
                  <a:pt x="674636" y="3295467"/>
                  <a:pt x="687999" y="3302892"/>
                </a:cubicBezTo>
                <a:cubicBezTo>
                  <a:pt x="716954" y="3318482"/>
                  <a:pt x="747393" y="3326649"/>
                  <a:pt x="780059" y="3325907"/>
                </a:cubicBezTo>
                <a:cubicBezTo>
                  <a:pt x="840937" y="3325907"/>
                  <a:pt x="878058" y="3296952"/>
                  <a:pt x="885482" y="3243498"/>
                </a:cubicBezTo>
                <a:cubicBezTo>
                  <a:pt x="889194" y="3217514"/>
                  <a:pt x="875088" y="3193756"/>
                  <a:pt x="852073" y="3185590"/>
                </a:cubicBezTo>
                <a:cubicBezTo>
                  <a:pt x="835369" y="3179837"/>
                  <a:pt x="817505" y="3178259"/>
                  <a:pt x="799745" y="3180173"/>
                </a:cubicBezTo>
                <a:close/>
                <a:moveTo>
                  <a:pt x="761557" y="3002179"/>
                </a:moveTo>
                <a:cubicBezTo>
                  <a:pt x="713566" y="3008617"/>
                  <a:pt x="661086" y="3037293"/>
                  <a:pt x="638257" y="3073485"/>
                </a:cubicBezTo>
                <a:cubicBezTo>
                  <a:pt x="628606" y="3089076"/>
                  <a:pt x="632319" y="3095758"/>
                  <a:pt x="646424" y="3102439"/>
                </a:cubicBezTo>
                <a:cubicBezTo>
                  <a:pt x="670923" y="3114318"/>
                  <a:pt x="696909" y="3116545"/>
                  <a:pt x="725862" y="3119515"/>
                </a:cubicBezTo>
                <a:cubicBezTo>
                  <a:pt x="739226" y="3118030"/>
                  <a:pt x="755560" y="3117287"/>
                  <a:pt x="771893" y="3113576"/>
                </a:cubicBezTo>
                <a:cubicBezTo>
                  <a:pt x="807529" y="3105409"/>
                  <a:pt x="832028" y="3079425"/>
                  <a:pt x="835740" y="3046758"/>
                </a:cubicBezTo>
                <a:cubicBezTo>
                  <a:pt x="838710" y="3024486"/>
                  <a:pt x="829800" y="3009638"/>
                  <a:pt x="806786" y="3003698"/>
                </a:cubicBezTo>
                <a:cubicBezTo>
                  <a:pt x="793052" y="3000358"/>
                  <a:pt x="777553" y="3000033"/>
                  <a:pt x="761557" y="3002179"/>
                </a:cubicBezTo>
                <a:close/>
                <a:moveTo>
                  <a:pt x="751545" y="2762831"/>
                </a:moveTo>
                <a:cubicBezTo>
                  <a:pt x="704704" y="2761439"/>
                  <a:pt x="648466" y="2786356"/>
                  <a:pt x="632319" y="2822549"/>
                </a:cubicBezTo>
                <a:cubicBezTo>
                  <a:pt x="628606" y="2830716"/>
                  <a:pt x="631576" y="2835913"/>
                  <a:pt x="636772" y="2840367"/>
                </a:cubicBezTo>
                <a:cubicBezTo>
                  <a:pt x="664242" y="2874518"/>
                  <a:pt x="699136" y="2895306"/>
                  <a:pt x="746650" y="2897533"/>
                </a:cubicBezTo>
                <a:cubicBezTo>
                  <a:pt x="754075" y="2896790"/>
                  <a:pt x="764468" y="2895306"/>
                  <a:pt x="774861" y="2893078"/>
                </a:cubicBezTo>
                <a:cubicBezTo>
                  <a:pt x="804559" y="2886397"/>
                  <a:pt x="834998" y="2876745"/>
                  <a:pt x="840937" y="2844079"/>
                </a:cubicBezTo>
                <a:cubicBezTo>
                  <a:pt x="846876" y="2812898"/>
                  <a:pt x="820892" y="2794337"/>
                  <a:pt x="798619" y="2776519"/>
                </a:cubicBezTo>
                <a:cubicBezTo>
                  <a:pt x="797134" y="2775034"/>
                  <a:pt x="794907" y="2774292"/>
                  <a:pt x="793422" y="2773549"/>
                </a:cubicBezTo>
                <a:cubicBezTo>
                  <a:pt x="781729" y="2766682"/>
                  <a:pt x="767159" y="2763295"/>
                  <a:pt x="751545" y="2762831"/>
                </a:cubicBezTo>
                <a:close/>
                <a:moveTo>
                  <a:pt x="758528" y="2553052"/>
                </a:moveTo>
                <a:cubicBezTo>
                  <a:pt x="725120" y="2556765"/>
                  <a:pt x="699136" y="2574582"/>
                  <a:pt x="675378" y="2596854"/>
                </a:cubicBezTo>
                <a:cubicBezTo>
                  <a:pt x="661273" y="2610219"/>
                  <a:pt x="635287" y="2625809"/>
                  <a:pt x="640485" y="2642885"/>
                </a:cubicBezTo>
                <a:cubicBezTo>
                  <a:pt x="648652" y="2666642"/>
                  <a:pt x="678348" y="2673324"/>
                  <a:pt x="703590" y="2677778"/>
                </a:cubicBezTo>
                <a:cubicBezTo>
                  <a:pt x="708787" y="2678520"/>
                  <a:pt x="713241" y="2677778"/>
                  <a:pt x="718439" y="2677778"/>
                </a:cubicBezTo>
                <a:cubicBezTo>
                  <a:pt x="747393" y="2677036"/>
                  <a:pt x="775604" y="2670354"/>
                  <a:pt x="801589" y="2656248"/>
                </a:cubicBezTo>
                <a:cubicBezTo>
                  <a:pt x="842422" y="2633233"/>
                  <a:pt x="844649" y="2594627"/>
                  <a:pt x="807529" y="2565673"/>
                </a:cubicBezTo>
                <a:cubicBezTo>
                  <a:pt x="792679" y="2553795"/>
                  <a:pt x="776346" y="2551568"/>
                  <a:pt x="758528" y="2553052"/>
                </a:cubicBezTo>
                <a:close/>
                <a:moveTo>
                  <a:pt x="503138" y="2319191"/>
                </a:moveTo>
                <a:cubicBezTo>
                  <a:pt x="466017" y="2317706"/>
                  <a:pt x="444487" y="2334039"/>
                  <a:pt x="443744" y="2360024"/>
                </a:cubicBezTo>
                <a:cubicBezTo>
                  <a:pt x="443744" y="2385266"/>
                  <a:pt x="466017" y="2402342"/>
                  <a:pt x="501653" y="2403827"/>
                </a:cubicBezTo>
                <a:cubicBezTo>
                  <a:pt x="590743" y="2406796"/>
                  <a:pt x="1026541" y="2422387"/>
                  <a:pt x="1051782" y="2420160"/>
                </a:cubicBezTo>
                <a:cubicBezTo>
                  <a:pt x="1074055" y="2418675"/>
                  <a:pt x="1094100" y="2407539"/>
                  <a:pt x="1097070" y="2383040"/>
                </a:cubicBezTo>
                <a:cubicBezTo>
                  <a:pt x="1099297" y="2357797"/>
                  <a:pt x="1080737" y="2345176"/>
                  <a:pt x="1058464" y="2339237"/>
                </a:cubicBezTo>
                <a:cubicBezTo>
                  <a:pt x="1047329" y="2336267"/>
                  <a:pt x="618212" y="2322161"/>
                  <a:pt x="503138" y="2319191"/>
                </a:cubicBezTo>
                <a:close/>
                <a:moveTo>
                  <a:pt x="470472" y="2270192"/>
                </a:moveTo>
                <a:cubicBezTo>
                  <a:pt x="489032" y="2270192"/>
                  <a:pt x="506850" y="2269450"/>
                  <a:pt x="525411" y="2270192"/>
                </a:cubicBezTo>
                <a:lnTo>
                  <a:pt x="1067374" y="2287268"/>
                </a:lnTo>
                <a:cubicBezTo>
                  <a:pt x="1120828" y="2297661"/>
                  <a:pt x="1155721" y="2339237"/>
                  <a:pt x="1152751" y="2388236"/>
                </a:cubicBezTo>
                <a:cubicBezTo>
                  <a:pt x="1149782" y="2435751"/>
                  <a:pt x="1106721" y="2476583"/>
                  <a:pt x="1054010" y="2475841"/>
                </a:cubicBezTo>
                <a:lnTo>
                  <a:pt x="643455" y="2463963"/>
                </a:lnTo>
                <a:cubicBezTo>
                  <a:pt x="587773" y="2462478"/>
                  <a:pt x="568470" y="2487720"/>
                  <a:pt x="581092" y="2542658"/>
                </a:cubicBezTo>
                <a:cubicBezTo>
                  <a:pt x="586288" y="2566416"/>
                  <a:pt x="595198" y="2588688"/>
                  <a:pt x="608561" y="2609476"/>
                </a:cubicBezTo>
                <a:cubicBezTo>
                  <a:pt x="618212" y="2624324"/>
                  <a:pt x="621924" y="2629521"/>
                  <a:pt x="636030" y="2611703"/>
                </a:cubicBezTo>
                <a:cubicBezTo>
                  <a:pt x="662015" y="2577552"/>
                  <a:pt x="695423" y="2551568"/>
                  <a:pt x="737742" y="2537462"/>
                </a:cubicBezTo>
                <a:cubicBezTo>
                  <a:pt x="784513" y="2521871"/>
                  <a:pt x="834998" y="2544885"/>
                  <a:pt x="852816" y="2590173"/>
                </a:cubicBezTo>
                <a:cubicBezTo>
                  <a:pt x="863209" y="2616900"/>
                  <a:pt x="855785" y="2641400"/>
                  <a:pt x="830543" y="2662188"/>
                </a:cubicBezTo>
                <a:cubicBezTo>
                  <a:pt x="775604" y="2708217"/>
                  <a:pt x="696909" y="2708960"/>
                  <a:pt x="626379" y="2664414"/>
                </a:cubicBezTo>
                <a:cubicBezTo>
                  <a:pt x="604106" y="2705247"/>
                  <a:pt x="602621" y="2748308"/>
                  <a:pt x="612273" y="2792852"/>
                </a:cubicBezTo>
                <a:cubicBezTo>
                  <a:pt x="616727" y="2814383"/>
                  <a:pt x="625637" y="2800277"/>
                  <a:pt x="633061" y="2793595"/>
                </a:cubicBezTo>
                <a:cubicBezTo>
                  <a:pt x="667955" y="2762414"/>
                  <a:pt x="705817" y="2738656"/>
                  <a:pt x="755560" y="2741626"/>
                </a:cubicBezTo>
                <a:cubicBezTo>
                  <a:pt x="797134" y="2743853"/>
                  <a:pt x="845391" y="2777262"/>
                  <a:pt x="859498" y="2815868"/>
                </a:cubicBezTo>
                <a:cubicBezTo>
                  <a:pt x="869891" y="2844821"/>
                  <a:pt x="859498" y="2873775"/>
                  <a:pt x="830543" y="2893821"/>
                </a:cubicBezTo>
                <a:cubicBezTo>
                  <a:pt x="772635" y="2933911"/>
                  <a:pt x="687257" y="2924259"/>
                  <a:pt x="634545" y="2867837"/>
                </a:cubicBezTo>
                <a:cubicBezTo>
                  <a:pt x="615986" y="2847791"/>
                  <a:pt x="609303" y="2850761"/>
                  <a:pt x="598909" y="2873033"/>
                </a:cubicBezTo>
                <a:cubicBezTo>
                  <a:pt x="570698" y="2933911"/>
                  <a:pt x="558077" y="2994046"/>
                  <a:pt x="595940" y="3055667"/>
                </a:cubicBezTo>
                <a:cubicBezTo>
                  <a:pt x="606334" y="3072000"/>
                  <a:pt x="612273" y="3078683"/>
                  <a:pt x="627121" y="3057152"/>
                </a:cubicBezTo>
                <a:cubicBezTo>
                  <a:pt x="662015" y="3004441"/>
                  <a:pt x="716954" y="2985880"/>
                  <a:pt x="777089" y="2980683"/>
                </a:cubicBezTo>
                <a:cubicBezTo>
                  <a:pt x="814210" y="2976971"/>
                  <a:pt x="845391" y="2991820"/>
                  <a:pt x="854301" y="3014834"/>
                </a:cubicBezTo>
                <a:cubicBezTo>
                  <a:pt x="866179" y="3046015"/>
                  <a:pt x="852816" y="3090561"/>
                  <a:pt x="823119" y="3111349"/>
                </a:cubicBezTo>
                <a:cubicBezTo>
                  <a:pt x="778574" y="3143272"/>
                  <a:pt x="728090" y="3142530"/>
                  <a:pt x="677605" y="3133621"/>
                </a:cubicBezTo>
                <a:cubicBezTo>
                  <a:pt x="665727" y="3131394"/>
                  <a:pt x="653105" y="3129909"/>
                  <a:pt x="644197" y="3123227"/>
                </a:cubicBezTo>
                <a:cubicBezTo>
                  <a:pt x="621924" y="3106894"/>
                  <a:pt x="616727" y="3118772"/>
                  <a:pt x="614501" y="3138818"/>
                </a:cubicBezTo>
                <a:cubicBezTo>
                  <a:pt x="608561" y="3187817"/>
                  <a:pt x="621182" y="3231620"/>
                  <a:pt x="653848" y="3273937"/>
                </a:cubicBezTo>
                <a:cubicBezTo>
                  <a:pt x="675378" y="3216029"/>
                  <a:pt x="712499" y="3179651"/>
                  <a:pt x="769665" y="3164803"/>
                </a:cubicBezTo>
                <a:cubicBezTo>
                  <a:pt x="795649" y="3158121"/>
                  <a:pt x="821634" y="3157378"/>
                  <a:pt x="847618" y="3161833"/>
                </a:cubicBezTo>
                <a:cubicBezTo>
                  <a:pt x="889937" y="3169256"/>
                  <a:pt x="913693" y="3207120"/>
                  <a:pt x="905527" y="3250923"/>
                </a:cubicBezTo>
                <a:cubicBezTo>
                  <a:pt x="892164" y="3320710"/>
                  <a:pt x="823862" y="3360800"/>
                  <a:pt x="746650" y="3343724"/>
                </a:cubicBezTo>
                <a:cubicBezTo>
                  <a:pt x="719924" y="3338528"/>
                  <a:pt x="693939" y="3331103"/>
                  <a:pt x="667955" y="3312543"/>
                </a:cubicBezTo>
                <a:cubicBezTo>
                  <a:pt x="658303" y="3377133"/>
                  <a:pt x="666470" y="3435041"/>
                  <a:pt x="684288" y="3492950"/>
                </a:cubicBezTo>
                <a:cubicBezTo>
                  <a:pt x="719181" y="3605055"/>
                  <a:pt x="794164" y="3685978"/>
                  <a:pt x="884739" y="3756507"/>
                </a:cubicBezTo>
                <a:cubicBezTo>
                  <a:pt x="942648" y="3801794"/>
                  <a:pt x="997587" y="3850794"/>
                  <a:pt x="1030253" y="3919838"/>
                </a:cubicBezTo>
                <a:cubicBezTo>
                  <a:pt x="1074798" y="4015610"/>
                  <a:pt x="1070343" y="4115836"/>
                  <a:pt x="1055495" y="4216804"/>
                </a:cubicBezTo>
                <a:cubicBezTo>
                  <a:pt x="1045101" y="4285849"/>
                  <a:pt x="1026541" y="4353409"/>
                  <a:pt x="1008723" y="4420969"/>
                </a:cubicBezTo>
                <a:cubicBezTo>
                  <a:pt x="1005010" y="4435075"/>
                  <a:pt x="1000556" y="4446211"/>
                  <a:pt x="1019859" y="4452893"/>
                </a:cubicBezTo>
                <a:cubicBezTo>
                  <a:pt x="1116373" y="4486301"/>
                  <a:pt x="1190615" y="4549406"/>
                  <a:pt x="1232190" y="4640723"/>
                </a:cubicBezTo>
                <a:cubicBezTo>
                  <a:pt x="1290841" y="4769904"/>
                  <a:pt x="1401461" y="4810736"/>
                  <a:pt x="1526186" y="4827812"/>
                </a:cubicBezTo>
                <a:cubicBezTo>
                  <a:pt x="1771183" y="4861964"/>
                  <a:pt x="2018407" y="4861964"/>
                  <a:pt x="2264889" y="4850084"/>
                </a:cubicBezTo>
                <a:cubicBezTo>
                  <a:pt x="2452720" y="4841175"/>
                  <a:pt x="2640552" y="4824843"/>
                  <a:pt x="2828383" y="4807766"/>
                </a:cubicBezTo>
                <a:cubicBezTo>
                  <a:pt x="3022896" y="4789949"/>
                  <a:pt x="3217407" y="4774358"/>
                  <a:pt x="3412663" y="4764707"/>
                </a:cubicBezTo>
                <a:cubicBezTo>
                  <a:pt x="3680675" y="4752086"/>
                  <a:pt x="3948687" y="4736495"/>
                  <a:pt x="4216698" y="4739465"/>
                </a:cubicBezTo>
                <a:cubicBezTo>
                  <a:pt x="4426803" y="4741692"/>
                  <a:pt x="4635421" y="4762479"/>
                  <a:pt x="4843297" y="4791434"/>
                </a:cubicBezTo>
                <a:cubicBezTo>
                  <a:pt x="4991039" y="4812221"/>
                  <a:pt x="5140263" y="4827070"/>
                  <a:pt x="5291715" y="4821131"/>
                </a:cubicBezTo>
                <a:cubicBezTo>
                  <a:pt x="5291715" y="4807025"/>
                  <a:pt x="5280579" y="4800343"/>
                  <a:pt x="5275382" y="4790691"/>
                </a:cubicBezTo>
                <a:cubicBezTo>
                  <a:pt x="5230095" y="4711995"/>
                  <a:pt x="5236034" y="4634784"/>
                  <a:pt x="5285034" y="4560543"/>
                </a:cubicBezTo>
                <a:cubicBezTo>
                  <a:pt x="5388230" y="4403893"/>
                  <a:pt x="5575318" y="4403151"/>
                  <a:pt x="5691136" y="4495211"/>
                </a:cubicBezTo>
                <a:cubicBezTo>
                  <a:pt x="5776512" y="4562769"/>
                  <a:pt x="5769089" y="4686753"/>
                  <a:pt x="5679999" y="4760252"/>
                </a:cubicBezTo>
                <a:cubicBezTo>
                  <a:pt x="5628772" y="4802570"/>
                  <a:pt x="5567152" y="4818903"/>
                  <a:pt x="5503304" y="4828555"/>
                </a:cubicBezTo>
                <a:cubicBezTo>
                  <a:pt x="5455047" y="4835979"/>
                  <a:pt x="5406048" y="4839691"/>
                  <a:pt x="5350367" y="4841175"/>
                </a:cubicBezTo>
                <a:cubicBezTo>
                  <a:pt x="5396397" y="4879039"/>
                  <a:pt x="5444654" y="4897600"/>
                  <a:pt x="5495138" y="4909478"/>
                </a:cubicBezTo>
                <a:cubicBezTo>
                  <a:pt x="5652530" y="4947341"/>
                  <a:pt x="5809179" y="4937689"/>
                  <a:pt x="5965829" y="4903538"/>
                </a:cubicBezTo>
                <a:cubicBezTo>
                  <a:pt x="6126191" y="4867902"/>
                  <a:pt x="6278386" y="4804797"/>
                  <a:pt x="6433550" y="4754313"/>
                </a:cubicBezTo>
                <a:cubicBezTo>
                  <a:pt x="6578321" y="4706798"/>
                  <a:pt x="6726062" y="4679329"/>
                  <a:pt x="6877515" y="4665223"/>
                </a:cubicBezTo>
                <a:cubicBezTo>
                  <a:pt x="7138844" y="4640723"/>
                  <a:pt x="7399433" y="4651859"/>
                  <a:pt x="7660763" y="4663738"/>
                </a:cubicBezTo>
                <a:lnTo>
                  <a:pt x="8280679" y="4689723"/>
                </a:lnTo>
                <a:cubicBezTo>
                  <a:pt x="8419509" y="4696405"/>
                  <a:pt x="8557599" y="4711253"/>
                  <a:pt x="8694945" y="4732041"/>
                </a:cubicBezTo>
                <a:cubicBezTo>
                  <a:pt x="8792945" y="4746146"/>
                  <a:pt x="8887973" y="4773616"/>
                  <a:pt x="8985973" y="4788464"/>
                </a:cubicBezTo>
                <a:cubicBezTo>
                  <a:pt x="9022351" y="4793847"/>
                  <a:pt x="9058776" y="4797791"/>
                  <a:pt x="9095247" y="4800529"/>
                </a:cubicBezTo>
                <a:lnTo>
                  <a:pt x="9154996" y="4803161"/>
                </a:lnTo>
                <a:lnTo>
                  <a:pt x="9154996" y="4824858"/>
                </a:lnTo>
                <a:lnTo>
                  <a:pt x="9096847" y="4822929"/>
                </a:lnTo>
                <a:cubicBezTo>
                  <a:pt x="9050655" y="4819599"/>
                  <a:pt x="9004533" y="4814263"/>
                  <a:pt x="8958503" y="4806282"/>
                </a:cubicBezTo>
                <a:cubicBezTo>
                  <a:pt x="8876838" y="4792918"/>
                  <a:pt x="8797399" y="4771389"/>
                  <a:pt x="8715734" y="4758026"/>
                </a:cubicBezTo>
                <a:cubicBezTo>
                  <a:pt x="8585069" y="4736495"/>
                  <a:pt x="8454404" y="4721647"/>
                  <a:pt x="8322253" y="4714965"/>
                </a:cubicBezTo>
                <a:lnTo>
                  <a:pt x="7579839" y="4682299"/>
                </a:lnTo>
                <a:cubicBezTo>
                  <a:pt x="7355629" y="4673389"/>
                  <a:pt x="7131421" y="4667451"/>
                  <a:pt x="6907211" y="4684526"/>
                </a:cubicBezTo>
                <a:cubicBezTo>
                  <a:pt x="6695623" y="4700859"/>
                  <a:pt x="6492943" y="4752086"/>
                  <a:pt x="6294719" y="4825585"/>
                </a:cubicBezTo>
                <a:cubicBezTo>
                  <a:pt x="6177416" y="4869387"/>
                  <a:pt x="6059373" y="4910220"/>
                  <a:pt x="5936132" y="4933235"/>
                </a:cubicBezTo>
                <a:cubicBezTo>
                  <a:pt x="5780967" y="4961447"/>
                  <a:pt x="5625802" y="4968871"/>
                  <a:pt x="5471380" y="4925069"/>
                </a:cubicBezTo>
                <a:cubicBezTo>
                  <a:pt x="5420896" y="4910220"/>
                  <a:pt x="5373382" y="4887948"/>
                  <a:pt x="5332549" y="4854539"/>
                </a:cubicBezTo>
                <a:cubicBezTo>
                  <a:pt x="5324382" y="4847857"/>
                  <a:pt x="5316215" y="4841918"/>
                  <a:pt x="5304338" y="4842660"/>
                </a:cubicBezTo>
                <a:cubicBezTo>
                  <a:pt x="5108339" y="4850827"/>
                  <a:pt x="4915311" y="4822615"/>
                  <a:pt x="4721541" y="4797373"/>
                </a:cubicBezTo>
                <a:cubicBezTo>
                  <a:pt x="4451301" y="4761737"/>
                  <a:pt x="4179578" y="4754313"/>
                  <a:pt x="3907112" y="4765449"/>
                </a:cubicBezTo>
                <a:cubicBezTo>
                  <a:pt x="3665826" y="4775101"/>
                  <a:pt x="3423800" y="4784010"/>
                  <a:pt x="3182514" y="4801828"/>
                </a:cubicBezTo>
                <a:lnTo>
                  <a:pt x="2587840" y="4851569"/>
                </a:lnTo>
                <a:cubicBezTo>
                  <a:pt x="2302753" y="4874584"/>
                  <a:pt x="2017665" y="4888690"/>
                  <a:pt x="1731836" y="4870130"/>
                </a:cubicBezTo>
                <a:cubicBezTo>
                  <a:pt x="1633094" y="4863448"/>
                  <a:pt x="1534353" y="4856766"/>
                  <a:pt x="1437838" y="4830781"/>
                </a:cubicBezTo>
                <a:cubicBezTo>
                  <a:pt x="1345779" y="4805540"/>
                  <a:pt x="1271538" y="4761737"/>
                  <a:pt x="1228477" y="4671163"/>
                </a:cubicBezTo>
                <a:cubicBezTo>
                  <a:pt x="1185418" y="4579846"/>
                  <a:pt x="1117858" y="4511544"/>
                  <a:pt x="1020601" y="4474423"/>
                </a:cubicBezTo>
                <a:cubicBezTo>
                  <a:pt x="1002783" y="4467741"/>
                  <a:pt x="999072" y="4469226"/>
                  <a:pt x="993875" y="4487786"/>
                </a:cubicBezTo>
                <a:cubicBezTo>
                  <a:pt x="972344" y="4563513"/>
                  <a:pt x="947103" y="4637754"/>
                  <a:pt x="902557" y="4703828"/>
                </a:cubicBezTo>
                <a:cubicBezTo>
                  <a:pt x="812725" y="4836721"/>
                  <a:pt x="664242" y="4809995"/>
                  <a:pt x="592970" y="4740949"/>
                </a:cubicBezTo>
                <a:cubicBezTo>
                  <a:pt x="515759" y="4666707"/>
                  <a:pt x="524668" y="4547921"/>
                  <a:pt x="610788" y="4481846"/>
                </a:cubicBezTo>
                <a:cubicBezTo>
                  <a:pt x="690969" y="4420969"/>
                  <a:pt x="782286" y="4408347"/>
                  <a:pt x="878800" y="4418741"/>
                </a:cubicBezTo>
                <a:cubicBezTo>
                  <a:pt x="908497" y="4421711"/>
                  <a:pt x="938193" y="4428392"/>
                  <a:pt x="967147" y="4435075"/>
                </a:cubicBezTo>
                <a:cubicBezTo>
                  <a:pt x="979769" y="4438044"/>
                  <a:pt x="986450" y="4438787"/>
                  <a:pt x="990162" y="4423939"/>
                </a:cubicBezTo>
                <a:cubicBezTo>
                  <a:pt x="1017632" y="4318516"/>
                  <a:pt x="1047329" y="4212350"/>
                  <a:pt x="1048813" y="4101730"/>
                </a:cubicBezTo>
                <a:cubicBezTo>
                  <a:pt x="1050298" y="3985171"/>
                  <a:pt x="1009465" y="3887914"/>
                  <a:pt x="918890" y="3812930"/>
                </a:cubicBezTo>
                <a:cubicBezTo>
                  <a:pt x="875831" y="3777295"/>
                  <a:pt x="832028" y="3741659"/>
                  <a:pt x="791937" y="3702311"/>
                </a:cubicBezTo>
                <a:cubicBezTo>
                  <a:pt x="684288" y="3597630"/>
                  <a:pt x="636772" y="3468450"/>
                  <a:pt x="647167" y="3318482"/>
                </a:cubicBezTo>
                <a:cubicBezTo>
                  <a:pt x="647909" y="3306604"/>
                  <a:pt x="646424" y="3297695"/>
                  <a:pt x="638257" y="3287301"/>
                </a:cubicBezTo>
                <a:cubicBezTo>
                  <a:pt x="601136" y="3242013"/>
                  <a:pt x="587031" y="3189302"/>
                  <a:pt x="598909" y="3132136"/>
                </a:cubicBezTo>
                <a:cubicBezTo>
                  <a:pt x="604106" y="3109121"/>
                  <a:pt x="599651" y="3092788"/>
                  <a:pt x="585546" y="3074228"/>
                </a:cubicBezTo>
                <a:cubicBezTo>
                  <a:pt x="535062" y="3008153"/>
                  <a:pt x="546940" y="2936881"/>
                  <a:pt x="581833" y="2869321"/>
                </a:cubicBezTo>
                <a:cubicBezTo>
                  <a:pt x="596683" y="2841109"/>
                  <a:pt x="601879" y="2818095"/>
                  <a:pt x="592228" y="2786170"/>
                </a:cubicBezTo>
                <a:cubicBezTo>
                  <a:pt x="580350" y="2746823"/>
                  <a:pt x="586288" y="2704505"/>
                  <a:pt x="604106" y="2666642"/>
                </a:cubicBezTo>
                <a:cubicBezTo>
                  <a:pt x="611531" y="2649566"/>
                  <a:pt x="607076" y="2640657"/>
                  <a:pt x="598168" y="2628036"/>
                </a:cubicBezTo>
                <a:cubicBezTo>
                  <a:pt x="563274" y="2579037"/>
                  <a:pt x="546940" y="2525583"/>
                  <a:pt x="569955" y="2463220"/>
                </a:cubicBezTo>
                <a:cubicBezTo>
                  <a:pt x="546198" y="2462478"/>
                  <a:pt x="523183" y="2460250"/>
                  <a:pt x="500911" y="2459508"/>
                </a:cubicBezTo>
                <a:cubicBezTo>
                  <a:pt x="482350" y="2458765"/>
                  <a:pt x="464532" y="2455053"/>
                  <a:pt x="447457" y="2446887"/>
                </a:cubicBezTo>
                <a:cubicBezTo>
                  <a:pt x="410336" y="2428327"/>
                  <a:pt x="385837" y="2388978"/>
                  <a:pt x="391775" y="2352600"/>
                </a:cubicBezTo>
                <a:cubicBezTo>
                  <a:pt x="398457" y="2308055"/>
                  <a:pt x="425926" y="2280586"/>
                  <a:pt x="470472" y="2270192"/>
                </a:cubicBezTo>
                <a:close/>
                <a:moveTo>
                  <a:pt x="460819" y="2117997"/>
                </a:moveTo>
                <a:cubicBezTo>
                  <a:pt x="445229" y="2117997"/>
                  <a:pt x="431123" y="2119481"/>
                  <a:pt x="417759" y="2125420"/>
                </a:cubicBezTo>
                <a:cubicBezTo>
                  <a:pt x="404395" y="2131360"/>
                  <a:pt x="391774" y="2140269"/>
                  <a:pt x="390290" y="2156602"/>
                </a:cubicBezTo>
                <a:cubicBezTo>
                  <a:pt x="388805" y="2173678"/>
                  <a:pt x="401425" y="2183329"/>
                  <a:pt x="414047" y="2190753"/>
                </a:cubicBezTo>
                <a:cubicBezTo>
                  <a:pt x="427411" y="2198919"/>
                  <a:pt x="443001" y="2201147"/>
                  <a:pt x="458592" y="2201147"/>
                </a:cubicBezTo>
                <a:cubicBezTo>
                  <a:pt x="560302" y="2204117"/>
                  <a:pt x="662013" y="2207829"/>
                  <a:pt x="763724" y="2210798"/>
                </a:cubicBezTo>
                <a:cubicBezTo>
                  <a:pt x="763724" y="2210798"/>
                  <a:pt x="957494" y="2216737"/>
                  <a:pt x="1054751" y="2220450"/>
                </a:cubicBezTo>
                <a:cubicBezTo>
                  <a:pt x="1072569" y="2221192"/>
                  <a:pt x="1090387" y="2221935"/>
                  <a:pt x="1106720" y="2215253"/>
                </a:cubicBezTo>
                <a:cubicBezTo>
                  <a:pt x="1121569" y="2209314"/>
                  <a:pt x="1134932" y="2201147"/>
                  <a:pt x="1136417" y="2182586"/>
                </a:cubicBezTo>
                <a:cubicBezTo>
                  <a:pt x="1137159" y="2163283"/>
                  <a:pt x="1124538" y="2154375"/>
                  <a:pt x="1110433" y="2146950"/>
                </a:cubicBezTo>
                <a:cubicBezTo>
                  <a:pt x="1090387" y="2136557"/>
                  <a:pt x="1067372" y="2137299"/>
                  <a:pt x="1045100" y="2136557"/>
                </a:cubicBezTo>
                <a:cubicBezTo>
                  <a:pt x="850587" y="2130617"/>
                  <a:pt x="655332" y="2123936"/>
                  <a:pt x="460819" y="2117997"/>
                </a:cubicBezTo>
                <a:close/>
                <a:moveTo>
                  <a:pt x="425926" y="2063800"/>
                </a:moveTo>
                <a:cubicBezTo>
                  <a:pt x="438546" y="2064543"/>
                  <a:pt x="451910" y="2064543"/>
                  <a:pt x="465274" y="2065285"/>
                </a:cubicBezTo>
                <a:cubicBezTo>
                  <a:pt x="479379" y="2066770"/>
                  <a:pt x="493485" y="2066770"/>
                  <a:pt x="506849" y="2066770"/>
                </a:cubicBezTo>
                <a:cubicBezTo>
                  <a:pt x="513531" y="2066770"/>
                  <a:pt x="519469" y="2066770"/>
                  <a:pt x="526151" y="2066770"/>
                </a:cubicBezTo>
                <a:cubicBezTo>
                  <a:pt x="584060" y="2068997"/>
                  <a:pt x="1091872" y="2083845"/>
                  <a:pt x="1096326" y="2083845"/>
                </a:cubicBezTo>
                <a:cubicBezTo>
                  <a:pt x="1109690" y="2090528"/>
                  <a:pt x="1123796" y="2089785"/>
                  <a:pt x="1137159" y="2097209"/>
                </a:cubicBezTo>
                <a:cubicBezTo>
                  <a:pt x="1172795" y="2117254"/>
                  <a:pt x="1195810" y="2143981"/>
                  <a:pt x="1192840" y="2187041"/>
                </a:cubicBezTo>
                <a:cubicBezTo>
                  <a:pt x="1190613" y="2229358"/>
                  <a:pt x="1164628" y="2253116"/>
                  <a:pt x="1128251" y="2267964"/>
                </a:cubicBezTo>
                <a:cubicBezTo>
                  <a:pt x="1118599" y="2272419"/>
                  <a:pt x="1108205" y="2273904"/>
                  <a:pt x="1097811" y="2276131"/>
                </a:cubicBezTo>
                <a:cubicBezTo>
                  <a:pt x="1078508" y="2276131"/>
                  <a:pt x="492000" y="2253116"/>
                  <a:pt x="443001" y="2256828"/>
                </a:cubicBezTo>
                <a:cubicBezTo>
                  <a:pt x="366532" y="2253858"/>
                  <a:pt x="313078" y="2187784"/>
                  <a:pt x="338320" y="2126163"/>
                </a:cubicBezTo>
                <a:cubicBezTo>
                  <a:pt x="353911" y="2088299"/>
                  <a:pt x="386577" y="2070482"/>
                  <a:pt x="425926" y="2063800"/>
                </a:cubicBezTo>
                <a:close/>
                <a:moveTo>
                  <a:pt x="446713" y="1916802"/>
                </a:moveTo>
                <a:cubicBezTo>
                  <a:pt x="426668" y="1916059"/>
                  <a:pt x="407365" y="1919029"/>
                  <a:pt x="390289" y="1927939"/>
                </a:cubicBezTo>
                <a:cubicBezTo>
                  <a:pt x="364305" y="1941302"/>
                  <a:pt x="363563" y="1966543"/>
                  <a:pt x="388062" y="1982877"/>
                </a:cubicBezTo>
                <a:cubicBezTo>
                  <a:pt x="404395" y="1992528"/>
                  <a:pt x="421471" y="1996241"/>
                  <a:pt x="440773" y="1996983"/>
                </a:cubicBezTo>
                <a:lnTo>
                  <a:pt x="1098554" y="2018513"/>
                </a:lnTo>
                <a:cubicBezTo>
                  <a:pt x="1116372" y="2019255"/>
                  <a:pt x="1133448" y="2017029"/>
                  <a:pt x="1149038" y="2008119"/>
                </a:cubicBezTo>
                <a:cubicBezTo>
                  <a:pt x="1176507" y="1993271"/>
                  <a:pt x="1177992" y="1969513"/>
                  <a:pt x="1151266" y="1952438"/>
                </a:cubicBezTo>
                <a:cubicBezTo>
                  <a:pt x="1135674" y="1942787"/>
                  <a:pt x="1117115" y="1938332"/>
                  <a:pt x="1098554" y="1937590"/>
                </a:cubicBezTo>
                <a:lnTo>
                  <a:pt x="446713" y="1916802"/>
                </a:lnTo>
                <a:close/>
                <a:moveTo>
                  <a:pt x="523923" y="192914"/>
                </a:moveTo>
                <a:cubicBezTo>
                  <a:pt x="480864" y="222610"/>
                  <a:pt x="443743" y="246368"/>
                  <a:pt x="408107" y="273095"/>
                </a:cubicBezTo>
                <a:cubicBezTo>
                  <a:pt x="311592" y="348079"/>
                  <a:pt x="229927" y="436426"/>
                  <a:pt x="183898" y="552985"/>
                </a:cubicBezTo>
                <a:cubicBezTo>
                  <a:pt x="149004" y="639105"/>
                  <a:pt x="140095" y="728938"/>
                  <a:pt x="150488" y="820997"/>
                </a:cubicBezTo>
                <a:cubicBezTo>
                  <a:pt x="163110" y="935329"/>
                  <a:pt x="194291" y="1044464"/>
                  <a:pt x="244033" y="1149145"/>
                </a:cubicBezTo>
                <a:cubicBezTo>
                  <a:pt x="244775" y="1149887"/>
                  <a:pt x="243290" y="1152114"/>
                  <a:pt x="242548" y="1156569"/>
                </a:cubicBezTo>
                <a:cubicBezTo>
                  <a:pt x="201715" y="1091237"/>
                  <a:pt x="174988" y="1022191"/>
                  <a:pt x="154200" y="950920"/>
                </a:cubicBezTo>
                <a:cubicBezTo>
                  <a:pt x="125989" y="852179"/>
                  <a:pt x="115595" y="751210"/>
                  <a:pt x="131186" y="648757"/>
                </a:cubicBezTo>
                <a:cubicBezTo>
                  <a:pt x="142322" y="573773"/>
                  <a:pt x="173503" y="506213"/>
                  <a:pt x="215821" y="443851"/>
                </a:cubicBezTo>
                <a:cubicBezTo>
                  <a:pt x="288578" y="336943"/>
                  <a:pt x="387319" y="260474"/>
                  <a:pt x="500165" y="201081"/>
                </a:cubicBezTo>
                <a:cubicBezTo>
                  <a:pt x="505363" y="198111"/>
                  <a:pt x="510560" y="197369"/>
                  <a:pt x="523923" y="192914"/>
                </a:cubicBezTo>
                <a:close/>
                <a:moveTo>
                  <a:pt x="800630" y="46764"/>
                </a:moveTo>
                <a:cubicBezTo>
                  <a:pt x="771780" y="44996"/>
                  <a:pt x="742769" y="45142"/>
                  <a:pt x="713588" y="47343"/>
                </a:cubicBezTo>
                <a:cubicBezTo>
                  <a:pt x="674681" y="50278"/>
                  <a:pt x="635472" y="56866"/>
                  <a:pt x="595938" y="67446"/>
                </a:cubicBezTo>
                <a:cubicBezTo>
                  <a:pt x="425183" y="112734"/>
                  <a:pt x="287836" y="210732"/>
                  <a:pt x="175732" y="344366"/>
                </a:cubicBezTo>
                <a:cubicBezTo>
                  <a:pt x="100748" y="434199"/>
                  <a:pt x="62142" y="540364"/>
                  <a:pt x="49521" y="655438"/>
                </a:cubicBezTo>
                <a:cubicBezTo>
                  <a:pt x="32446" y="815058"/>
                  <a:pt x="71793" y="965026"/>
                  <a:pt x="137126" y="1109796"/>
                </a:cubicBezTo>
                <a:cubicBezTo>
                  <a:pt x="182413" y="1210023"/>
                  <a:pt x="249230" y="1296886"/>
                  <a:pt x="310109" y="1387460"/>
                </a:cubicBezTo>
                <a:cubicBezTo>
                  <a:pt x="373956" y="1482489"/>
                  <a:pt x="427410" y="1581972"/>
                  <a:pt x="440773" y="1695562"/>
                </a:cubicBezTo>
                <a:cubicBezTo>
                  <a:pt x="445228" y="1727486"/>
                  <a:pt x="454138" y="1759410"/>
                  <a:pt x="460819" y="1792076"/>
                </a:cubicBezTo>
                <a:cubicBezTo>
                  <a:pt x="464531" y="1810636"/>
                  <a:pt x="462764" y="1817754"/>
                  <a:pt x="492743" y="1817318"/>
                </a:cubicBezTo>
                <a:cubicBezTo>
                  <a:pt x="593727" y="1815849"/>
                  <a:pt x="965662" y="1836373"/>
                  <a:pt x="1065146" y="1836621"/>
                </a:cubicBezTo>
                <a:cubicBezTo>
                  <a:pt x="1079251" y="1838106"/>
                  <a:pt x="1085190" y="1832167"/>
                  <a:pt x="1089645" y="1818803"/>
                </a:cubicBezTo>
                <a:cubicBezTo>
                  <a:pt x="1103008" y="1776485"/>
                  <a:pt x="1111175" y="1731941"/>
                  <a:pt x="1116372" y="1688138"/>
                </a:cubicBezTo>
                <a:cubicBezTo>
                  <a:pt x="1132705" y="1550791"/>
                  <a:pt x="1179477" y="1427550"/>
                  <a:pt x="1268567" y="1319900"/>
                </a:cubicBezTo>
                <a:cubicBezTo>
                  <a:pt x="1307915" y="1271643"/>
                  <a:pt x="1343551" y="1219674"/>
                  <a:pt x="1376960" y="1166220"/>
                </a:cubicBezTo>
                <a:cubicBezTo>
                  <a:pt x="1425217" y="1089752"/>
                  <a:pt x="1448232" y="1002889"/>
                  <a:pt x="1468276" y="916026"/>
                </a:cubicBezTo>
                <a:cubicBezTo>
                  <a:pt x="1493519" y="809861"/>
                  <a:pt x="1500201" y="703696"/>
                  <a:pt x="1468276" y="599015"/>
                </a:cubicBezTo>
                <a:cubicBezTo>
                  <a:pt x="1401459" y="377775"/>
                  <a:pt x="1275248" y="204792"/>
                  <a:pt x="1056236" y="110506"/>
                </a:cubicBezTo>
                <a:cubicBezTo>
                  <a:pt x="972297" y="74592"/>
                  <a:pt x="887183" y="52067"/>
                  <a:pt x="800630" y="46764"/>
                </a:cubicBezTo>
                <a:close/>
                <a:moveTo>
                  <a:pt x="794163" y="814"/>
                </a:moveTo>
                <a:cubicBezTo>
                  <a:pt x="875086" y="4712"/>
                  <a:pt x="955638" y="22530"/>
                  <a:pt x="1036191" y="52598"/>
                </a:cubicBezTo>
                <a:cubicBezTo>
                  <a:pt x="1275248" y="140945"/>
                  <a:pt x="1421504" y="317640"/>
                  <a:pt x="1503912" y="551500"/>
                </a:cubicBezTo>
                <a:cubicBezTo>
                  <a:pt x="1544745" y="668802"/>
                  <a:pt x="1545488" y="789816"/>
                  <a:pt x="1518761" y="910830"/>
                </a:cubicBezTo>
                <a:cubicBezTo>
                  <a:pt x="1492034" y="1032586"/>
                  <a:pt x="1457140" y="1149887"/>
                  <a:pt x="1377702" y="1250855"/>
                </a:cubicBezTo>
                <a:cubicBezTo>
                  <a:pt x="1337612" y="1300597"/>
                  <a:pt x="1301233" y="1354051"/>
                  <a:pt x="1264855" y="1406020"/>
                </a:cubicBezTo>
                <a:cubicBezTo>
                  <a:pt x="1203977" y="1492140"/>
                  <a:pt x="1177250" y="1590882"/>
                  <a:pt x="1163144" y="1694078"/>
                </a:cubicBezTo>
                <a:cubicBezTo>
                  <a:pt x="1154235" y="1756440"/>
                  <a:pt x="1146811" y="1819546"/>
                  <a:pt x="1115630" y="1876711"/>
                </a:cubicBezTo>
                <a:cubicBezTo>
                  <a:pt x="1125281" y="1884878"/>
                  <a:pt x="1138644" y="1884136"/>
                  <a:pt x="1149781" y="1887848"/>
                </a:cubicBezTo>
                <a:cubicBezTo>
                  <a:pt x="1203235" y="1904923"/>
                  <a:pt x="1235158" y="1945757"/>
                  <a:pt x="1229961" y="1991044"/>
                </a:cubicBezTo>
                <a:cubicBezTo>
                  <a:pt x="1224022" y="2034846"/>
                  <a:pt x="1177992" y="2073451"/>
                  <a:pt x="1126023" y="2077164"/>
                </a:cubicBezTo>
                <a:cubicBezTo>
                  <a:pt x="1117857" y="2077906"/>
                  <a:pt x="1108948" y="2077906"/>
                  <a:pt x="1100038" y="2077906"/>
                </a:cubicBezTo>
                <a:cubicBezTo>
                  <a:pt x="1038418" y="2074936"/>
                  <a:pt x="496455" y="2056376"/>
                  <a:pt x="423698" y="2054891"/>
                </a:cubicBezTo>
                <a:cubicBezTo>
                  <a:pt x="403653" y="2055633"/>
                  <a:pt x="385093" y="2048210"/>
                  <a:pt x="368017" y="2039300"/>
                </a:cubicBezTo>
                <a:cubicBezTo>
                  <a:pt x="333866" y="2020740"/>
                  <a:pt x="309366" y="1994013"/>
                  <a:pt x="311594" y="1951695"/>
                </a:cubicBezTo>
                <a:cubicBezTo>
                  <a:pt x="314564" y="1907151"/>
                  <a:pt x="344260" y="1882651"/>
                  <a:pt x="382123" y="1867803"/>
                </a:cubicBezTo>
                <a:cubicBezTo>
                  <a:pt x="397714" y="1861121"/>
                  <a:pt x="415532" y="1858893"/>
                  <a:pt x="434092" y="1854439"/>
                </a:cubicBezTo>
                <a:cubicBezTo>
                  <a:pt x="408107" y="1790591"/>
                  <a:pt x="400684" y="1722289"/>
                  <a:pt x="387320" y="1655472"/>
                </a:cubicBezTo>
                <a:cubicBezTo>
                  <a:pt x="372471" y="1584200"/>
                  <a:pt x="337578" y="1521837"/>
                  <a:pt x="301199" y="1459474"/>
                </a:cubicBezTo>
                <a:cubicBezTo>
                  <a:pt x="251458" y="1374096"/>
                  <a:pt x="185383" y="1299855"/>
                  <a:pt x="137869" y="1212992"/>
                </a:cubicBezTo>
                <a:cubicBezTo>
                  <a:pt x="44324" y="1041494"/>
                  <a:pt x="-13585" y="861830"/>
                  <a:pt x="2748" y="664348"/>
                </a:cubicBezTo>
                <a:cubicBezTo>
                  <a:pt x="13885" y="531456"/>
                  <a:pt x="57687" y="409699"/>
                  <a:pt x="145292" y="308730"/>
                </a:cubicBezTo>
                <a:cubicBezTo>
                  <a:pt x="254428" y="180293"/>
                  <a:pt x="387320" y="83779"/>
                  <a:pt x="549909" y="32552"/>
                </a:cubicBezTo>
                <a:cubicBezTo>
                  <a:pt x="631946" y="6939"/>
                  <a:pt x="713240" y="-3084"/>
                  <a:pt x="794163" y="8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800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cy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C97AEC8-DF1F-114F-8EC8-13A54E315D7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39700" y="887413"/>
            <a:ext cx="3100388" cy="1223962"/>
            <a:chOff x="1525348" y="1579815"/>
            <a:chExt cx="6070988" cy="27617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0A66EC4-96C8-0347-953B-5BEC8A63D6C1}"/>
                </a:ext>
              </a:extLst>
            </p:cNvPr>
            <p:cNvSpPr/>
            <p:nvPr/>
          </p:nvSpPr>
          <p:spPr>
            <a:xfrm>
              <a:off x="3269242" y="2310537"/>
              <a:ext cx="2598743" cy="2030978"/>
            </a:xfrm>
            <a:custGeom>
              <a:avLst/>
              <a:gdLst/>
              <a:ahLst/>
              <a:cxnLst/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705549" y="1863893"/>
                    <a:pt x="2606215" y="1863893"/>
                  </a:cubicBezTo>
                  <a:cubicBezTo>
                    <a:pt x="2195568" y="1863893"/>
                    <a:pt x="1820122" y="2014603"/>
                    <a:pt x="1533076" y="2264776"/>
                  </a:cubicBezTo>
                  <a:cubicBezTo>
                    <a:pt x="1247202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2701"/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D4459532-8107-824A-9F94-2D4E5E3C6A5E}"/>
                </a:ext>
              </a:extLst>
            </p:cNvPr>
            <p:cNvSpPr/>
            <p:nvPr/>
          </p:nvSpPr>
          <p:spPr>
            <a:xfrm>
              <a:off x="3269242" y="2704554"/>
              <a:ext cx="2598743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2701"/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36090F08-1DED-264F-ACE2-50960E485D86}"/>
                </a:ext>
              </a:extLst>
            </p:cNvPr>
            <p:cNvSpPr/>
            <p:nvPr/>
          </p:nvSpPr>
          <p:spPr>
            <a:xfrm>
              <a:off x="1525348" y="1579815"/>
              <a:ext cx="6070988" cy="1787403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2701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B0143F1-3C69-F845-8F5B-DC903B47855F}"/>
                </a:ext>
              </a:extLst>
            </p:cNvPr>
            <p:cNvCxnSpPr/>
            <p:nvPr/>
          </p:nvCxnSpPr>
          <p:spPr>
            <a:xfrm>
              <a:off x="4661870" y="2188750"/>
              <a:ext cx="1588465" cy="612516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9EDFF93-FB7D-A241-AFAF-351EDC02F4E4}"/>
                </a:ext>
              </a:extLst>
            </p:cNvPr>
            <p:cNvCxnSpPr/>
            <p:nvPr/>
          </p:nvCxnSpPr>
          <p:spPr>
            <a:xfrm>
              <a:off x="6250335" y="2801267"/>
              <a:ext cx="0" cy="1010116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Isosceles Triangle 9">
              <a:extLst>
                <a:ext uri="{FF2B5EF4-FFF2-40B4-BE49-F238E27FC236}">
                  <a16:creationId xmlns:a16="http://schemas.microsoft.com/office/drawing/2014/main" id="{6E5E9DF9-462A-7741-8DAD-C083B5020C07}"/>
                </a:ext>
              </a:extLst>
            </p:cNvPr>
            <p:cNvSpPr/>
            <p:nvPr/>
          </p:nvSpPr>
          <p:spPr>
            <a:xfrm>
              <a:off x="6017195" y="3406621"/>
              <a:ext cx="463172" cy="920566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2701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4179EB0-5F07-234D-8836-56C0677D9C7D}"/>
                </a:ext>
              </a:extLst>
            </p:cNvPr>
            <p:cNvSpPr/>
            <p:nvPr/>
          </p:nvSpPr>
          <p:spPr>
            <a:xfrm>
              <a:off x="6122886" y="3356474"/>
              <a:ext cx="236249" cy="27223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2701"/>
            </a:p>
          </p:txBody>
        </p:sp>
      </p:grpSp>
      <p:sp>
        <p:nvSpPr>
          <p:cNvPr id="13" name="Freeform: Shape 11">
            <a:extLst>
              <a:ext uri="{FF2B5EF4-FFF2-40B4-BE49-F238E27FC236}">
                <a16:creationId xmlns:a16="http://schemas.microsoft.com/office/drawing/2014/main" id="{EF9827C0-2EB3-7F4B-A162-E0C2473E3565}"/>
              </a:ext>
            </a:extLst>
          </p:cNvPr>
          <p:cNvSpPr>
            <a:spLocks/>
          </p:cNvSpPr>
          <p:nvPr userDrawn="1"/>
        </p:nvSpPr>
        <p:spPr bwMode="auto">
          <a:xfrm rot="628173">
            <a:off x="1225550" y="2160588"/>
            <a:ext cx="936625" cy="1282700"/>
          </a:xfrm>
          <a:custGeom>
            <a:avLst/>
            <a:gdLst>
              <a:gd name="T0" fmla="*/ 173595 w 937061"/>
              <a:gd name="T1" fmla="*/ 561778 h 1282256"/>
              <a:gd name="T2" fmla="*/ 251467 w 937061"/>
              <a:gd name="T3" fmla="*/ 657997 h 1282256"/>
              <a:gd name="T4" fmla="*/ 318540 w 937061"/>
              <a:gd name="T5" fmla="*/ 799397 h 1282256"/>
              <a:gd name="T6" fmla="*/ 374294 w 937061"/>
              <a:gd name="T7" fmla="*/ 724114 h 1282256"/>
              <a:gd name="T8" fmla="*/ 257804 w 937061"/>
              <a:gd name="T9" fmla="*/ 700011 h 1282256"/>
              <a:gd name="T10" fmla="*/ 348811 w 937061"/>
              <a:gd name="T11" fmla="*/ 615972 h 1282256"/>
              <a:gd name="T12" fmla="*/ 447498 w 937061"/>
              <a:gd name="T13" fmla="*/ 742160 h 1282256"/>
              <a:gd name="T14" fmla="*/ 444271 w 937061"/>
              <a:gd name="T15" fmla="*/ 922014 h 1282256"/>
              <a:gd name="T16" fmla="*/ 566594 w 937061"/>
              <a:gd name="T17" fmla="*/ 1273228 h 1282256"/>
              <a:gd name="T18" fmla="*/ 380666 w 937061"/>
              <a:gd name="T19" fmla="*/ 911088 h 1282256"/>
              <a:gd name="T20" fmla="*/ 256927 w 937061"/>
              <a:gd name="T21" fmla="*/ 880449 h 1282256"/>
              <a:gd name="T22" fmla="*/ 136302 w 937061"/>
              <a:gd name="T23" fmla="*/ 795389 h 1282256"/>
              <a:gd name="T24" fmla="*/ 28110 w 937061"/>
              <a:gd name="T25" fmla="*/ 666272 h 1282256"/>
              <a:gd name="T26" fmla="*/ 903402 w 937061"/>
              <a:gd name="T27" fmla="*/ 393916 h 1282256"/>
              <a:gd name="T28" fmla="*/ 881183 w 937061"/>
              <a:gd name="T29" fmla="*/ 655093 h 1282256"/>
              <a:gd name="T30" fmla="*/ 794668 w 937061"/>
              <a:gd name="T31" fmla="*/ 805320 h 1282256"/>
              <a:gd name="T32" fmla="*/ 683025 w 937061"/>
              <a:gd name="T33" fmla="*/ 866563 h 1282256"/>
              <a:gd name="T34" fmla="*/ 720960 w 937061"/>
              <a:gd name="T35" fmla="*/ 1258622 h 1282256"/>
              <a:gd name="T36" fmla="*/ 620096 w 937061"/>
              <a:gd name="T37" fmla="*/ 884815 h 1282256"/>
              <a:gd name="T38" fmla="*/ 575867 w 937061"/>
              <a:gd name="T39" fmla="*/ 722513 h 1282256"/>
              <a:gd name="T40" fmla="*/ 603475 w 937061"/>
              <a:gd name="T41" fmla="*/ 559950 h 1282256"/>
              <a:gd name="T42" fmla="*/ 700456 w 937061"/>
              <a:gd name="T43" fmla="*/ 590917 h 1282256"/>
              <a:gd name="T44" fmla="*/ 707956 w 937061"/>
              <a:gd name="T45" fmla="*/ 700956 h 1282256"/>
              <a:gd name="T46" fmla="*/ 656986 w 937061"/>
              <a:gd name="T47" fmla="*/ 782282 h 1282256"/>
              <a:gd name="T48" fmla="*/ 776459 w 937061"/>
              <a:gd name="T49" fmla="*/ 653872 h 1282256"/>
              <a:gd name="T50" fmla="*/ 690243 w 937061"/>
              <a:gd name="T51" fmla="*/ 515805 h 1282256"/>
              <a:gd name="T52" fmla="*/ 792796 w 937061"/>
              <a:gd name="T53" fmla="*/ 434725 h 1282256"/>
              <a:gd name="T54" fmla="*/ 165483 w 937061"/>
              <a:gd name="T55" fmla="*/ 295204 h 1282256"/>
              <a:gd name="T56" fmla="*/ 179565 w 937061"/>
              <a:gd name="T57" fmla="*/ 401175 h 1282256"/>
              <a:gd name="T58" fmla="*/ 570 w 937061"/>
              <a:gd name="T59" fmla="*/ 441177 h 1282256"/>
              <a:gd name="T60" fmla="*/ 80732 w 937061"/>
              <a:gd name="T61" fmla="*/ 236718 h 1282256"/>
              <a:gd name="T62" fmla="*/ 788636 w 937061"/>
              <a:gd name="T63" fmla="*/ 228126 h 1282256"/>
              <a:gd name="T64" fmla="*/ 875371 w 937061"/>
              <a:gd name="T65" fmla="*/ 346949 h 1282256"/>
              <a:gd name="T66" fmla="*/ 705546 w 937061"/>
              <a:gd name="T67" fmla="*/ 292165 h 1282256"/>
              <a:gd name="T68" fmla="*/ 657076 w 937061"/>
              <a:gd name="T69" fmla="*/ 221678 h 1282256"/>
              <a:gd name="T70" fmla="*/ 234805 w 937061"/>
              <a:gd name="T71" fmla="*/ 54681 h 1282256"/>
              <a:gd name="T72" fmla="*/ 334083 w 937061"/>
              <a:gd name="T73" fmla="*/ 235327 h 1282256"/>
              <a:gd name="T74" fmla="*/ 374791 w 937061"/>
              <a:gd name="T75" fmla="*/ 572468 h 1282256"/>
              <a:gd name="T76" fmla="*/ 233948 w 937061"/>
              <a:gd name="T77" fmla="*/ 534531 h 1282256"/>
              <a:gd name="T78" fmla="*/ 291634 w 937061"/>
              <a:gd name="T79" fmla="*/ 464187 h 1282256"/>
              <a:gd name="T80" fmla="*/ 317151 w 937061"/>
              <a:gd name="T81" fmla="*/ 371880 h 1282256"/>
              <a:gd name="T82" fmla="*/ 277330 w 937061"/>
              <a:gd name="T83" fmla="*/ 442997 h 1282256"/>
              <a:gd name="T84" fmla="*/ 207223 w 937061"/>
              <a:gd name="T85" fmla="*/ 393213 h 1282256"/>
              <a:gd name="T86" fmla="*/ 278448 w 937061"/>
              <a:gd name="T87" fmla="*/ 208737 h 1282256"/>
              <a:gd name="T88" fmla="*/ 204653 w 937061"/>
              <a:gd name="T89" fmla="*/ 172059 h 1282256"/>
              <a:gd name="T90" fmla="*/ 114462 w 937061"/>
              <a:gd name="T91" fmla="*/ 240670 h 1282256"/>
              <a:gd name="T92" fmla="*/ 208914 w 937061"/>
              <a:gd name="T93" fmla="*/ 71662 h 1282256"/>
              <a:gd name="T94" fmla="*/ 617166 w 937061"/>
              <a:gd name="T95" fmla="*/ 49796 h 1282256"/>
              <a:gd name="T96" fmla="*/ 661812 w 937061"/>
              <a:gd name="T97" fmla="*/ 180063 h 1282256"/>
              <a:gd name="T98" fmla="*/ 594985 w 937061"/>
              <a:gd name="T99" fmla="*/ 99523 h 1282256"/>
              <a:gd name="T100" fmla="*/ 529275 w 937061"/>
              <a:gd name="T101" fmla="*/ 151795 h 1282256"/>
              <a:gd name="T102" fmla="*/ 631375 w 937061"/>
              <a:gd name="T103" fmla="*/ 243538 h 1282256"/>
              <a:gd name="T104" fmla="*/ 686786 w 937061"/>
              <a:gd name="T105" fmla="*/ 360408 h 1282256"/>
              <a:gd name="T106" fmla="*/ 571263 w 937061"/>
              <a:gd name="T107" fmla="*/ 305164 h 1282256"/>
              <a:gd name="T108" fmla="*/ 584565 w 937061"/>
              <a:gd name="T109" fmla="*/ 451001 h 1282256"/>
              <a:gd name="T110" fmla="*/ 767814 w 937061"/>
              <a:gd name="T111" fmla="*/ 388823 h 1282256"/>
              <a:gd name="T112" fmla="*/ 611378 w 937061"/>
              <a:gd name="T113" fmla="*/ 535471 h 1282256"/>
              <a:gd name="T114" fmla="*/ 481297 w 937061"/>
              <a:gd name="T115" fmla="*/ 302233 h 1282256"/>
              <a:gd name="T116" fmla="*/ 518054 w 937061"/>
              <a:gd name="T117" fmla="*/ 685 h 1282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37061" h="1282256">
                <a:moveTo>
                  <a:pt x="72231" y="508194"/>
                </a:moveTo>
                <a:cubicBezTo>
                  <a:pt x="110176" y="495275"/>
                  <a:pt x="141455" y="519031"/>
                  <a:pt x="139689" y="559080"/>
                </a:cubicBezTo>
                <a:cubicBezTo>
                  <a:pt x="139351" y="566068"/>
                  <a:pt x="138225" y="573202"/>
                  <a:pt x="137581" y="579636"/>
                </a:cubicBezTo>
                <a:cubicBezTo>
                  <a:pt x="149335" y="573797"/>
                  <a:pt x="161104" y="566938"/>
                  <a:pt x="173595" y="561778"/>
                </a:cubicBezTo>
                <a:cubicBezTo>
                  <a:pt x="194067" y="553512"/>
                  <a:pt x="215165" y="550836"/>
                  <a:pt x="235622" y="562333"/>
                </a:cubicBezTo>
                <a:cubicBezTo>
                  <a:pt x="249692" y="570123"/>
                  <a:pt x="258507" y="582549"/>
                  <a:pt x="265212" y="596791"/>
                </a:cubicBezTo>
                <a:cubicBezTo>
                  <a:pt x="265897" y="598294"/>
                  <a:pt x="265188" y="601073"/>
                  <a:pt x="264188" y="602277"/>
                </a:cubicBezTo>
                <a:cubicBezTo>
                  <a:pt x="251373" y="618904"/>
                  <a:pt x="247251" y="637387"/>
                  <a:pt x="251467" y="657997"/>
                </a:cubicBezTo>
                <a:cubicBezTo>
                  <a:pt x="251904" y="660360"/>
                  <a:pt x="250479" y="663679"/>
                  <a:pt x="248802" y="665620"/>
                </a:cubicBezTo>
                <a:cubicBezTo>
                  <a:pt x="232301" y="684354"/>
                  <a:pt x="223028" y="705826"/>
                  <a:pt x="226702" y="731221"/>
                </a:cubicBezTo>
                <a:cubicBezTo>
                  <a:pt x="231605" y="766574"/>
                  <a:pt x="256814" y="791656"/>
                  <a:pt x="292287" y="797322"/>
                </a:cubicBezTo>
                <a:cubicBezTo>
                  <a:pt x="300478" y="798661"/>
                  <a:pt x="309043" y="798708"/>
                  <a:pt x="318540" y="799397"/>
                </a:cubicBezTo>
                <a:cubicBezTo>
                  <a:pt x="330434" y="829589"/>
                  <a:pt x="353581" y="847922"/>
                  <a:pt x="386587" y="855674"/>
                </a:cubicBezTo>
                <a:cubicBezTo>
                  <a:pt x="388158" y="847643"/>
                  <a:pt x="389605" y="840043"/>
                  <a:pt x="391213" y="832209"/>
                </a:cubicBezTo>
                <a:cubicBezTo>
                  <a:pt x="363044" y="824173"/>
                  <a:pt x="342646" y="808591"/>
                  <a:pt x="339010" y="777893"/>
                </a:cubicBezTo>
                <a:cubicBezTo>
                  <a:pt x="336531" y="756758"/>
                  <a:pt x="346844" y="742020"/>
                  <a:pt x="374294" y="724114"/>
                </a:cubicBezTo>
                <a:cubicBezTo>
                  <a:pt x="371371" y="717117"/>
                  <a:pt x="368449" y="710120"/>
                  <a:pt x="365526" y="703124"/>
                </a:cubicBezTo>
                <a:cubicBezTo>
                  <a:pt x="339298" y="710007"/>
                  <a:pt x="321614" y="734460"/>
                  <a:pt x="314275" y="774111"/>
                </a:cubicBezTo>
                <a:cubicBezTo>
                  <a:pt x="290368" y="778122"/>
                  <a:pt x="265358" y="766244"/>
                  <a:pt x="255752" y="746224"/>
                </a:cubicBezTo>
                <a:cubicBezTo>
                  <a:pt x="248361" y="730477"/>
                  <a:pt x="249498" y="714583"/>
                  <a:pt x="257804" y="700011"/>
                </a:cubicBezTo>
                <a:cubicBezTo>
                  <a:pt x="263879" y="687685"/>
                  <a:pt x="272863" y="677876"/>
                  <a:pt x="281358" y="666529"/>
                </a:cubicBezTo>
                <a:cubicBezTo>
                  <a:pt x="279908" y="660889"/>
                  <a:pt x="277416" y="654017"/>
                  <a:pt x="276069" y="646729"/>
                </a:cubicBezTo>
                <a:cubicBezTo>
                  <a:pt x="271404" y="619276"/>
                  <a:pt x="288248" y="601294"/>
                  <a:pt x="315725" y="605586"/>
                </a:cubicBezTo>
                <a:cubicBezTo>
                  <a:pt x="326623" y="607240"/>
                  <a:pt x="337119" y="612225"/>
                  <a:pt x="348811" y="615972"/>
                </a:cubicBezTo>
                <a:cubicBezTo>
                  <a:pt x="350168" y="614499"/>
                  <a:pt x="352920" y="611750"/>
                  <a:pt x="355707" y="609198"/>
                </a:cubicBezTo>
                <a:cubicBezTo>
                  <a:pt x="375418" y="591297"/>
                  <a:pt x="401497" y="589125"/>
                  <a:pt x="423989" y="603914"/>
                </a:cubicBezTo>
                <a:cubicBezTo>
                  <a:pt x="446911" y="618826"/>
                  <a:pt x="458728" y="640883"/>
                  <a:pt x="462978" y="667189"/>
                </a:cubicBezTo>
                <a:cubicBezTo>
                  <a:pt x="467140" y="694123"/>
                  <a:pt x="460690" y="718741"/>
                  <a:pt x="447498" y="742160"/>
                </a:cubicBezTo>
                <a:cubicBezTo>
                  <a:pt x="446251" y="744224"/>
                  <a:pt x="445200" y="746252"/>
                  <a:pt x="444272" y="747849"/>
                </a:cubicBezTo>
                <a:cubicBezTo>
                  <a:pt x="452753" y="756263"/>
                  <a:pt x="461679" y="763780"/>
                  <a:pt x="468977" y="772413"/>
                </a:cubicBezTo>
                <a:cubicBezTo>
                  <a:pt x="491574" y="798793"/>
                  <a:pt x="503038" y="828859"/>
                  <a:pt x="495847" y="863799"/>
                </a:cubicBezTo>
                <a:cubicBezTo>
                  <a:pt x="489963" y="892589"/>
                  <a:pt x="473198" y="913206"/>
                  <a:pt x="444271" y="922014"/>
                </a:cubicBezTo>
                <a:lnTo>
                  <a:pt x="431747" y="921551"/>
                </a:lnTo>
                <a:lnTo>
                  <a:pt x="442410" y="937592"/>
                </a:lnTo>
                <a:cubicBezTo>
                  <a:pt x="487480" y="1016676"/>
                  <a:pt x="529845" y="1122313"/>
                  <a:pt x="543619" y="1186492"/>
                </a:cubicBezTo>
                <a:cubicBezTo>
                  <a:pt x="550598" y="1215224"/>
                  <a:pt x="555819" y="1248481"/>
                  <a:pt x="566594" y="1273228"/>
                </a:cubicBezTo>
                <a:lnTo>
                  <a:pt x="531195" y="1282256"/>
                </a:lnTo>
                <a:cubicBezTo>
                  <a:pt x="524459" y="1249229"/>
                  <a:pt x="517723" y="1216203"/>
                  <a:pt x="510987" y="1183176"/>
                </a:cubicBezTo>
                <a:cubicBezTo>
                  <a:pt x="491057" y="1106410"/>
                  <a:pt x="461690" y="1033323"/>
                  <a:pt x="419465" y="965735"/>
                </a:cubicBezTo>
                <a:lnTo>
                  <a:pt x="380666" y="911088"/>
                </a:lnTo>
                <a:lnTo>
                  <a:pt x="370913" y="906441"/>
                </a:lnTo>
                <a:cubicBezTo>
                  <a:pt x="367054" y="904302"/>
                  <a:pt x="364509" y="903754"/>
                  <a:pt x="360466" y="906130"/>
                </a:cubicBezTo>
                <a:cubicBezTo>
                  <a:pt x="346392" y="914842"/>
                  <a:pt x="331143" y="920512"/>
                  <a:pt x="314518" y="920936"/>
                </a:cubicBezTo>
                <a:cubicBezTo>
                  <a:pt x="287950" y="921567"/>
                  <a:pt x="267107" y="906882"/>
                  <a:pt x="256927" y="880449"/>
                </a:cubicBezTo>
                <a:cubicBezTo>
                  <a:pt x="252918" y="869783"/>
                  <a:pt x="251397" y="858249"/>
                  <a:pt x="248732" y="847130"/>
                </a:cubicBezTo>
                <a:cubicBezTo>
                  <a:pt x="248098" y="844804"/>
                  <a:pt x="248092" y="842563"/>
                  <a:pt x="247889" y="840361"/>
                </a:cubicBezTo>
                <a:cubicBezTo>
                  <a:pt x="238455" y="843325"/>
                  <a:pt x="229525" y="846809"/>
                  <a:pt x="220304" y="848717"/>
                </a:cubicBezTo>
                <a:cubicBezTo>
                  <a:pt x="180981" y="856390"/>
                  <a:pt x="146339" y="834274"/>
                  <a:pt x="136302" y="795389"/>
                </a:cubicBezTo>
                <a:cubicBezTo>
                  <a:pt x="134291" y="787816"/>
                  <a:pt x="132872" y="780134"/>
                  <a:pt x="132240" y="772306"/>
                </a:cubicBezTo>
                <a:cubicBezTo>
                  <a:pt x="131484" y="764909"/>
                  <a:pt x="131910" y="757293"/>
                  <a:pt x="132030" y="749123"/>
                </a:cubicBezTo>
                <a:cubicBezTo>
                  <a:pt x="127799" y="748275"/>
                  <a:pt x="123408" y="747660"/>
                  <a:pt x="118944" y="746653"/>
                </a:cubicBezTo>
                <a:cubicBezTo>
                  <a:pt x="74070" y="736407"/>
                  <a:pt x="44624" y="708238"/>
                  <a:pt x="28110" y="666272"/>
                </a:cubicBezTo>
                <a:cubicBezTo>
                  <a:pt x="15910" y="635527"/>
                  <a:pt x="10210" y="603580"/>
                  <a:pt x="18430" y="570895"/>
                </a:cubicBezTo>
                <a:cubicBezTo>
                  <a:pt x="25779" y="541222"/>
                  <a:pt x="42144" y="518440"/>
                  <a:pt x="72231" y="508194"/>
                </a:cubicBezTo>
                <a:close/>
                <a:moveTo>
                  <a:pt x="828778" y="368188"/>
                </a:moveTo>
                <a:cubicBezTo>
                  <a:pt x="858645" y="362262"/>
                  <a:pt x="883627" y="370681"/>
                  <a:pt x="903402" y="393916"/>
                </a:cubicBezTo>
                <a:cubicBezTo>
                  <a:pt x="939823" y="436686"/>
                  <a:pt x="947900" y="510155"/>
                  <a:pt x="921670" y="560021"/>
                </a:cubicBezTo>
                <a:cubicBezTo>
                  <a:pt x="910516" y="581230"/>
                  <a:pt x="894205" y="597688"/>
                  <a:pt x="873673" y="610037"/>
                </a:cubicBezTo>
                <a:cubicBezTo>
                  <a:pt x="872564" y="610650"/>
                  <a:pt x="871455" y="611263"/>
                  <a:pt x="870382" y="612071"/>
                </a:cubicBezTo>
                <a:cubicBezTo>
                  <a:pt x="874134" y="626859"/>
                  <a:pt x="879155" y="640802"/>
                  <a:pt x="881183" y="655093"/>
                </a:cubicBezTo>
                <a:cubicBezTo>
                  <a:pt x="888104" y="700259"/>
                  <a:pt x="856642" y="737240"/>
                  <a:pt x="811085" y="738732"/>
                </a:cubicBezTo>
                <a:cubicBezTo>
                  <a:pt x="805423" y="738963"/>
                  <a:pt x="799923" y="738961"/>
                  <a:pt x="793636" y="739105"/>
                </a:cubicBezTo>
                <a:cubicBezTo>
                  <a:pt x="795456" y="748953"/>
                  <a:pt x="797633" y="758532"/>
                  <a:pt x="799023" y="768256"/>
                </a:cubicBezTo>
                <a:cubicBezTo>
                  <a:pt x="800761" y="780973"/>
                  <a:pt x="799166" y="793286"/>
                  <a:pt x="794668" y="805320"/>
                </a:cubicBezTo>
                <a:cubicBezTo>
                  <a:pt x="785846" y="828135"/>
                  <a:pt x="763672" y="842622"/>
                  <a:pt x="736637" y="842933"/>
                </a:cubicBezTo>
                <a:cubicBezTo>
                  <a:pt x="728307" y="843046"/>
                  <a:pt x="719830" y="842371"/>
                  <a:pt x="711441" y="841070"/>
                </a:cubicBezTo>
                <a:cubicBezTo>
                  <a:pt x="707480" y="840580"/>
                  <a:pt x="705153" y="841213"/>
                  <a:pt x="702708" y="844516"/>
                </a:cubicBezTo>
                <a:cubicBezTo>
                  <a:pt x="696891" y="852721"/>
                  <a:pt x="690436" y="860229"/>
                  <a:pt x="683025" y="866563"/>
                </a:cubicBezTo>
                <a:lnTo>
                  <a:pt x="657843" y="881435"/>
                </a:lnTo>
                <a:lnTo>
                  <a:pt x="694319" y="1016214"/>
                </a:lnTo>
                <a:cubicBezTo>
                  <a:pt x="705217" y="1069419"/>
                  <a:pt x="712131" y="1119734"/>
                  <a:pt x="713201" y="1156998"/>
                </a:cubicBezTo>
                <a:cubicBezTo>
                  <a:pt x="715065" y="1190532"/>
                  <a:pt x="714032" y="1228757"/>
                  <a:pt x="720960" y="1258622"/>
                </a:cubicBezTo>
                <a:lnTo>
                  <a:pt x="679557" y="1261399"/>
                </a:lnTo>
                <a:cubicBezTo>
                  <a:pt x="678850" y="1223119"/>
                  <a:pt x="678143" y="1184840"/>
                  <a:pt x="677437" y="1146560"/>
                </a:cubicBezTo>
                <a:cubicBezTo>
                  <a:pt x="674228" y="1101631"/>
                  <a:pt x="668194" y="1057242"/>
                  <a:pt x="658812" y="1013559"/>
                </a:cubicBezTo>
                <a:lnTo>
                  <a:pt x="620096" y="884815"/>
                </a:lnTo>
                <a:lnTo>
                  <a:pt x="617487" y="885041"/>
                </a:lnTo>
                <a:cubicBezTo>
                  <a:pt x="604917" y="882194"/>
                  <a:pt x="593230" y="875442"/>
                  <a:pt x="582656" y="865072"/>
                </a:cubicBezTo>
                <a:cubicBezTo>
                  <a:pt x="556244" y="838990"/>
                  <a:pt x="550041" y="806525"/>
                  <a:pt x="558217" y="771403"/>
                </a:cubicBezTo>
                <a:cubicBezTo>
                  <a:pt x="562112" y="754999"/>
                  <a:pt x="569609" y="739354"/>
                  <a:pt x="575867" y="722513"/>
                </a:cubicBezTo>
                <a:cubicBezTo>
                  <a:pt x="571718" y="718798"/>
                  <a:pt x="565774" y="714192"/>
                  <a:pt x="560670" y="708618"/>
                </a:cubicBezTo>
                <a:cubicBezTo>
                  <a:pt x="531466" y="677348"/>
                  <a:pt x="519772" y="641620"/>
                  <a:pt x="534291" y="600031"/>
                </a:cubicBezTo>
                <a:cubicBezTo>
                  <a:pt x="540848" y="581504"/>
                  <a:pt x="552919" y="567458"/>
                  <a:pt x="572231" y="560631"/>
                </a:cubicBezTo>
                <a:cubicBezTo>
                  <a:pt x="582540" y="556892"/>
                  <a:pt x="593183" y="557167"/>
                  <a:pt x="603475" y="559950"/>
                </a:cubicBezTo>
                <a:cubicBezTo>
                  <a:pt x="609267" y="561527"/>
                  <a:pt x="614846" y="564164"/>
                  <a:pt x="618559" y="565514"/>
                </a:cubicBezTo>
                <a:cubicBezTo>
                  <a:pt x="629322" y="557618"/>
                  <a:pt x="638415" y="548400"/>
                  <a:pt x="649454" y="543101"/>
                </a:cubicBezTo>
                <a:cubicBezTo>
                  <a:pt x="672605" y="531694"/>
                  <a:pt x="692487" y="542279"/>
                  <a:pt x="697970" y="567543"/>
                </a:cubicBezTo>
                <a:cubicBezTo>
                  <a:pt x="699586" y="575189"/>
                  <a:pt x="699788" y="582892"/>
                  <a:pt x="700456" y="590917"/>
                </a:cubicBezTo>
                <a:cubicBezTo>
                  <a:pt x="706933" y="593998"/>
                  <a:pt x="713927" y="596576"/>
                  <a:pt x="720550" y="600445"/>
                </a:cubicBezTo>
                <a:cubicBezTo>
                  <a:pt x="735858" y="609431"/>
                  <a:pt x="747467" y="621545"/>
                  <a:pt x="751604" y="639520"/>
                </a:cubicBezTo>
                <a:cubicBezTo>
                  <a:pt x="755595" y="656708"/>
                  <a:pt x="750549" y="671289"/>
                  <a:pt x="738347" y="683525"/>
                </a:cubicBezTo>
                <a:cubicBezTo>
                  <a:pt x="729932" y="692006"/>
                  <a:pt x="719754" y="697554"/>
                  <a:pt x="707956" y="700956"/>
                </a:cubicBezTo>
                <a:cubicBezTo>
                  <a:pt x="693641" y="669787"/>
                  <a:pt x="669443" y="653481"/>
                  <a:pt x="634896" y="651717"/>
                </a:cubicBezTo>
                <a:cubicBezTo>
                  <a:pt x="634543" y="659726"/>
                  <a:pt x="634350" y="667503"/>
                  <a:pt x="633997" y="675512"/>
                </a:cubicBezTo>
                <a:cubicBezTo>
                  <a:pt x="660271" y="678805"/>
                  <a:pt x="681371" y="689369"/>
                  <a:pt x="687058" y="716835"/>
                </a:cubicBezTo>
                <a:cubicBezTo>
                  <a:pt x="692854" y="744894"/>
                  <a:pt x="679387" y="765716"/>
                  <a:pt x="656986" y="782282"/>
                </a:cubicBezTo>
                <a:cubicBezTo>
                  <a:pt x="661091" y="789060"/>
                  <a:pt x="665158" y="795641"/>
                  <a:pt x="669532" y="802778"/>
                </a:cubicBezTo>
                <a:cubicBezTo>
                  <a:pt x="693852" y="786673"/>
                  <a:pt x="709290" y="765487"/>
                  <a:pt x="712109" y="736651"/>
                </a:cubicBezTo>
                <a:cubicBezTo>
                  <a:pt x="712907" y="727745"/>
                  <a:pt x="715710" y="724171"/>
                  <a:pt x="723692" y="721066"/>
                </a:cubicBezTo>
                <a:cubicBezTo>
                  <a:pt x="753809" y="708779"/>
                  <a:pt x="773689" y="687383"/>
                  <a:pt x="776459" y="653872"/>
                </a:cubicBezTo>
                <a:cubicBezTo>
                  <a:pt x="779084" y="619572"/>
                  <a:pt x="762709" y="594895"/>
                  <a:pt x="733368" y="578317"/>
                </a:cubicBezTo>
                <a:cubicBezTo>
                  <a:pt x="727912" y="575252"/>
                  <a:pt x="725127" y="572303"/>
                  <a:pt x="723890" y="565605"/>
                </a:cubicBezTo>
                <a:cubicBezTo>
                  <a:pt x="720505" y="547287"/>
                  <a:pt x="710304" y="532876"/>
                  <a:pt x="694098" y="523444"/>
                </a:cubicBezTo>
                <a:cubicBezTo>
                  <a:pt x="690671" y="521430"/>
                  <a:pt x="689446" y="519211"/>
                  <a:pt x="690243" y="515805"/>
                </a:cubicBezTo>
                <a:cubicBezTo>
                  <a:pt x="692866" y="505747"/>
                  <a:pt x="694394" y="495279"/>
                  <a:pt x="698774" y="485914"/>
                </a:cubicBezTo>
                <a:cubicBezTo>
                  <a:pt x="710120" y="462428"/>
                  <a:pt x="731075" y="453464"/>
                  <a:pt x="755797" y="452765"/>
                </a:cubicBezTo>
                <a:cubicBezTo>
                  <a:pt x="771597" y="452290"/>
                  <a:pt x="787712" y="454610"/>
                  <a:pt x="802978" y="455658"/>
                </a:cubicBezTo>
                <a:cubicBezTo>
                  <a:pt x="800042" y="449682"/>
                  <a:pt x="795827" y="442313"/>
                  <a:pt x="792796" y="434725"/>
                </a:cubicBezTo>
                <a:cubicBezTo>
                  <a:pt x="780108" y="402441"/>
                  <a:pt x="795007" y="375039"/>
                  <a:pt x="828778" y="368188"/>
                </a:cubicBezTo>
                <a:close/>
                <a:moveTo>
                  <a:pt x="80732" y="236718"/>
                </a:moveTo>
                <a:cubicBezTo>
                  <a:pt x="82386" y="239060"/>
                  <a:pt x="84041" y="241402"/>
                  <a:pt x="85733" y="243941"/>
                </a:cubicBezTo>
                <a:cubicBezTo>
                  <a:pt x="105038" y="272355"/>
                  <a:pt x="132213" y="289334"/>
                  <a:pt x="165483" y="295204"/>
                </a:cubicBezTo>
                <a:cubicBezTo>
                  <a:pt x="183391" y="298413"/>
                  <a:pt x="193256" y="308813"/>
                  <a:pt x="199590" y="324345"/>
                </a:cubicBezTo>
                <a:cubicBezTo>
                  <a:pt x="208088" y="344979"/>
                  <a:pt x="200922" y="370136"/>
                  <a:pt x="183395" y="381115"/>
                </a:cubicBezTo>
                <a:cubicBezTo>
                  <a:pt x="178799" y="383798"/>
                  <a:pt x="173231" y="385642"/>
                  <a:pt x="167577" y="388113"/>
                </a:cubicBezTo>
                <a:cubicBezTo>
                  <a:pt x="171406" y="392294"/>
                  <a:pt x="175861" y="396564"/>
                  <a:pt x="179565" y="401175"/>
                </a:cubicBezTo>
                <a:cubicBezTo>
                  <a:pt x="191398" y="416711"/>
                  <a:pt x="191808" y="434357"/>
                  <a:pt x="179992" y="449781"/>
                </a:cubicBezTo>
                <a:cubicBezTo>
                  <a:pt x="161928" y="473286"/>
                  <a:pt x="138040" y="484014"/>
                  <a:pt x="108044" y="482632"/>
                </a:cubicBezTo>
                <a:cubicBezTo>
                  <a:pt x="70199" y="480662"/>
                  <a:pt x="58475" y="484458"/>
                  <a:pt x="27201" y="505923"/>
                </a:cubicBezTo>
                <a:cubicBezTo>
                  <a:pt x="7335" y="488816"/>
                  <a:pt x="-2562" y="467219"/>
                  <a:pt x="570" y="441177"/>
                </a:cubicBezTo>
                <a:cubicBezTo>
                  <a:pt x="5466" y="399329"/>
                  <a:pt x="29111" y="372959"/>
                  <a:pt x="70413" y="361661"/>
                </a:cubicBezTo>
                <a:cubicBezTo>
                  <a:pt x="68706" y="360143"/>
                  <a:pt x="67197" y="358588"/>
                  <a:pt x="65724" y="357231"/>
                </a:cubicBezTo>
                <a:cubicBezTo>
                  <a:pt x="47471" y="340029"/>
                  <a:pt x="37055" y="318936"/>
                  <a:pt x="36050" y="293659"/>
                </a:cubicBezTo>
                <a:cubicBezTo>
                  <a:pt x="35113" y="266537"/>
                  <a:pt x="51607" y="245563"/>
                  <a:pt x="80732" y="236718"/>
                </a:cubicBezTo>
                <a:close/>
                <a:moveTo>
                  <a:pt x="734063" y="115786"/>
                </a:moveTo>
                <a:cubicBezTo>
                  <a:pt x="769312" y="112531"/>
                  <a:pt x="794903" y="133062"/>
                  <a:pt x="800039" y="168575"/>
                </a:cubicBezTo>
                <a:cubicBezTo>
                  <a:pt x="802927" y="188615"/>
                  <a:pt x="799667" y="207347"/>
                  <a:pt x="790133" y="225202"/>
                </a:cubicBezTo>
                <a:cubicBezTo>
                  <a:pt x="789688" y="226098"/>
                  <a:pt x="789279" y="227193"/>
                  <a:pt x="788636" y="228126"/>
                </a:cubicBezTo>
                <a:cubicBezTo>
                  <a:pt x="788673" y="228323"/>
                  <a:pt x="788709" y="228520"/>
                  <a:pt x="788782" y="228914"/>
                </a:cubicBezTo>
                <a:cubicBezTo>
                  <a:pt x="828453" y="224231"/>
                  <a:pt x="859115" y="239140"/>
                  <a:pt x="879477" y="273265"/>
                </a:cubicBezTo>
                <a:cubicBezTo>
                  <a:pt x="893897" y="297285"/>
                  <a:pt x="893683" y="322583"/>
                  <a:pt x="880462" y="348046"/>
                </a:cubicBezTo>
                <a:cubicBezTo>
                  <a:pt x="878741" y="347548"/>
                  <a:pt x="877093" y="347446"/>
                  <a:pt x="875371" y="346949"/>
                </a:cubicBezTo>
                <a:cubicBezTo>
                  <a:pt x="850156" y="338368"/>
                  <a:pt x="825797" y="341036"/>
                  <a:pt x="802289" y="352714"/>
                </a:cubicBezTo>
                <a:cubicBezTo>
                  <a:pt x="779174" y="364318"/>
                  <a:pt x="755458" y="366052"/>
                  <a:pt x="731227" y="357290"/>
                </a:cubicBezTo>
                <a:cubicBezTo>
                  <a:pt x="714189" y="351067"/>
                  <a:pt x="701420" y="340390"/>
                  <a:pt x="699035" y="320868"/>
                </a:cubicBezTo>
                <a:cubicBezTo>
                  <a:pt x="697732" y="310516"/>
                  <a:pt x="701091" y="301136"/>
                  <a:pt x="705546" y="292165"/>
                </a:cubicBezTo>
                <a:cubicBezTo>
                  <a:pt x="706115" y="290837"/>
                  <a:pt x="706882" y="289474"/>
                  <a:pt x="707611" y="287913"/>
                </a:cubicBezTo>
                <a:cubicBezTo>
                  <a:pt x="702111" y="287911"/>
                  <a:pt x="696917" y="288463"/>
                  <a:pt x="691898" y="287761"/>
                </a:cubicBezTo>
                <a:cubicBezTo>
                  <a:pt x="673669" y="285018"/>
                  <a:pt x="662761" y="273386"/>
                  <a:pt x="656836" y="256759"/>
                </a:cubicBezTo>
                <a:cubicBezTo>
                  <a:pt x="652880" y="245268"/>
                  <a:pt x="652504" y="233319"/>
                  <a:pt x="657076" y="221678"/>
                </a:cubicBezTo>
                <a:cubicBezTo>
                  <a:pt x="660099" y="213786"/>
                  <a:pt x="664631" y="207448"/>
                  <a:pt x="672162" y="203002"/>
                </a:cubicBezTo>
                <a:cubicBezTo>
                  <a:pt x="704464" y="183791"/>
                  <a:pt x="725615" y="156050"/>
                  <a:pt x="732996" y="118834"/>
                </a:cubicBezTo>
                <a:cubicBezTo>
                  <a:pt x="733405" y="117741"/>
                  <a:pt x="733851" y="116844"/>
                  <a:pt x="734063" y="115786"/>
                </a:cubicBezTo>
                <a:close/>
                <a:moveTo>
                  <a:pt x="234805" y="54681"/>
                </a:moveTo>
                <a:cubicBezTo>
                  <a:pt x="244119" y="50796"/>
                  <a:pt x="254214" y="48930"/>
                  <a:pt x="265378" y="49820"/>
                </a:cubicBezTo>
                <a:cubicBezTo>
                  <a:pt x="285431" y="51412"/>
                  <a:pt x="301834" y="60807"/>
                  <a:pt x="314937" y="75496"/>
                </a:cubicBezTo>
                <a:cubicBezTo>
                  <a:pt x="346284" y="110647"/>
                  <a:pt x="354358" y="152137"/>
                  <a:pt x="345601" y="197347"/>
                </a:cubicBezTo>
                <a:cubicBezTo>
                  <a:pt x="343095" y="210236"/>
                  <a:pt x="338042" y="222577"/>
                  <a:pt x="334083" y="235327"/>
                </a:cubicBezTo>
                <a:cubicBezTo>
                  <a:pt x="396552" y="283468"/>
                  <a:pt x="397932" y="358175"/>
                  <a:pt x="353353" y="413468"/>
                </a:cubicBezTo>
                <a:cubicBezTo>
                  <a:pt x="386181" y="433475"/>
                  <a:pt x="408834" y="461271"/>
                  <a:pt x="418223" y="498850"/>
                </a:cubicBezTo>
                <a:cubicBezTo>
                  <a:pt x="424422" y="523575"/>
                  <a:pt x="422771" y="547713"/>
                  <a:pt x="414075" y="570097"/>
                </a:cubicBezTo>
                <a:cubicBezTo>
                  <a:pt x="400353" y="570800"/>
                  <a:pt x="387201" y="570175"/>
                  <a:pt x="374791" y="572468"/>
                </a:cubicBezTo>
                <a:cubicBezTo>
                  <a:pt x="365336" y="574215"/>
                  <a:pt x="356339" y="579545"/>
                  <a:pt x="347212" y="583064"/>
                </a:cubicBezTo>
                <a:cubicBezTo>
                  <a:pt x="345118" y="583858"/>
                  <a:pt x="342703" y="585119"/>
                  <a:pt x="340945" y="584425"/>
                </a:cubicBezTo>
                <a:cubicBezTo>
                  <a:pt x="320158" y="576656"/>
                  <a:pt x="306706" y="577716"/>
                  <a:pt x="286621" y="583668"/>
                </a:cubicBezTo>
                <a:cubicBezTo>
                  <a:pt x="275089" y="560947"/>
                  <a:pt x="258734" y="542988"/>
                  <a:pt x="233948" y="534531"/>
                </a:cubicBezTo>
                <a:cubicBezTo>
                  <a:pt x="209361" y="526039"/>
                  <a:pt x="185309" y="529261"/>
                  <a:pt x="162779" y="538517"/>
                </a:cubicBezTo>
                <a:cubicBezTo>
                  <a:pt x="157261" y="526295"/>
                  <a:pt x="151853" y="514665"/>
                  <a:pt x="146371" y="502641"/>
                </a:cubicBezTo>
                <a:cubicBezTo>
                  <a:pt x="166223" y="496529"/>
                  <a:pt x="183874" y="485119"/>
                  <a:pt x="196829" y="467040"/>
                </a:cubicBezTo>
                <a:cubicBezTo>
                  <a:pt x="227102" y="489760"/>
                  <a:pt x="261161" y="489985"/>
                  <a:pt x="291634" y="464187"/>
                </a:cubicBezTo>
                <a:cubicBezTo>
                  <a:pt x="303898" y="479847"/>
                  <a:pt x="319250" y="491269"/>
                  <a:pt x="339848" y="495814"/>
                </a:cubicBezTo>
                <a:cubicBezTo>
                  <a:pt x="341456" y="487981"/>
                  <a:pt x="343137" y="480540"/>
                  <a:pt x="344709" y="472509"/>
                </a:cubicBezTo>
                <a:cubicBezTo>
                  <a:pt x="322528" y="466016"/>
                  <a:pt x="308439" y="451508"/>
                  <a:pt x="302160" y="429650"/>
                </a:cubicBezTo>
                <a:cubicBezTo>
                  <a:pt x="295916" y="407989"/>
                  <a:pt x="301505" y="388623"/>
                  <a:pt x="317151" y="371880"/>
                </a:cubicBezTo>
                <a:cubicBezTo>
                  <a:pt x="311383" y="366020"/>
                  <a:pt x="305921" y="360715"/>
                  <a:pt x="300153" y="354855"/>
                </a:cubicBezTo>
                <a:cubicBezTo>
                  <a:pt x="284879" y="370308"/>
                  <a:pt x="276797" y="388301"/>
                  <a:pt x="275979" y="409229"/>
                </a:cubicBezTo>
                <a:cubicBezTo>
                  <a:pt x="275646" y="418457"/>
                  <a:pt x="277948" y="427606"/>
                  <a:pt x="278835" y="436812"/>
                </a:cubicBezTo>
                <a:cubicBezTo>
                  <a:pt x="279002" y="438818"/>
                  <a:pt x="278688" y="441524"/>
                  <a:pt x="277330" y="442997"/>
                </a:cubicBezTo>
                <a:cubicBezTo>
                  <a:pt x="260099" y="463292"/>
                  <a:pt x="230451" y="464901"/>
                  <a:pt x="211427" y="446824"/>
                </a:cubicBezTo>
                <a:cubicBezTo>
                  <a:pt x="209954" y="445467"/>
                  <a:pt x="208941" y="442191"/>
                  <a:pt x="209401" y="440273"/>
                </a:cubicBezTo>
                <a:cubicBezTo>
                  <a:pt x="212477" y="426056"/>
                  <a:pt x="211775" y="412334"/>
                  <a:pt x="206434" y="398858"/>
                </a:cubicBezTo>
                <a:cubicBezTo>
                  <a:pt x="205748" y="397356"/>
                  <a:pt x="205990" y="394255"/>
                  <a:pt x="207223" y="393213"/>
                </a:cubicBezTo>
                <a:cubicBezTo>
                  <a:pt x="231524" y="370389"/>
                  <a:pt x="232881" y="331435"/>
                  <a:pt x="213263" y="300227"/>
                </a:cubicBezTo>
                <a:cubicBezTo>
                  <a:pt x="212417" y="298958"/>
                  <a:pt x="211768" y="297651"/>
                  <a:pt x="210849" y="295987"/>
                </a:cubicBezTo>
                <a:cubicBezTo>
                  <a:pt x="217525" y="293531"/>
                  <a:pt x="224114" y="291704"/>
                  <a:pt x="230359" y="289124"/>
                </a:cubicBezTo>
                <a:cubicBezTo>
                  <a:pt x="263644" y="275232"/>
                  <a:pt x="282205" y="244506"/>
                  <a:pt x="278448" y="208737"/>
                </a:cubicBezTo>
                <a:cubicBezTo>
                  <a:pt x="277932" y="203741"/>
                  <a:pt x="278998" y="200692"/>
                  <a:pt x="283559" y="197812"/>
                </a:cubicBezTo>
                <a:cubicBezTo>
                  <a:pt x="302800" y="185089"/>
                  <a:pt x="313049" y="166696"/>
                  <a:pt x="314933" y="142718"/>
                </a:cubicBezTo>
                <a:cubicBezTo>
                  <a:pt x="306726" y="142401"/>
                  <a:pt x="299111" y="141975"/>
                  <a:pt x="291729" y="141710"/>
                </a:cubicBezTo>
                <a:cubicBezTo>
                  <a:pt x="288305" y="184917"/>
                  <a:pt x="240257" y="198277"/>
                  <a:pt x="204653" y="172059"/>
                </a:cubicBezTo>
                <a:cubicBezTo>
                  <a:pt x="199850" y="178039"/>
                  <a:pt x="195085" y="184217"/>
                  <a:pt x="190282" y="190196"/>
                </a:cubicBezTo>
                <a:cubicBezTo>
                  <a:pt x="203291" y="203274"/>
                  <a:pt x="223160" y="209381"/>
                  <a:pt x="254302" y="210348"/>
                </a:cubicBezTo>
                <a:cubicBezTo>
                  <a:pt x="258834" y="241492"/>
                  <a:pt x="238558" y="268460"/>
                  <a:pt x="206445" y="272154"/>
                </a:cubicBezTo>
                <a:cubicBezTo>
                  <a:pt x="171144" y="276232"/>
                  <a:pt x="139743" y="266146"/>
                  <a:pt x="114462" y="240670"/>
                </a:cubicBezTo>
                <a:cubicBezTo>
                  <a:pt x="86234" y="212479"/>
                  <a:pt x="89402" y="167894"/>
                  <a:pt x="120246" y="146306"/>
                </a:cubicBezTo>
                <a:cubicBezTo>
                  <a:pt x="131958" y="138030"/>
                  <a:pt x="145083" y="135198"/>
                  <a:pt x="159117" y="137290"/>
                </a:cubicBezTo>
                <a:cubicBezTo>
                  <a:pt x="163311" y="137940"/>
                  <a:pt x="165136" y="136789"/>
                  <a:pt x="166880" y="133004"/>
                </a:cubicBezTo>
                <a:cubicBezTo>
                  <a:pt x="177313" y="110095"/>
                  <a:pt x="189847" y="88630"/>
                  <a:pt x="208914" y="71662"/>
                </a:cubicBezTo>
                <a:cubicBezTo>
                  <a:pt x="216957" y="64472"/>
                  <a:pt x="225490" y="58567"/>
                  <a:pt x="234805" y="54681"/>
                </a:cubicBezTo>
                <a:close/>
                <a:moveTo>
                  <a:pt x="518054" y="685"/>
                </a:moveTo>
                <a:cubicBezTo>
                  <a:pt x="535695" y="-1964"/>
                  <a:pt x="551960" y="3383"/>
                  <a:pt x="567481" y="11310"/>
                </a:cubicBezTo>
                <a:cubicBezTo>
                  <a:pt x="586392" y="21056"/>
                  <a:pt x="602181" y="34843"/>
                  <a:pt x="617166" y="49796"/>
                </a:cubicBezTo>
                <a:cubicBezTo>
                  <a:pt x="619412" y="52029"/>
                  <a:pt x="621119" y="53546"/>
                  <a:pt x="624803" y="51439"/>
                </a:cubicBezTo>
                <a:cubicBezTo>
                  <a:pt x="645553" y="40272"/>
                  <a:pt x="666213" y="40732"/>
                  <a:pt x="685335" y="54921"/>
                </a:cubicBezTo>
                <a:cubicBezTo>
                  <a:pt x="704960" y="69628"/>
                  <a:pt x="713618" y="90027"/>
                  <a:pt x="709531" y="114208"/>
                </a:cubicBezTo>
                <a:cubicBezTo>
                  <a:pt x="704617" y="143838"/>
                  <a:pt x="686008" y="164388"/>
                  <a:pt x="661812" y="180063"/>
                </a:cubicBezTo>
                <a:cubicBezTo>
                  <a:pt x="646343" y="190051"/>
                  <a:pt x="629358" y="196244"/>
                  <a:pt x="610202" y="195099"/>
                </a:cubicBezTo>
                <a:cubicBezTo>
                  <a:pt x="586961" y="193894"/>
                  <a:pt x="565244" y="174481"/>
                  <a:pt x="562692" y="152954"/>
                </a:cubicBezTo>
                <a:cubicBezTo>
                  <a:pt x="585571" y="146688"/>
                  <a:pt x="602749" y="132718"/>
                  <a:pt x="615624" y="112005"/>
                </a:cubicBezTo>
                <a:cubicBezTo>
                  <a:pt x="608733" y="107779"/>
                  <a:pt x="602074" y="103714"/>
                  <a:pt x="594985" y="99523"/>
                </a:cubicBezTo>
                <a:cubicBezTo>
                  <a:pt x="584014" y="116217"/>
                  <a:pt x="569428" y="127672"/>
                  <a:pt x="549403" y="129539"/>
                </a:cubicBezTo>
                <a:cubicBezTo>
                  <a:pt x="528196" y="131624"/>
                  <a:pt x="513136" y="121778"/>
                  <a:pt x="503638" y="102348"/>
                </a:cubicBezTo>
                <a:cubicBezTo>
                  <a:pt x="496480" y="105504"/>
                  <a:pt x="489322" y="108659"/>
                  <a:pt x="481968" y="111852"/>
                </a:cubicBezTo>
                <a:cubicBezTo>
                  <a:pt x="491757" y="132858"/>
                  <a:pt x="507348" y="146680"/>
                  <a:pt x="529275" y="151795"/>
                </a:cubicBezTo>
                <a:cubicBezTo>
                  <a:pt x="536517" y="153512"/>
                  <a:pt x="538661" y="157394"/>
                  <a:pt x="540380" y="163391"/>
                </a:cubicBezTo>
                <a:cubicBezTo>
                  <a:pt x="547848" y="187270"/>
                  <a:pt x="562876" y="204659"/>
                  <a:pt x="586552" y="213729"/>
                </a:cubicBezTo>
                <a:cubicBezTo>
                  <a:pt x="601672" y="219490"/>
                  <a:pt x="617458" y="220036"/>
                  <a:pt x="633128" y="217751"/>
                </a:cubicBezTo>
                <a:cubicBezTo>
                  <a:pt x="632490" y="226425"/>
                  <a:pt x="631028" y="235047"/>
                  <a:pt x="631375" y="243538"/>
                </a:cubicBezTo>
                <a:cubicBezTo>
                  <a:pt x="632531" y="271842"/>
                  <a:pt x="644151" y="293936"/>
                  <a:pt x="670400" y="307011"/>
                </a:cubicBezTo>
                <a:cubicBezTo>
                  <a:pt x="672391" y="307865"/>
                  <a:pt x="674389" y="310959"/>
                  <a:pt x="674359" y="313002"/>
                </a:cubicBezTo>
                <a:cubicBezTo>
                  <a:pt x="674507" y="327029"/>
                  <a:pt x="678128" y="340009"/>
                  <a:pt x="686366" y="351523"/>
                </a:cubicBezTo>
                <a:cubicBezTo>
                  <a:pt x="688597" y="354777"/>
                  <a:pt x="688444" y="357250"/>
                  <a:pt x="686786" y="360408"/>
                </a:cubicBezTo>
                <a:cubicBezTo>
                  <a:pt x="674346" y="383485"/>
                  <a:pt x="647586" y="391893"/>
                  <a:pt x="624276" y="379293"/>
                </a:cubicBezTo>
                <a:cubicBezTo>
                  <a:pt x="622212" y="378045"/>
                  <a:pt x="620696" y="374251"/>
                  <a:pt x="620186" y="371494"/>
                </a:cubicBezTo>
                <a:cubicBezTo>
                  <a:pt x="616003" y="343340"/>
                  <a:pt x="601859" y="321918"/>
                  <a:pt x="577039" y="307763"/>
                </a:cubicBezTo>
                <a:cubicBezTo>
                  <a:pt x="575443" y="306837"/>
                  <a:pt x="573488" y="306179"/>
                  <a:pt x="571263" y="305164"/>
                </a:cubicBezTo>
                <a:cubicBezTo>
                  <a:pt x="567934" y="312501"/>
                  <a:pt x="564766" y="319605"/>
                  <a:pt x="561472" y="327139"/>
                </a:cubicBezTo>
                <a:cubicBezTo>
                  <a:pt x="582070" y="337186"/>
                  <a:pt x="594443" y="353436"/>
                  <a:pt x="596193" y="376131"/>
                </a:cubicBezTo>
                <a:cubicBezTo>
                  <a:pt x="598066" y="398396"/>
                  <a:pt x="590093" y="416979"/>
                  <a:pt x="571697" y="430972"/>
                </a:cubicBezTo>
                <a:cubicBezTo>
                  <a:pt x="575998" y="437714"/>
                  <a:pt x="580263" y="444259"/>
                  <a:pt x="584565" y="451001"/>
                </a:cubicBezTo>
                <a:cubicBezTo>
                  <a:pt x="602215" y="439591"/>
                  <a:pt x="612471" y="423437"/>
                  <a:pt x="618292" y="404232"/>
                </a:cubicBezTo>
                <a:cubicBezTo>
                  <a:pt x="656636" y="417720"/>
                  <a:pt x="688185" y="404353"/>
                  <a:pt x="707017" y="373985"/>
                </a:cubicBezTo>
                <a:cubicBezTo>
                  <a:pt x="717097" y="377826"/>
                  <a:pt x="726965" y="382724"/>
                  <a:pt x="737381" y="385077"/>
                </a:cubicBezTo>
                <a:cubicBezTo>
                  <a:pt x="747600" y="387467"/>
                  <a:pt x="758243" y="387740"/>
                  <a:pt x="767814" y="388823"/>
                </a:cubicBezTo>
                <a:cubicBezTo>
                  <a:pt x="767007" y="400991"/>
                  <a:pt x="766309" y="413750"/>
                  <a:pt x="765487" y="426939"/>
                </a:cubicBezTo>
                <a:cubicBezTo>
                  <a:pt x="708784" y="427639"/>
                  <a:pt x="673764" y="455296"/>
                  <a:pt x="665711" y="514227"/>
                </a:cubicBezTo>
                <a:cubicBezTo>
                  <a:pt x="646576" y="514301"/>
                  <a:pt x="629861" y="520852"/>
                  <a:pt x="615799" y="534043"/>
                </a:cubicBezTo>
                <a:cubicBezTo>
                  <a:pt x="614762" y="535049"/>
                  <a:pt x="612633" y="535647"/>
                  <a:pt x="611378" y="535471"/>
                </a:cubicBezTo>
                <a:cubicBezTo>
                  <a:pt x="587569" y="530093"/>
                  <a:pt x="565924" y="535315"/>
                  <a:pt x="545354" y="547467"/>
                </a:cubicBezTo>
                <a:cubicBezTo>
                  <a:pt x="544800" y="547774"/>
                  <a:pt x="544172" y="547686"/>
                  <a:pt x="543618" y="547992"/>
                </a:cubicBezTo>
                <a:cubicBezTo>
                  <a:pt x="504751" y="508527"/>
                  <a:pt x="497966" y="435430"/>
                  <a:pt x="543114" y="378809"/>
                </a:cubicBezTo>
                <a:cubicBezTo>
                  <a:pt x="513284" y="360692"/>
                  <a:pt x="490336" y="336822"/>
                  <a:pt x="481297" y="302233"/>
                </a:cubicBezTo>
                <a:cubicBezTo>
                  <a:pt x="471988" y="267287"/>
                  <a:pt x="479922" y="235266"/>
                  <a:pt x="497521" y="205940"/>
                </a:cubicBezTo>
                <a:cubicBezTo>
                  <a:pt x="488494" y="194571"/>
                  <a:pt x="478826" y="184135"/>
                  <a:pt x="471375" y="172476"/>
                </a:cubicBezTo>
                <a:cubicBezTo>
                  <a:pt x="446267" y="132505"/>
                  <a:pt x="440053" y="90061"/>
                  <a:pt x="460261" y="46197"/>
                </a:cubicBezTo>
                <a:cubicBezTo>
                  <a:pt x="471621" y="21691"/>
                  <a:pt x="490099" y="4833"/>
                  <a:pt x="518054" y="6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800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cy-GB"/>
          </a:p>
        </p:txBody>
      </p:sp>
      <p:sp>
        <p:nvSpPr>
          <p:cNvPr id="14" name="Freeform: Shape 30">
            <a:extLst>
              <a:ext uri="{FF2B5EF4-FFF2-40B4-BE49-F238E27FC236}">
                <a16:creationId xmlns:a16="http://schemas.microsoft.com/office/drawing/2014/main" id="{D26A267C-8841-FF4C-AC9D-3CE937B2474A}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0204450" y="3333750"/>
            <a:ext cx="3200400" cy="139700"/>
          </a:xfrm>
          <a:custGeom>
            <a:avLst/>
            <a:gdLst>
              <a:gd name="T0" fmla="*/ 3200400 w 3200653"/>
              <a:gd name="T1" fmla="*/ 78231 h 139596"/>
              <a:gd name="T2" fmla="*/ 3200400 w 3200653"/>
              <a:gd name="T3" fmla="*/ 98570 h 139596"/>
              <a:gd name="T4" fmla="*/ 3127082 w 3200653"/>
              <a:gd name="T5" fmla="*/ 93519 h 139596"/>
              <a:gd name="T6" fmla="*/ 2836542 w 3200653"/>
              <a:gd name="T7" fmla="*/ 58320 h 139596"/>
              <a:gd name="T8" fmla="*/ 2022177 w 3200653"/>
              <a:gd name="T9" fmla="*/ 26373 h 139596"/>
              <a:gd name="T10" fmla="*/ 1297636 w 3200653"/>
              <a:gd name="T11" fmla="*/ 62780 h 139596"/>
              <a:gd name="T12" fmla="*/ 703009 w 3200653"/>
              <a:gd name="T13" fmla="*/ 112557 h 139596"/>
              <a:gd name="T14" fmla="*/ 61301 w 3200653"/>
              <a:gd name="T15" fmla="*/ 139305 h 139596"/>
              <a:gd name="T16" fmla="*/ 0 w 3200653"/>
              <a:gd name="T17" fmla="*/ 136967 h 139596"/>
              <a:gd name="T18" fmla="*/ 0 w 3200653"/>
              <a:gd name="T19" fmla="*/ 116713 h 139596"/>
              <a:gd name="T20" fmla="*/ 10205 w 3200653"/>
              <a:gd name="T21" fmla="*/ 117202 h 139596"/>
              <a:gd name="T22" fmla="*/ 380084 w 3200653"/>
              <a:gd name="T23" fmla="*/ 111072 h 139596"/>
              <a:gd name="T24" fmla="*/ 943533 w 3200653"/>
              <a:gd name="T25" fmla="*/ 68722 h 139596"/>
              <a:gd name="T26" fmla="*/ 1527767 w 3200653"/>
              <a:gd name="T27" fmla="*/ 25630 h 139596"/>
              <a:gd name="T28" fmla="*/ 2331739 w 3200653"/>
              <a:gd name="T29" fmla="*/ 369 h 139596"/>
              <a:gd name="T30" fmla="*/ 2958288 w 3200653"/>
              <a:gd name="T31" fmla="*/ 52378 h 139596"/>
              <a:gd name="T32" fmla="*/ 3181088 w 3200653"/>
              <a:gd name="T33" fmla="*/ 77267 h 13959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200653" h="139596">
                <a:moveTo>
                  <a:pt x="3200653" y="78173"/>
                </a:moveTo>
                <a:lnTo>
                  <a:pt x="3200653" y="98497"/>
                </a:lnTo>
                <a:lnTo>
                  <a:pt x="3127329" y="93449"/>
                </a:lnTo>
                <a:cubicBezTo>
                  <a:pt x="3030351" y="84263"/>
                  <a:pt x="2933651" y="70899"/>
                  <a:pt x="2836766" y="58277"/>
                </a:cubicBezTo>
                <a:cubicBezTo>
                  <a:pt x="2566526" y="22641"/>
                  <a:pt x="2294803" y="15217"/>
                  <a:pt x="2022337" y="26353"/>
                </a:cubicBezTo>
                <a:cubicBezTo>
                  <a:pt x="1781051" y="36005"/>
                  <a:pt x="1539025" y="44915"/>
                  <a:pt x="1297739" y="62733"/>
                </a:cubicBezTo>
                <a:lnTo>
                  <a:pt x="703065" y="112473"/>
                </a:lnTo>
                <a:cubicBezTo>
                  <a:pt x="489250" y="129735"/>
                  <a:pt x="275434" y="141985"/>
                  <a:pt x="61306" y="139201"/>
                </a:cubicBezTo>
                <a:lnTo>
                  <a:pt x="0" y="136865"/>
                </a:lnTo>
                <a:lnTo>
                  <a:pt x="0" y="116626"/>
                </a:lnTo>
                <a:lnTo>
                  <a:pt x="10206" y="117115"/>
                </a:lnTo>
                <a:cubicBezTo>
                  <a:pt x="133447" y="119899"/>
                  <a:pt x="256873" y="116929"/>
                  <a:pt x="380114" y="110989"/>
                </a:cubicBezTo>
                <a:cubicBezTo>
                  <a:pt x="567945" y="102079"/>
                  <a:pt x="755777" y="85747"/>
                  <a:pt x="943608" y="68671"/>
                </a:cubicBezTo>
                <a:cubicBezTo>
                  <a:pt x="1138121" y="50853"/>
                  <a:pt x="1332632" y="35263"/>
                  <a:pt x="1527888" y="25611"/>
                </a:cubicBezTo>
                <a:cubicBezTo>
                  <a:pt x="1795900" y="12991"/>
                  <a:pt x="2063912" y="-2601"/>
                  <a:pt x="2331923" y="369"/>
                </a:cubicBezTo>
                <a:cubicBezTo>
                  <a:pt x="2542027" y="2597"/>
                  <a:pt x="2750646" y="23383"/>
                  <a:pt x="2958522" y="52339"/>
                </a:cubicBezTo>
                <a:cubicBezTo>
                  <a:pt x="3032393" y="62731"/>
                  <a:pt x="3106634" y="71641"/>
                  <a:pt x="3181339" y="77209"/>
                </a:cubicBezTo>
                <a:lnTo>
                  <a:pt x="3200653" y="781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800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cy-GB"/>
          </a:p>
        </p:txBody>
      </p:sp>
      <p:sp>
        <p:nvSpPr>
          <p:cNvPr id="15" name="Freeform: Shape 20">
            <a:extLst>
              <a:ext uri="{FF2B5EF4-FFF2-40B4-BE49-F238E27FC236}">
                <a16:creationId xmlns:a16="http://schemas.microsoft.com/office/drawing/2014/main" id="{19BA6818-C34C-904C-8101-3CAA4290B2ED}"/>
              </a:ext>
            </a:extLst>
          </p:cNvPr>
          <p:cNvSpPr>
            <a:spLocks/>
          </p:cNvSpPr>
          <p:nvPr userDrawn="1"/>
        </p:nvSpPr>
        <p:spPr bwMode="auto">
          <a:xfrm flipH="1">
            <a:off x="10093325" y="4973638"/>
            <a:ext cx="1884363" cy="1485900"/>
          </a:xfrm>
          <a:custGeom>
            <a:avLst/>
            <a:gdLst>
              <a:gd name="T0" fmla="*/ 212642 w 1854014"/>
              <a:gd name="T1" fmla="*/ 1383764 h 1485438"/>
              <a:gd name="T2" fmla="*/ 343119 w 1854014"/>
              <a:gd name="T3" fmla="*/ 1312469 h 1485438"/>
              <a:gd name="T4" fmla="*/ 449035 w 1854014"/>
              <a:gd name="T5" fmla="*/ 1080764 h 1485438"/>
              <a:gd name="T6" fmla="*/ 433684 w 1854014"/>
              <a:gd name="T7" fmla="*/ 1062198 h 1485438"/>
              <a:gd name="T8" fmla="*/ 306278 w 1854014"/>
              <a:gd name="T9" fmla="*/ 1041404 h 1485438"/>
              <a:gd name="T10" fmla="*/ 90607 w 1854014"/>
              <a:gd name="T11" fmla="*/ 1098588 h 1485438"/>
              <a:gd name="T12" fmla="*/ 19996 w 1854014"/>
              <a:gd name="T13" fmla="*/ 1239690 h 1485438"/>
              <a:gd name="T14" fmla="*/ 212642 w 1854014"/>
              <a:gd name="T15" fmla="*/ 1383764 h 1485438"/>
              <a:gd name="T16" fmla="*/ 1453385 w 1854014"/>
              <a:gd name="T17" fmla="*/ 1485506 h 1485438"/>
              <a:gd name="T18" fmla="*/ 1231899 w 1854014"/>
              <a:gd name="T19" fmla="*/ 1477337 h 1485438"/>
              <a:gd name="T20" fmla="*/ 927961 w 1854014"/>
              <a:gd name="T21" fmla="*/ 1437976 h 1485438"/>
              <a:gd name="T22" fmla="*/ 711524 w 1854014"/>
              <a:gd name="T23" fmla="*/ 1278308 h 1485438"/>
              <a:gd name="T24" fmla="*/ 496620 w 1854014"/>
              <a:gd name="T25" fmla="*/ 1081507 h 1485438"/>
              <a:gd name="T26" fmla="*/ 468990 w 1854014"/>
              <a:gd name="T27" fmla="*/ 1094874 h 1485438"/>
              <a:gd name="T28" fmla="*/ 374586 w 1854014"/>
              <a:gd name="T29" fmla="*/ 1310984 h 1485438"/>
              <a:gd name="T30" fmla="*/ 54533 w 1854014"/>
              <a:gd name="T31" fmla="*/ 1348116 h 1485438"/>
              <a:gd name="T32" fmla="*/ 72954 w 1854014"/>
              <a:gd name="T33" fmla="*/ 1088933 h 1485438"/>
              <a:gd name="T34" fmla="*/ 350025 w 1854014"/>
              <a:gd name="T35" fmla="*/ 1025808 h 1485438"/>
              <a:gd name="T36" fmla="*/ 441359 w 1854014"/>
              <a:gd name="T37" fmla="*/ 1042147 h 1485438"/>
              <a:gd name="T38" fmla="*/ 465153 w 1854014"/>
              <a:gd name="T39" fmla="*/ 1031008 h 1485438"/>
              <a:gd name="T40" fmla="*/ 525786 w 1854014"/>
              <a:gd name="T41" fmla="*/ 708698 h 1485438"/>
              <a:gd name="T42" fmla="*/ 391471 w 1854014"/>
              <a:gd name="T43" fmla="*/ 419809 h 1485438"/>
              <a:gd name="T44" fmla="*/ 260226 w 1854014"/>
              <a:gd name="T45" fmla="*/ 309155 h 1485438"/>
              <a:gd name="T46" fmla="*/ 113764 w 1854014"/>
              <a:gd name="T47" fmla="*/ 33760 h 1485438"/>
              <a:gd name="T48" fmla="*/ 112768 w 1854014"/>
              <a:gd name="T49" fmla="*/ 0 h 1485438"/>
              <a:gd name="T50" fmla="*/ 130132 w 1854014"/>
              <a:gd name="T51" fmla="*/ 0 h 1485438"/>
              <a:gd name="T52" fmla="*/ 129847 w 1854014"/>
              <a:gd name="T53" fmla="*/ 12004 h 1485438"/>
              <a:gd name="T54" fmla="*/ 148938 w 1854014"/>
              <a:gd name="T55" fmla="*/ 99729 h 1485438"/>
              <a:gd name="T56" fmla="*/ 356165 w 1854014"/>
              <a:gd name="T57" fmla="*/ 363368 h 1485438"/>
              <a:gd name="T58" fmla="*/ 506598 w 1854014"/>
              <a:gd name="T59" fmla="*/ 526750 h 1485438"/>
              <a:gd name="T60" fmla="*/ 532693 w 1854014"/>
              <a:gd name="T61" fmla="*/ 823808 h 1485438"/>
              <a:gd name="T62" fmla="*/ 484341 w 1854014"/>
              <a:gd name="T63" fmla="*/ 1028037 h 1485438"/>
              <a:gd name="T64" fmla="*/ 495853 w 1854014"/>
              <a:gd name="T65" fmla="*/ 1059971 h 1485438"/>
              <a:gd name="T66" fmla="*/ 715362 w 1854014"/>
              <a:gd name="T67" fmla="*/ 1247859 h 1485438"/>
              <a:gd name="T68" fmla="*/ 1019296 w 1854014"/>
              <a:gd name="T69" fmla="*/ 1435006 h 1485438"/>
              <a:gd name="T70" fmla="*/ 1782971 w 1854014"/>
              <a:gd name="T71" fmla="*/ 1457285 h 1485438"/>
              <a:gd name="T72" fmla="*/ 1916689 w 1854014"/>
              <a:gd name="T73" fmla="*/ 1448975 h 1485438"/>
              <a:gd name="T74" fmla="*/ 1916689 w 1854014"/>
              <a:gd name="T75" fmla="*/ 1472555 h 1485438"/>
              <a:gd name="T76" fmla="*/ 1895784 w 1854014"/>
              <a:gd name="T77" fmla="*/ 1473995 h 1485438"/>
              <a:gd name="T78" fmla="*/ 1453385 w 1854014"/>
              <a:gd name="T79" fmla="*/ 1485506 h 148543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854014" h="1485438">
                <a:moveTo>
                  <a:pt x="205688" y="1383334"/>
                </a:move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lose/>
                <a:moveTo>
                  <a:pt x="1405860" y="1485044"/>
                </a:moveTo>
                <a:cubicBezTo>
                  <a:pt x="1334484" y="1484116"/>
                  <a:pt x="1263073" y="148151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lnTo>
                  <a:pt x="109081" y="0"/>
                </a:ln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lnTo>
                  <a:pt x="1854014" y="1448524"/>
                </a:lnTo>
                <a:lnTo>
                  <a:pt x="1854014" y="1472097"/>
                </a:lnTo>
                <a:lnTo>
                  <a:pt x="1833793" y="1473537"/>
                </a:lnTo>
                <a:cubicBezTo>
                  <a:pt x="1691226" y="1482074"/>
                  <a:pt x="1548613" y="1486900"/>
                  <a:pt x="1405860" y="14850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8005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277106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92592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9FC6640-3F39-4C47-B590-677BCF728955}"/>
              </a:ext>
            </a:extLst>
          </p:cNvPr>
          <p:cNvSpPr/>
          <p:nvPr userDrawn="1"/>
        </p:nvSpPr>
        <p:spPr>
          <a:xfrm>
            <a:off x="354013" y="1131888"/>
            <a:ext cx="3560762" cy="5402262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35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A0FFD1D-6740-4040-9A7C-A17A99402B12}"/>
              </a:ext>
            </a:extLst>
          </p:cNvPr>
          <p:cNvSpPr/>
          <p:nvPr userDrawn="1"/>
        </p:nvSpPr>
        <p:spPr>
          <a:xfrm>
            <a:off x="531813" y="1347788"/>
            <a:ext cx="153987" cy="5014912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>
            <a:extLst>
              <a:ext uri="{FF2B5EF4-FFF2-40B4-BE49-F238E27FC236}">
                <a16:creationId xmlns:a16="http://schemas.microsoft.com/office/drawing/2014/main" id="{0C4EA583-419B-A341-9DAC-F5219D84B5D1}"/>
              </a:ext>
            </a:extLst>
          </p:cNvPr>
          <p:cNvSpPr/>
          <p:nvPr userDrawn="1"/>
        </p:nvSpPr>
        <p:spPr>
          <a:xfrm rot="5400000">
            <a:off x="3057525" y="1276350"/>
            <a:ext cx="685800" cy="685800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2F2E8C-09E4-734B-AC0B-07D16988C6C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1200" y="1636713"/>
            <a:ext cx="2232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ko-K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Resize without losing quality</a:t>
            </a:r>
            <a:endParaRPr lang="ko-KR" altLang="en-US" sz="1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B1CCCA-C80C-CC48-BE1C-27EC561F3D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1200" y="2127250"/>
            <a:ext cx="22320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ko-K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Change Fill Color &amp;</a:t>
            </a:r>
          </a:p>
          <a:p>
            <a:pPr eaLnBrk="1" hangingPunct="1">
              <a:defRPr/>
            </a:pPr>
            <a:r>
              <a:rPr lang="en-US" altLang="ko-K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 Color</a:t>
            </a:r>
            <a:endParaRPr lang="ko-KR" altLang="en-US" sz="1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9BDE38-B6E3-374D-A933-997F746E9E6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20725" y="5808663"/>
            <a:ext cx="2232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ko-KR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www.allppt.com</a:t>
            </a:r>
            <a:endParaRPr lang="ko-KR" altLang="en-US" sz="1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B9815-BFC8-034A-BAA6-45A98A3ED7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20725" y="4449763"/>
            <a:ext cx="27178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ko-KR"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 </a:t>
            </a:r>
          </a:p>
          <a:p>
            <a:pPr eaLnBrk="1" hangingPunct="1">
              <a:defRPr/>
            </a:pPr>
            <a:r>
              <a:rPr lang="en-US" altLang="ko-KR"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 TEMPLATES</a:t>
            </a:r>
          </a:p>
        </p:txBody>
      </p:sp>
      <p:sp>
        <p:nvSpPr>
          <p:cNvPr id="2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56232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83D86-ED73-7842-8CFE-D2807059B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2ACBE3-DC4C-D44A-903F-74A96D4A5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C6515A-0524-F84F-A485-E8B9E45953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4FCDDB-1906-8248-9CAC-F3FD0494B4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17C6B94-C46C-AC40-A9C4-0B84581DBF4A}" type="datetimeFigureOut">
              <a:rPr lang="cy-GB"/>
              <a:pPr>
                <a:defRPr/>
              </a:pPr>
              <a:t>12/11/2021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A79A94-C022-D541-9B7D-ED1220E61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718539-F2DB-3540-BB44-36ED6098D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D7B3756-00F0-F34A-8373-EA87EC6D2157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5946365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0701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C8F36-5316-8A4C-805D-A3BCF89747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625A96D-B446-6D46-8D2F-2BF321CA8B67}" type="datetimeFigureOut">
              <a:rPr lang="en-US"/>
              <a:pPr>
                <a:defRPr/>
              </a:pPr>
              <a:t>11/12/2021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302F91-9A71-D143-B65D-F0C53AC18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D6237-FDE4-E842-B85D-9C6C39756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1890067-703C-D549-BA28-471BB170F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123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9.xml"/><Relationship Id="rId21" Type="http://schemas.openxmlformats.org/officeDocument/2006/relationships/slideLayout" Target="../slideLayouts/slideLayout27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8.xml"/><Relationship Id="rId16" Type="http://schemas.openxmlformats.org/officeDocument/2006/relationships/slideLayout" Target="../slideLayouts/slideLayout22.xml"/><Relationship Id="rId2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6F8FC"/>
            </a:gs>
            <a:gs pos="52000">
              <a:srgbClr val="FFCCCC"/>
            </a:gs>
            <a:gs pos="58000">
              <a:srgbClr val="FFCCCC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187" r:id="rId1"/>
    <p:sldLayoutId id="2147484188" r:id="rId2"/>
    <p:sldLayoutId id="2147484205" r:id="rId3"/>
    <p:sldLayoutId id="2147484206" r:id="rId4"/>
    <p:sldLayoutId id="2147484207" r:id="rId5"/>
    <p:sldLayoutId id="2147484208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6F8FC"/>
            </a:gs>
            <a:gs pos="52000">
              <a:srgbClr val="FFCCCC"/>
            </a:gs>
            <a:gs pos="58000">
              <a:srgbClr val="FFCCCC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209" r:id="rId5"/>
    <p:sldLayoutId id="2147484193" r:id="rId6"/>
    <p:sldLayoutId id="2147484194" r:id="rId7"/>
    <p:sldLayoutId id="2147484195" r:id="rId8"/>
    <p:sldLayoutId id="2147484196" r:id="rId9"/>
    <p:sldLayoutId id="2147484197" r:id="rId10"/>
    <p:sldLayoutId id="2147484210" r:id="rId11"/>
    <p:sldLayoutId id="2147484198" r:id="rId12"/>
    <p:sldLayoutId id="2147484199" r:id="rId13"/>
    <p:sldLayoutId id="2147484200" r:id="rId14"/>
    <p:sldLayoutId id="2147484211" r:id="rId15"/>
    <p:sldLayoutId id="2147484201" r:id="rId16"/>
    <p:sldLayoutId id="2147484212" r:id="rId17"/>
    <p:sldLayoutId id="2147484213" r:id="rId18"/>
    <p:sldLayoutId id="2147484202" r:id="rId19"/>
    <p:sldLayoutId id="2147484214" r:id="rId20"/>
    <p:sldLayoutId id="2147484218" r:id="rId2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Arial Unicode MS" panose="020B0604020202020204" pitchFamily="34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6F8FC"/>
            </a:gs>
            <a:gs pos="52000">
              <a:srgbClr val="FFCCCC"/>
            </a:gs>
            <a:gs pos="58000">
              <a:srgbClr val="FFCCCC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220" r:id="rId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Arial Unicode MS" panose="020B0604020202020204" pitchFamily="34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>
            <a:extLst>
              <a:ext uri="{FF2B5EF4-FFF2-40B4-BE49-F238E27FC236}">
                <a16:creationId xmlns:a16="http://schemas.microsoft.com/office/drawing/2014/main" id="{79970DA6-EB4D-914F-9E89-138469020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8388" y="4162425"/>
            <a:ext cx="7515225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 Unicode MS" panose="020B0604020202020204" pitchFamily="34" charset="-128"/>
              </a:rPr>
              <a:t>Grŵp</a:t>
            </a:r>
            <a:r>
              <a:rPr lang="en-US" altLang="cy-GB" sz="2400" b="1" dirty="0">
                <a:solidFill>
                  <a:schemeClr val="bg1"/>
                </a:solidFill>
                <a:latin typeface="Arial" panose="020B0604020202020204" pitchFamily="34" charset="0"/>
                <a:cs typeface="Arial Unicode MS" panose="020B0604020202020204" pitchFamily="34" charset="-128"/>
              </a:rPr>
              <a:t> B – </a:t>
            </a:r>
            <a:r>
              <a:rPr lang="en-US" altLang="cy-GB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 Unicode MS" panose="020B0604020202020204" pitchFamily="34" charset="-128"/>
              </a:rPr>
              <a:t>Darlith</a:t>
            </a:r>
            <a:r>
              <a:rPr lang="en-US" altLang="cy-GB" sz="2400" b="1" dirty="0">
                <a:solidFill>
                  <a:schemeClr val="bg1"/>
                </a:solidFill>
                <a:latin typeface="Arial" panose="020B0604020202020204" pitchFamily="34" charset="0"/>
                <a:cs typeface="Arial Unicode MS" panose="020B0604020202020204" pitchFamily="34" charset="-128"/>
              </a:rPr>
              <a:t>/Lecture 3</a:t>
            </a:r>
          </a:p>
          <a:p>
            <a:pPr algn="ctr" eaLnBrk="1" hangingPunct="1"/>
            <a:endParaRPr lang="en-US" altLang="cy-GB" sz="24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r>
              <a:rPr lang="en-US" altLang="cy-GB" sz="2400" b="1" dirty="0">
                <a:solidFill>
                  <a:schemeClr val="bg1"/>
                </a:solidFill>
                <a:latin typeface="Arial" panose="020B0604020202020204" pitchFamily="34" charset="0"/>
                <a:cs typeface="Arial Unicode MS" panose="020B0604020202020204" pitchFamily="34" charset="-128"/>
              </a:rPr>
              <a:t>Catrin Evans-Thomas/Julia James</a:t>
            </a:r>
          </a:p>
          <a:p>
            <a:pPr algn="ctr" eaLnBrk="1" hangingPunct="1"/>
            <a:r>
              <a:rPr lang="en-US" altLang="cy-GB" sz="2000" dirty="0">
                <a:solidFill>
                  <a:schemeClr val="bg1"/>
                </a:solidFill>
                <a:latin typeface="Arial" panose="020B0604020202020204" pitchFamily="34" charset="0"/>
                <a:cs typeface="Arial Unicode MS" panose="020B0604020202020204" pitchFamily="34" charset="-128"/>
              </a:rPr>
              <a:t>c.evans-thomas@pcydds.ac.uk/j.james@uwtsd.ac.uk</a:t>
            </a: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algn="ctr" eaLnBrk="1" hangingPunct="1"/>
            <a:endParaRPr lang="en-US" altLang="cy-GB" sz="200" b="1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eaLnBrk="1" hangingPunct="1"/>
            <a:endParaRPr lang="en-US" altLang="cy-GB" sz="2400" dirty="0">
              <a:solidFill>
                <a:schemeClr val="bg1"/>
              </a:solidFill>
              <a:latin typeface="Arial" panose="020B0604020202020204" pitchFamily="34" charset="0"/>
              <a:cs typeface="Arial Unicode MS" panose="020B0604020202020204" pitchFamily="34" charset="-128"/>
            </a:endParaRPr>
          </a:p>
          <a:p>
            <a:pPr eaLnBrk="1" hangingPunct="1"/>
            <a:endParaRPr lang="en-US" altLang="cy-GB" dirty="0">
              <a:latin typeface="Arial" panose="020B0604020202020204" pitchFamily="34" charset="0"/>
              <a:cs typeface="Arial Unicode MS" panose="020B0604020202020204" pitchFamily="34" charset="-128"/>
            </a:endParaRP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DDF0E3D3-7B1A-674B-958E-034A7FCAA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60"/>
          <a:stretch>
            <a:fillRect/>
          </a:stretch>
        </p:blipFill>
        <p:spPr bwMode="auto">
          <a:xfrm>
            <a:off x="0" y="5886450"/>
            <a:ext cx="121920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5">
            <a:extLst>
              <a:ext uri="{FF2B5EF4-FFF2-40B4-BE49-F238E27FC236}">
                <a16:creationId xmlns:a16="http://schemas.microsoft.com/office/drawing/2014/main" id="{32DD10F5-16C4-9F45-95E4-626271470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00" y="177800"/>
            <a:ext cx="26416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C82D3D0-9179-3847-A910-CA32BDE8CA1B}"/>
              </a:ext>
            </a:extLst>
          </p:cNvPr>
          <p:cNvSpPr txBox="1">
            <a:spLocks/>
          </p:cNvSpPr>
          <p:nvPr/>
        </p:nvSpPr>
        <p:spPr>
          <a:xfrm>
            <a:off x="2908300" y="1590675"/>
            <a:ext cx="6375400" cy="23828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lIns="68580" tIns="34290" rIns="68580" bIns="34290" anchor="b"/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40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Llwybr</a:t>
            </a:r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 y </a:t>
            </a:r>
            <a:r>
              <a:rPr lang="en-GB" sz="40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Gymraeg</a:t>
            </a:r>
            <a:endParaRPr lang="en-GB" sz="4000" b="1" dirty="0">
              <a:solidFill>
                <a:srgbClr val="002060"/>
              </a:solidFill>
              <a:latin typeface="Segoe Print" panose="02000800000000000000" pitchFamily="2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Welsh Pathway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en-GB" sz="4000" b="1" dirty="0">
                <a:solidFill>
                  <a:srgbClr val="002060"/>
                </a:solidFill>
                <a:latin typeface="Segoe Print" panose="02000800000000000000" pitchFamily="2" charset="0"/>
              </a:rPr>
              <a:t>BA3 2021-22</a:t>
            </a:r>
          </a:p>
          <a:p>
            <a:pPr algn="ctr" fontAlgn="auto">
              <a:spcAft>
                <a:spcPts val="0"/>
              </a:spcAft>
              <a:defRPr/>
            </a:pPr>
            <a:endParaRPr lang="en-GB" sz="15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21">
            <a:extLst>
              <a:ext uri="{FF2B5EF4-FFF2-40B4-BE49-F238E27FC236}">
                <a16:creationId xmlns:a16="http://schemas.microsoft.com/office/drawing/2014/main" id="{479AE49D-2239-2946-9AD3-FB15BD90B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050" y="549275"/>
            <a:ext cx="42989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cy-GB" sz="3600">
                <a:latin typeface="Tw Cen MT" panose="020B0602020104020603" pitchFamily="34" charset="77"/>
                <a:cs typeface="Arial Unicode MS" panose="020B0604020202020204" pitchFamily="34" charset="-128"/>
              </a:rPr>
              <a:t>Nod Ac Amcanion</a:t>
            </a:r>
            <a:br>
              <a:rPr lang="en-US" altLang="cy-GB" sz="3600">
                <a:latin typeface="Tw Cen MT" panose="020B0602020104020603" pitchFamily="34" charset="77"/>
                <a:cs typeface="Arial Unicode MS" panose="020B0604020202020204" pitchFamily="34" charset="-128"/>
              </a:rPr>
            </a:br>
            <a:r>
              <a:rPr lang="en-US" altLang="cy-GB" sz="3600">
                <a:latin typeface="Tw Cen MT" panose="020B0602020104020603" pitchFamily="34" charset="77"/>
                <a:cs typeface="Arial Unicode MS" panose="020B0604020202020204" pitchFamily="34" charset="-128"/>
              </a:rPr>
              <a:t>Aims and Objectives</a:t>
            </a:r>
          </a:p>
        </p:txBody>
      </p:sp>
      <p:sp>
        <p:nvSpPr>
          <p:cNvPr id="24578" name="TextBox 3">
            <a:extLst>
              <a:ext uri="{FF2B5EF4-FFF2-40B4-BE49-F238E27FC236}">
                <a16:creationId xmlns:a16="http://schemas.microsoft.com/office/drawing/2014/main" id="{EFBF0182-7055-9C41-9C0B-DEA7F316D5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380047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cy-GB" altLang="cy-GB">
              <a:latin typeface="Arial" panose="020B0604020202020204" pitchFamily="34" charset="0"/>
              <a:cs typeface="Arial Unicode MS" panose="020B0604020202020204" pitchFamily="34" charset="-128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AEAF5BE-537D-0241-BA4E-75D8A6378AC2}"/>
              </a:ext>
            </a:extLst>
          </p:cNvPr>
          <p:cNvSpPr txBox="1">
            <a:spLocks/>
          </p:cNvSpPr>
          <p:nvPr/>
        </p:nvSpPr>
        <p:spPr>
          <a:xfrm>
            <a:off x="538163" y="1933576"/>
            <a:ext cx="5800725" cy="3729288"/>
          </a:xfrm>
          <a:prstGeom prst="rect">
            <a:avLst/>
          </a:prstGeom>
          <a:pattFill prst="pct5">
            <a:fgClr>
              <a:schemeClr val="accent5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rgbClr val="7030A0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Adolygu’r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Gorffennol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i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gyd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/</a:t>
            </a:r>
            <a:r>
              <a:rPr lang="en-US" sz="2800" i="1" dirty="0">
                <a:latin typeface="Cavolini" panose="03000502040302020204" pitchFamily="66" charset="0"/>
                <a:cs typeface="Cavolini" panose="03000502040302020204" pitchFamily="66" charset="0"/>
              </a:rPr>
              <a:t>Revision of all past tenses</a:t>
            </a:r>
          </a:p>
          <a:p>
            <a:pPr mar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Dysgu’r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Gorffennol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Rheolaidd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/</a:t>
            </a:r>
            <a:r>
              <a:rPr lang="en-US" sz="2800" i="1" dirty="0">
                <a:latin typeface="Cavolini" panose="03000502040302020204" pitchFamily="66" charset="0"/>
                <a:cs typeface="Cavolini" panose="03000502040302020204" pitchFamily="66" charset="0"/>
              </a:rPr>
              <a:t>Learn about the regular past tense</a:t>
            </a:r>
          </a:p>
          <a:p>
            <a:pPr mar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6C2595F-6D93-8C4E-9E46-CEA6FA98D14C}"/>
              </a:ext>
            </a:extLst>
          </p:cNvPr>
          <p:cNvSpPr txBox="1">
            <a:spLocks/>
          </p:cNvSpPr>
          <p:nvPr/>
        </p:nvSpPr>
        <p:spPr>
          <a:xfrm>
            <a:off x="7200900" y="777875"/>
            <a:ext cx="4025900" cy="19431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lIns="68580" tIns="34290" rIns="68580" bIns="34290" anchor="b"/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Llwybr</a:t>
            </a: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 y </a:t>
            </a:r>
            <a:r>
              <a:rPr lang="en-GB" sz="2800" b="1" dirty="0" err="1">
                <a:solidFill>
                  <a:srgbClr val="002060"/>
                </a:solidFill>
                <a:latin typeface="Segoe Print" panose="02000800000000000000" pitchFamily="2" charset="0"/>
              </a:rPr>
              <a:t>Gymraeg</a:t>
            </a:r>
            <a:endParaRPr lang="en-GB" sz="2800" b="1" dirty="0">
              <a:solidFill>
                <a:srgbClr val="002060"/>
              </a:solidFill>
              <a:latin typeface="Segoe Print" panose="02000800000000000000" pitchFamily="2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Welsh Pathway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en-GB" sz="2800" b="1" dirty="0">
                <a:solidFill>
                  <a:srgbClr val="002060"/>
                </a:solidFill>
                <a:latin typeface="Segoe Print" panose="02000800000000000000" pitchFamily="2" charset="0"/>
              </a:rPr>
              <a:t>BA3 2021-22</a:t>
            </a:r>
          </a:p>
          <a:p>
            <a:pPr algn="ctr" fontAlgn="auto">
              <a:spcAft>
                <a:spcPts val="0"/>
              </a:spcAft>
              <a:defRPr/>
            </a:pPr>
            <a:endParaRPr lang="en-GB" sz="15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1C14D-C568-8C41-8809-84CCE08FD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D508D2-2961-4BAD-A5CF-397D5C30DC1D}"/>
              </a:ext>
            </a:extLst>
          </p:cNvPr>
          <p:cNvSpPr txBox="1"/>
          <p:nvPr/>
        </p:nvSpPr>
        <p:spPr>
          <a:xfrm>
            <a:off x="1562100" y="1466849"/>
            <a:ext cx="89154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YR AMSER GORFFENNOL: GWNEUD – </a:t>
            </a:r>
            <a:r>
              <a:rPr lang="en-GB" b="1" u="sng" dirty="0" err="1"/>
              <a:t>Cysylltwch</a:t>
            </a:r>
            <a:r>
              <a:rPr lang="en-GB" b="1" i="1" u="sng" dirty="0"/>
              <a:t>/Link</a:t>
            </a:r>
          </a:p>
          <a:p>
            <a:endParaRPr lang="en-GB" b="1" u="sng" dirty="0"/>
          </a:p>
          <a:p>
            <a:r>
              <a:rPr lang="en-GB" dirty="0" err="1"/>
              <a:t>Gwnes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			</a:t>
            </a:r>
            <a:r>
              <a:rPr lang="en-GB" i="1" dirty="0"/>
              <a:t>The children did</a:t>
            </a:r>
          </a:p>
          <a:p>
            <a:r>
              <a:rPr lang="en-GB" dirty="0" err="1"/>
              <a:t>Gwnest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			</a:t>
            </a:r>
            <a:r>
              <a:rPr lang="en-GB" i="1" dirty="0"/>
              <a:t>I did</a:t>
            </a:r>
          </a:p>
          <a:p>
            <a:r>
              <a:rPr lang="en-GB" dirty="0" err="1"/>
              <a:t>Gwnaeth</a:t>
            </a:r>
            <a:r>
              <a:rPr lang="en-GB" dirty="0"/>
              <a:t> e/hi		</a:t>
            </a:r>
            <a:r>
              <a:rPr lang="en-GB" i="1" dirty="0" err="1"/>
              <a:t>He/She</a:t>
            </a:r>
            <a:r>
              <a:rPr lang="en-GB" i="1" dirty="0"/>
              <a:t> did</a:t>
            </a:r>
            <a:r>
              <a:rPr lang="en-GB" dirty="0"/>
              <a:t>	</a:t>
            </a:r>
          </a:p>
          <a:p>
            <a:r>
              <a:rPr lang="en-GB" dirty="0" err="1"/>
              <a:t>Gwnaeth</a:t>
            </a:r>
            <a:r>
              <a:rPr lang="en-GB" dirty="0"/>
              <a:t> Charlene		</a:t>
            </a:r>
            <a:r>
              <a:rPr lang="en-GB" i="1" dirty="0"/>
              <a:t>Charlene did</a:t>
            </a:r>
          </a:p>
          <a:p>
            <a:r>
              <a:rPr lang="en-GB" dirty="0" err="1"/>
              <a:t>Gwnaethon</a:t>
            </a:r>
            <a:r>
              <a:rPr lang="en-GB" dirty="0"/>
              <a:t> </a:t>
            </a:r>
            <a:r>
              <a:rPr lang="en-GB" dirty="0" err="1"/>
              <a:t>ni</a:t>
            </a:r>
            <a:r>
              <a:rPr lang="en-GB" dirty="0"/>
              <a:t>		</a:t>
            </a:r>
            <a:r>
              <a:rPr lang="en-GB" i="1" dirty="0"/>
              <a:t>You did</a:t>
            </a:r>
          </a:p>
          <a:p>
            <a:r>
              <a:rPr lang="en-GB" dirty="0" err="1"/>
              <a:t>Gwnaethoch</a:t>
            </a:r>
            <a:r>
              <a:rPr lang="en-GB" dirty="0"/>
              <a:t> chi		</a:t>
            </a:r>
            <a:r>
              <a:rPr lang="en-GB" i="1" dirty="0"/>
              <a:t>We did</a:t>
            </a:r>
          </a:p>
          <a:p>
            <a:r>
              <a:rPr lang="en-GB" dirty="0" err="1"/>
              <a:t>Gwnethon</a:t>
            </a:r>
            <a:r>
              <a:rPr lang="en-GB" dirty="0"/>
              <a:t> </a:t>
            </a:r>
            <a:r>
              <a:rPr lang="en-GB" dirty="0" err="1"/>
              <a:t>nhw</a:t>
            </a:r>
            <a:r>
              <a:rPr lang="en-GB" dirty="0"/>
              <a:t>		</a:t>
            </a:r>
            <a:r>
              <a:rPr lang="en-GB" i="1" dirty="0"/>
              <a:t>They did</a:t>
            </a:r>
          </a:p>
          <a:p>
            <a:r>
              <a:rPr lang="en-GB" dirty="0" err="1"/>
              <a:t>Gwnaeth</a:t>
            </a:r>
            <a:r>
              <a:rPr lang="en-GB" dirty="0"/>
              <a:t> y plant		</a:t>
            </a:r>
            <a:r>
              <a:rPr lang="en-GB" i="1" dirty="0"/>
              <a:t>Charlene did</a:t>
            </a:r>
            <a:r>
              <a:rPr lang="en-GB" dirty="0"/>
              <a:t>	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24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3498D-0563-441D-9CCB-BF6E61237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19A78E-BACC-4ACA-A786-BE8FD7253538}"/>
              </a:ext>
            </a:extLst>
          </p:cNvPr>
          <p:cNvSpPr txBox="1"/>
          <p:nvPr/>
        </p:nvSpPr>
        <p:spPr>
          <a:xfrm>
            <a:off x="1295400" y="1962149"/>
            <a:ext cx="91916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AMSER GORFFENNOL- CAEL- </a:t>
            </a:r>
            <a:r>
              <a:rPr lang="en-GB" b="1" u="sng" dirty="0" err="1"/>
              <a:t>Cysylltwch</a:t>
            </a:r>
            <a:r>
              <a:rPr lang="en-GB" b="1" u="sng" dirty="0"/>
              <a:t>/Link</a:t>
            </a:r>
          </a:p>
          <a:p>
            <a:endParaRPr lang="en-GB" dirty="0"/>
          </a:p>
          <a:p>
            <a:r>
              <a:rPr lang="en-GB" dirty="0" err="1"/>
              <a:t>Ces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			</a:t>
            </a:r>
            <a:r>
              <a:rPr lang="en-GB" i="1" dirty="0"/>
              <a:t>The parents had</a:t>
            </a:r>
          </a:p>
          <a:p>
            <a:r>
              <a:rPr lang="en-GB" dirty="0" err="1"/>
              <a:t>Cest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			</a:t>
            </a:r>
            <a:r>
              <a:rPr lang="en-GB" i="1" dirty="0"/>
              <a:t>They had</a:t>
            </a:r>
            <a:r>
              <a:rPr lang="en-GB" dirty="0"/>
              <a:t>		</a:t>
            </a:r>
          </a:p>
          <a:p>
            <a:r>
              <a:rPr lang="en-GB" dirty="0" err="1"/>
              <a:t>Cafodd</a:t>
            </a:r>
            <a:r>
              <a:rPr lang="en-GB" dirty="0"/>
              <a:t> e/hi		</a:t>
            </a:r>
            <a:r>
              <a:rPr lang="en-GB" i="1" dirty="0"/>
              <a:t>He/she had</a:t>
            </a:r>
          </a:p>
          <a:p>
            <a:r>
              <a:rPr lang="en-GB" dirty="0" err="1"/>
              <a:t>Cafodd</a:t>
            </a:r>
            <a:r>
              <a:rPr lang="en-GB" dirty="0"/>
              <a:t> Laura		</a:t>
            </a:r>
            <a:r>
              <a:rPr lang="en-GB" i="1" dirty="0"/>
              <a:t>Laura had</a:t>
            </a:r>
          </a:p>
          <a:p>
            <a:r>
              <a:rPr lang="en-GB" dirty="0" err="1"/>
              <a:t>Cawson</a:t>
            </a:r>
            <a:r>
              <a:rPr lang="en-GB" dirty="0"/>
              <a:t> </a:t>
            </a:r>
            <a:r>
              <a:rPr lang="en-GB" dirty="0" err="1"/>
              <a:t>ni</a:t>
            </a:r>
            <a:r>
              <a:rPr lang="en-GB" dirty="0"/>
              <a:t>		</a:t>
            </a:r>
            <a:r>
              <a:rPr lang="en-GB" i="1" dirty="0"/>
              <a:t>We had</a:t>
            </a:r>
          </a:p>
          <a:p>
            <a:r>
              <a:rPr lang="en-GB" dirty="0" err="1"/>
              <a:t>Cawsoch</a:t>
            </a:r>
            <a:r>
              <a:rPr lang="en-GB" dirty="0"/>
              <a:t> chi		</a:t>
            </a:r>
            <a:r>
              <a:rPr lang="en-GB" i="1" dirty="0"/>
              <a:t>You had</a:t>
            </a:r>
          </a:p>
          <a:p>
            <a:r>
              <a:rPr lang="en-GB" dirty="0" err="1"/>
              <a:t>Cawson</a:t>
            </a:r>
            <a:r>
              <a:rPr lang="en-GB" dirty="0"/>
              <a:t> </a:t>
            </a:r>
            <a:r>
              <a:rPr lang="en-GB" dirty="0" err="1"/>
              <a:t>nhw</a:t>
            </a:r>
            <a:r>
              <a:rPr lang="en-GB" dirty="0"/>
              <a:t>		</a:t>
            </a:r>
            <a:r>
              <a:rPr lang="en-GB" i="1" dirty="0"/>
              <a:t>I had</a:t>
            </a:r>
          </a:p>
          <a:p>
            <a:r>
              <a:rPr lang="en-GB" dirty="0" err="1"/>
              <a:t>Cafodd</a:t>
            </a:r>
            <a:r>
              <a:rPr lang="en-GB" dirty="0"/>
              <a:t> y </a:t>
            </a:r>
            <a:r>
              <a:rPr lang="en-GB" dirty="0" err="1"/>
              <a:t>rhieni</a:t>
            </a:r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796489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1DDF4-2D63-458A-860A-51ECEFC2E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0FF7F1-F141-45AF-82C3-AD4D5250C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0" y="533400"/>
            <a:ext cx="89535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530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51349-7FE1-4262-A0D9-BEAAFD1DF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486F1D-C29B-415F-823E-5781D556A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62" y="557212"/>
            <a:ext cx="8905875" cy="574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49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B71F1-6116-405D-9A6D-C40253594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YR AMSER GORFFENNOL:CADARNHAOL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9A55F4-2629-4E9B-9932-2B8BFBE53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050" y="1129316"/>
            <a:ext cx="6934200" cy="517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92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22AD1-B63E-48B3-842B-EB9359398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236156-3B05-4DAC-A20D-88A4CC9BFFED}"/>
              </a:ext>
            </a:extLst>
          </p:cNvPr>
          <p:cNvSpPr txBox="1"/>
          <p:nvPr/>
        </p:nvSpPr>
        <p:spPr>
          <a:xfrm>
            <a:off x="1095375" y="1990725"/>
            <a:ext cx="8963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YR AMSER GORFFENNOL: CADARNHAOL</a:t>
            </a:r>
          </a:p>
          <a:p>
            <a:r>
              <a:rPr lang="en-GB" dirty="0" err="1"/>
              <a:t>Wordwall-Yr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gorffennol</a:t>
            </a:r>
            <a:r>
              <a:rPr lang="en-GB" dirty="0"/>
              <a:t> unjumble</a:t>
            </a:r>
          </a:p>
        </p:txBody>
      </p:sp>
    </p:spTree>
    <p:extLst>
      <p:ext uri="{BB962C8B-B14F-4D97-AF65-F5344CB8AC3E}">
        <p14:creationId xmlns:p14="http://schemas.microsoft.com/office/powerpoint/2010/main" val="2503936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CB4E2-4F74-4896-B9F7-F88371D83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0363D-76FD-4494-8C72-4D48B219D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725" y="566737"/>
            <a:ext cx="8972550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104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FBB43-6941-4EBC-B63D-8A228C02A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52FAE-99C5-4188-AE69-AE89727679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7825" y="581025"/>
            <a:ext cx="8896350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6521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41CC4-0613-4646-969E-17010B2F5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YR AMSER GORFFENNOL:NEGYDDOL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3704BA-C073-4740-AA14-383C22518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991624"/>
            <a:ext cx="6638925" cy="505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758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28804-79CE-40DB-B1A3-AD4501211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26D2D6-FF2E-4608-95A9-9B7551E5AFF0}"/>
              </a:ext>
            </a:extLst>
          </p:cNvPr>
          <p:cNvSpPr txBox="1"/>
          <p:nvPr/>
        </p:nvSpPr>
        <p:spPr>
          <a:xfrm>
            <a:off x="1343025" y="2371725"/>
            <a:ext cx="7134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YR AMSER GORFFENNOL : NEGYDDOL</a:t>
            </a:r>
          </a:p>
          <a:p>
            <a:r>
              <a:rPr lang="en-GB" dirty="0" err="1"/>
              <a:t>Wordwall</a:t>
            </a:r>
            <a:r>
              <a:rPr lang="en-GB" dirty="0"/>
              <a:t> –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gorffennol</a:t>
            </a:r>
            <a:r>
              <a:rPr lang="en-GB" dirty="0"/>
              <a:t> –</a:t>
            </a:r>
            <a:r>
              <a:rPr lang="en-GB" dirty="0" err="1"/>
              <a:t>negyddol</a:t>
            </a:r>
            <a:r>
              <a:rPr lang="en-GB" dirty="0"/>
              <a:t>-match up!!!!!!</a:t>
            </a:r>
          </a:p>
          <a:p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gorffennol</a:t>
            </a:r>
            <a:r>
              <a:rPr lang="en-GB" dirty="0"/>
              <a:t> </a:t>
            </a:r>
            <a:r>
              <a:rPr lang="en-GB" dirty="0" err="1"/>
              <a:t>negyddol</a:t>
            </a:r>
            <a:r>
              <a:rPr lang="en-GB" dirty="0"/>
              <a:t>-match up-by </a:t>
            </a:r>
            <a:r>
              <a:rPr lang="en-GB" dirty="0" err="1"/>
              <a:t>Misseslocombe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3457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323CF-2419-4468-A8BA-0D9F5A80E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A53B5A-639D-4B04-9964-9BC8D6A7C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300" y="566737"/>
            <a:ext cx="8915400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595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8CCC6-F1DB-4AD5-A564-09763EE84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51784-D53D-4989-A226-FBC6E7D8D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0" y="557212"/>
            <a:ext cx="8953500" cy="574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917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4166B-4E99-4161-A86D-3DF43937F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YR AMSER GORFFENNOL: CWESTIYNAU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A0CE3-D324-4070-A46A-588C7092D8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550" y="823912"/>
            <a:ext cx="7829550" cy="58629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5E0C17-3381-45E6-84C3-8D2C44BCFF73}"/>
              </a:ext>
            </a:extLst>
          </p:cNvPr>
          <p:cNvSpPr txBox="1"/>
          <p:nvPr/>
        </p:nvSpPr>
        <p:spPr>
          <a:xfrm>
            <a:off x="466725" y="1333499"/>
            <a:ext cx="14097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Wordwall-yr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gorffennol-cwestiynau</a:t>
            </a:r>
            <a:r>
              <a:rPr lang="en-GB" dirty="0"/>
              <a:t>!!!</a:t>
            </a:r>
          </a:p>
          <a:p>
            <a:endParaRPr lang="en-GB" dirty="0"/>
          </a:p>
          <a:p>
            <a:r>
              <a:rPr lang="en-GB" dirty="0" err="1"/>
              <a:t>Wordwall</a:t>
            </a:r>
            <a:r>
              <a:rPr lang="en-GB" dirty="0"/>
              <a:t> –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gorffennol</a:t>
            </a:r>
            <a:r>
              <a:rPr lang="en-GB" dirty="0"/>
              <a:t>- </a:t>
            </a:r>
            <a:r>
              <a:rPr lang="en-GB" dirty="0" err="1"/>
              <a:t>cwestiynau</a:t>
            </a:r>
            <a:endParaRPr lang="en-GB" dirty="0"/>
          </a:p>
          <a:p>
            <a:endParaRPr lang="en-GB" dirty="0"/>
          </a:p>
          <a:p>
            <a:r>
              <a:rPr lang="en-GB" dirty="0" err="1"/>
              <a:t>Wordwall</a:t>
            </a:r>
            <a:r>
              <a:rPr lang="en-GB" dirty="0"/>
              <a:t> –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gorffennol</a:t>
            </a:r>
            <a:r>
              <a:rPr lang="en-GB" dirty="0"/>
              <a:t> airplane-airplane by </a:t>
            </a:r>
            <a:r>
              <a:rPr lang="en-GB" dirty="0" err="1"/>
              <a:t>Misseslocombe</a:t>
            </a:r>
            <a:endParaRPr lang="en-GB" dirty="0"/>
          </a:p>
          <a:p>
            <a:r>
              <a:rPr lang="en-GB" dirty="0" err="1"/>
              <a:t>Wordwall</a:t>
            </a:r>
            <a:r>
              <a:rPr lang="en-GB" dirty="0"/>
              <a:t> –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gorffennol</a:t>
            </a:r>
            <a:r>
              <a:rPr lang="en-GB" dirty="0"/>
              <a:t>-</a:t>
            </a:r>
            <a:r>
              <a:rPr lang="en-GB" dirty="0" err="1"/>
              <a:t>cartref</a:t>
            </a:r>
            <a:r>
              <a:rPr lang="en-GB" dirty="0"/>
              <a:t>-match up-by Bailyess5</a:t>
            </a:r>
          </a:p>
        </p:txBody>
      </p:sp>
    </p:spTree>
    <p:extLst>
      <p:ext uri="{BB962C8B-B14F-4D97-AF65-F5344CB8AC3E}">
        <p14:creationId xmlns:p14="http://schemas.microsoft.com/office/powerpoint/2010/main" val="35159511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98A3A5-0F6C-436A-9604-D13E4B9B5322}"/>
              </a:ext>
            </a:extLst>
          </p:cNvPr>
          <p:cNvSpPr txBox="1"/>
          <p:nvPr/>
        </p:nvSpPr>
        <p:spPr>
          <a:xfrm>
            <a:off x="3438525" y="2028824"/>
            <a:ext cx="67913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Adolygu</a:t>
            </a:r>
            <a:endParaRPr lang="en-GB" dirty="0"/>
          </a:p>
          <a:p>
            <a:r>
              <a:rPr lang="en-GB" dirty="0"/>
              <a:t>-YR AMSER GORFFENNOL: MYND</a:t>
            </a:r>
          </a:p>
          <a:p>
            <a:r>
              <a:rPr lang="en-GB" dirty="0"/>
              <a:t>-YR AMSER GORFFENNOL: DOD</a:t>
            </a:r>
          </a:p>
          <a:p>
            <a:r>
              <a:rPr lang="en-GB" dirty="0"/>
              <a:t>-YR AMSER GORFFENNOL: GWNEUD</a:t>
            </a:r>
          </a:p>
          <a:p>
            <a:r>
              <a:rPr lang="en-GB"/>
              <a:t>-YR AMSER GORFFENNOL:CAEL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8813165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6925</TotalTime>
  <Words>300</Words>
  <Application>Microsoft Office PowerPoint</Application>
  <PresentationFormat>Widescreen</PresentationFormat>
  <Paragraphs>68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Arial Unicode MS</vt:lpstr>
      <vt:lpstr>Calibri</vt:lpstr>
      <vt:lpstr>Calibri Light</vt:lpstr>
      <vt:lpstr>Cavolini</vt:lpstr>
      <vt:lpstr>Segoe Print</vt:lpstr>
      <vt:lpstr>Tw Cen MT</vt:lpstr>
      <vt:lpstr>Cover and End Slide Master</vt:lpstr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YR AMSER GORFFENNOL:CADARNHAOL</vt:lpstr>
      <vt:lpstr>PowerPoint Presentation</vt:lpstr>
      <vt:lpstr>PowerPoint Presentation</vt:lpstr>
      <vt:lpstr>PowerPoint Presentation</vt:lpstr>
      <vt:lpstr>YR AMSER GORFFENNOL:NEGYDDOL</vt:lpstr>
      <vt:lpstr>PowerPoint Presentation</vt:lpstr>
      <vt:lpstr>PowerPoint Presentation</vt:lpstr>
      <vt:lpstr>PowerPoint Presentation</vt:lpstr>
      <vt:lpstr>YR AMSER GORFFENNOL: CWESTIYNAU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Catrin Evans-Thomas</dc:creator>
  <cp:lastModifiedBy>Julia G James</cp:lastModifiedBy>
  <cp:revision>135</cp:revision>
  <dcterms:created xsi:type="dcterms:W3CDTF">2020-10-16T10:30:34Z</dcterms:created>
  <dcterms:modified xsi:type="dcterms:W3CDTF">2021-11-12T18:51:20Z</dcterms:modified>
</cp:coreProperties>
</file>