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411" r:id="rId5"/>
    <p:sldId id="436" r:id="rId6"/>
    <p:sldId id="413" r:id="rId7"/>
    <p:sldId id="437" r:id="rId8"/>
    <p:sldId id="434" r:id="rId9"/>
    <p:sldId id="414" r:id="rId10"/>
    <p:sldId id="415" r:id="rId11"/>
    <p:sldId id="416" r:id="rId12"/>
    <p:sldId id="417" r:id="rId13"/>
    <p:sldId id="435" r:id="rId14"/>
    <p:sldId id="418" r:id="rId15"/>
    <p:sldId id="419" r:id="rId16"/>
    <p:sldId id="420" r:id="rId17"/>
    <p:sldId id="421" r:id="rId18"/>
    <p:sldId id="422" r:id="rId19"/>
    <p:sldId id="412" r:id="rId20"/>
    <p:sldId id="423" r:id="rId21"/>
    <p:sldId id="424" r:id="rId22"/>
    <p:sldId id="425" r:id="rId23"/>
    <p:sldId id="426" r:id="rId24"/>
    <p:sldId id="427" r:id="rId25"/>
    <p:sldId id="438" r:id="rId26"/>
    <p:sldId id="439" r:id="rId27"/>
    <p:sldId id="428" r:id="rId28"/>
    <p:sldId id="429" r:id="rId29"/>
    <p:sldId id="440" r:id="rId30"/>
    <p:sldId id="441" r:id="rId31"/>
  </p:sldIdLst>
  <p:sldSz cx="12192000" cy="6858000"/>
  <p:notesSz cx="70993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9999FF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5C8FB99-2647-451A-ABB7-5D7A3B574BA4}" v="20" dt="2025-11-06T12:51:58.1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2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7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hodri Thomas" userId="97013524-85ec-4bc1-99cf-ee75f81eb8cc" providerId="ADAL" clId="{F5C8FB99-2647-451A-ABB7-5D7A3B574BA4}"/>
    <pc:docChg chg="undo custSel addSld delSld modSld sldOrd">
      <pc:chgData name="Rhodri Thomas" userId="97013524-85ec-4bc1-99cf-ee75f81eb8cc" providerId="ADAL" clId="{F5C8FB99-2647-451A-ABB7-5D7A3B574BA4}" dt="2025-11-06T12:52:01.533" v="1308" actId="1076"/>
      <pc:docMkLst>
        <pc:docMk/>
      </pc:docMkLst>
      <pc:sldChg chg="del">
        <pc:chgData name="Rhodri Thomas" userId="97013524-85ec-4bc1-99cf-ee75f81eb8cc" providerId="ADAL" clId="{F5C8FB99-2647-451A-ABB7-5D7A3B574BA4}" dt="2025-11-05T15:24:13.713" v="38" actId="47"/>
        <pc:sldMkLst>
          <pc:docMk/>
          <pc:sldMk cId="2914824532" sldId="265"/>
        </pc:sldMkLst>
      </pc:sldChg>
      <pc:sldChg chg="modSp del mod">
        <pc:chgData name="Rhodri Thomas" userId="97013524-85ec-4bc1-99cf-ee75f81eb8cc" providerId="ADAL" clId="{F5C8FB99-2647-451A-ABB7-5D7A3B574BA4}" dt="2025-11-05T15:24:34.340" v="42" actId="47"/>
        <pc:sldMkLst>
          <pc:docMk/>
          <pc:sldMk cId="437850351" sldId="322"/>
        </pc:sldMkLst>
        <pc:spChg chg="mod">
          <ac:chgData name="Rhodri Thomas" userId="97013524-85ec-4bc1-99cf-ee75f81eb8cc" providerId="ADAL" clId="{F5C8FB99-2647-451A-ABB7-5D7A3B574BA4}" dt="2025-11-05T15:24:22.094" v="40" actId="20577"/>
          <ac:spMkLst>
            <pc:docMk/>
            <pc:sldMk cId="437850351" sldId="322"/>
            <ac:spMk id="4" creationId="{00000000-0000-0000-0000-000000000000}"/>
          </ac:spMkLst>
        </pc:spChg>
      </pc:sldChg>
      <pc:sldChg chg="del">
        <pc:chgData name="Rhodri Thomas" userId="97013524-85ec-4bc1-99cf-ee75f81eb8cc" providerId="ADAL" clId="{F5C8FB99-2647-451A-ABB7-5D7A3B574BA4}" dt="2025-11-05T15:24:27.575" v="41" actId="47"/>
        <pc:sldMkLst>
          <pc:docMk/>
          <pc:sldMk cId="3374854397" sldId="371"/>
        </pc:sldMkLst>
      </pc:sldChg>
      <pc:sldChg chg="del">
        <pc:chgData name="Rhodri Thomas" userId="97013524-85ec-4bc1-99cf-ee75f81eb8cc" providerId="ADAL" clId="{F5C8FB99-2647-451A-ABB7-5D7A3B574BA4}" dt="2025-11-05T15:23:18.299" v="0" actId="47"/>
        <pc:sldMkLst>
          <pc:docMk/>
          <pc:sldMk cId="2628004542" sldId="373"/>
        </pc:sldMkLst>
      </pc:sldChg>
      <pc:sldChg chg="del">
        <pc:chgData name="Rhodri Thomas" userId="97013524-85ec-4bc1-99cf-ee75f81eb8cc" providerId="ADAL" clId="{F5C8FB99-2647-451A-ABB7-5D7A3B574BA4}" dt="2025-11-05T15:23:57.289" v="35" actId="47"/>
        <pc:sldMkLst>
          <pc:docMk/>
          <pc:sldMk cId="3209170656" sldId="375"/>
        </pc:sldMkLst>
      </pc:sldChg>
      <pc:sldChg chg="del">
        <pc:chgData name="Rhodri Thomas" userId="97013524-85ec-4bc1-99cf-ee75f81eb8cc" providerId="ADAL" clId="{F5C8FB99-2647-451A-ABB7-5D7A3B574BA4}" dt="2025-11-05T15:23:55.808" v="34" actId="47"/>
        <pc:sldMkLst>
          <pc:docMk/>
          <pc:sldMk cId="1891597633" sldId="376"/>
        </pc:sldMkLst>
      </pc:sldChg>
      <pc:sldChg chg="del">
        <pc:chgData name="Rhodri Thomas" userId="97013524-85ec-4bc1-99cf-ee75f81eb8cc" providerId="ADAL" clId="{F5C8FB99-2647-451A-ABB7-5D7A3B574BA4}" dt="2025-11-05T15:23:49.980" v="33" actId="47"/>
        <pc:sldMkLst>
          <pc:docMk/>
          <pc:sldMk cId="2631976548" sldId="377"/>
        </pc:sldMkLst>
      </pc:sldChg>
      <pc:sldChg chg="del">
        <pc:chgData name="Rhodri Thomas" userId="97013524-85ec-4bc1-99cf-ee75f81eb8cc" providerId="ADAL" clId="{F5C8FB99-2647-451A-ABB7-5D7A3B574BA4}" dt="2025-11-05T15:23:49.004" v="32" actId="47"/>
        <pc:sldMkLst>
          <pc:docMk/>
          <pc:sldMk cId="1606934687" sldId="378"/>
        </pc:sldMkLst>
      </pc:sldChg>
      <pc:sldChg chg="del">
        <pc:chgData name="Rhodri Thomas" userId="97013524-85ec-4bc1-99cf-ee75f81eb8cc" providerId="ADAL" clId="{F5C8FB99-2647-451A-ABB7-5D7A3B574BA4}" dt="2025-11-05T15:23:48.118" v="31" actId="47"/>
        <pc:sldMkLst>
          <pc:docMk/>
          <pc:sldMk cId="3773507295" sldId="379"/>
        </pc:sldMkLst>
      </pc:sldChg>
      <pc:sldChg chg="del">
        <pc:chgData name="Rhodri Thomas" userId="97013524-85ec-4bc1-99cf-ee75f81eb8cc" providerId="ADAL" clId="{F5C8FB99-2647-451A-ABB7-5D7A3B574BA4}" dt="2025-11-05T15:23:47.398" v="30" actId="47"/>
        <pc:sldMkLst>
          <pc:docMk/>
          <pc:sldMk cId="1230953785" sldId="380"/>
        </pc:sldMkLst>
      </pc:sldChg>
      <pc:sldChg chg="del">
        <pc:chgData name="Rhodri Thomas" userId="97013524-85ec-4bc1-99cf-ee75f81eb8cc" providerId="ADAL" clId="{F5C8FB99-2647-451A-ABB7-5D7A3B574BA4}" dt="2025-11-05T15:23:46.473" v="29" actId="47"/>
        <pc:sldMkLst>
          <pc:docMk/>
          <pc:sldMk cId="1858453708" sldId="381"/>
        </pc:sldMkLst>
      </pc:sldChg>
      <pc:sldChg chg="del">
        <pc:chgData name="Rhodri Thomas" userId="97013524-85ec-4bc1-99cf-ee75f81eb8cc" providerId="ADAL" clId="{F5C8FB99-2647-451A-ABB7-5D7A3B574BA4}" dt="2025-11-05T15:23:44.894" v="28" actId="47"/>
        <pc:sldMkLst>
          <pc:docMk/>
          <pc:sldMk cId="1980053649" sldId="382"/>
        </pc:sldMkLst>
      </pc:sldChg>
      <pc:sldChg chg="del">
        <pc:chgData name="Rhodri Thomas" userId="97013524-85ec-4bc1-99cf-ee75f81eb8cc" providerId="ADAL" clId="{F5C8FB99-2647-451A-ABB7-5D7A3B574BA4}" dt="2025-11-05T15:23:43.652" v="27" actId="47"/>
        <pc:sldMkLst>
          <pc:docMk/>
          <pc:sldMk cId="1976958023" sldId="383"/>
        </pc:sldMkLst>
      </pc:sldChg>
      <pc:sldChg chg="del">
        <pc:chgData name="Rhodri Thomas" userId="97013524-85ec-4bc1-99cf-ee75f81eb8cc" providerId="ADAL" clId="{F5C8FB99-2647-451A-ABB7-5D7A3B574BA4}" dt="2025-11-05T15:23:41.782" v="26" actId="47"/>
        <pc:sldMkLst>
          <pc:docMk/>
          <pc:sldMk cId="830689613" sldId="384"/>
        </pc:sldMkLst>
      </pc:sldChg>
      <pc:sldChg chg="del">
        <pc:chgData name="Rhodri Thomas" userId="97013524-85ec-4bc1-99cf-ee75f81eb8cc" providerId="ADAL" clId="{F5C8FB99-2647-451A-ABB7-5D7A3B574BA4}" dt="2025-11-05T15:23:39.795" v="25" actId="47"/>
        <pc:sldMkLst>
          <pc:docMk/>
          <pc:sldMk cId="4117392250" sldId="385"/>
        </pc:sldMkLst>
      </pc:sldChg>
      <pc:sldChg chg="del">
        <pc:chgData name="Rhodri Thomas" userId="97013524-85ec-4bc1-99cf-ee75f81eb8cc" providerId="ADAL" clId="{F5C8FB99-2647-451A-ABB7-5D7A3B574BA4}" dt="2025-11-05T15:23:39.246" v="24" actId="47"/>
        <pc:sldMkLst>
          <pc:docMk/>
          <pc:sldMk cId="1074621118" sldId="386"/>
        </pc:sldMkLst>
      </pc:sldChg>
      <pc:sldChg chg="del">
        <pc:chgData name="Rhodri Thomas" userId="97013524-85ec-4bc1-99cf-ee75f81eb8cc" providerId="ADAL" clId="{F5C8FB99-2647-451A-ABB7-5D7A3B574BA4}" dt="2025-11-05T15:23:37.580" v="23" actId="47"/>
        <pc:sldMkLst>
          <pc:docMk/>
          <pc:sldMk cId="3937052272" sldId="387"/>
        </pc:sldMkLst>
      </pc:sldChg>
      <pc:sldChg chg="del">
        <pc:chgData name="Rhodri Thomas" userId="97013524-85ec-4bc1-99cf-ee75f81eb8cc" providerId="ADAL" clId="{F5C8FB99-2647-451A-ABB7-5D7A3B574BA4}" dt="2025-11-05T15:23:36.911" v="22" actId="47"/>
        <pc:sldMkLst>
          <pc:docMk/>
          <pc:sldMk cId="3226432241" sldId="388"/>
        </pc:sldMkLst>
      </pc:sldChg>
      <pc:sldChg chg="del">
        <pc:chgData name="Rhodri Thomas" userId="97013524-85ec-4bc1-99cf-ee75f81eb8cc" providerId="ADAL" clId="{F5C8FB99-2647-451A-ABB7-5D7A3B574BA4}" dt="2025-11-05T15:23:33.936" v="21" actId="47"/>
        <pc:sldMkLst>
          <pc:docMk/>
          <pc:sldMk cId="1286531936" sldId="389"/>
        </pc:sldMkLst>
      </pc:sldChg>
      <pc:sldChg chg="del">
        <pc:chgData name="Rhodri Thomas" userId="97013524-85ec-4bc1-99cf-ee75f81eb8cc" providerId="ADAL" clId="{F5C8FB99-2647-451A-ABB7-5D7A3B574BA4}" dt="2025-11-05T15:23:33.182" v="20" actId="47"/>
        <pc:sldMkLst>
          <pc:docMk/>
          <pc:sldMk cId="1216223565" sldId="390"/>
        </pc:sldMkLst>
      </pc:sldChg>
      <pc:sldChg chg="del">
        <pc:chgData name="Rhodri Thomas" userId="97013524-85ec-4bc1-99cf-ee75f81eb8cc" providerId="ADAL" clId="{F5C8FB99-2647-451A-ABB7-5D7A3B574BA4}" dt="2025-11-05T15:23:32.592" v="19" actId="47"/>
        <pc:sldMkLst>
          <pc:docMk/>
          <pc:sldMk cId="322387508" sldId="391"/>
        </pc:sldMkLst>
      </pc:sldChg>
      <pc:sldChg chg="del">
        <pc:chgData name="Rhodri Thomas" userId="97013524-85ec-4bc1-99cf-ee75f81eb8cc" providerId="ADAL" clId="{F5C8FB99-2647-451A-ABB7-5D7A3B574BA4}" dt="2025-11-05T15:23:31.903" v="18" actId="47"/>
        <pc:sldMkLst>
          <pc:docMk/>
          <pc:sldMk cId="3020719286" sldId="392"/>
        </pc:sldMkLst>
      </pc:sldChg>
      <pc:sldChg chg="del">
        <pc:chgData name="Rhodri Thomas" userId="97013524-85ec-4bc1-99cf-ee75f81eb8cc" providerId="ADAL" clId="{F5C8FB99-2647-451A-ABB7-5D7A3B574BA4}" dt="2025-11-05T15:23:31.167" v="17" actId="47"/>
        <pc:sldMkLst>
          <pc:docMk/>
          <pc:sldMk cId="371849236" sldId="393"/>
        </pc:sldMkLst>
      </pc:sldChg>
      <pc:sldChg chg="del">
        <pc:chgData name="Rhodri Thomas" userId="97013524-85ec-4bc1-99cf-ee75f81eb8cc" providerId="ADAL" clId="{F5C8FB99-2647-451A-ABB7-5D7A3B574BA4}" dt="2025-11-05T15:23:30.151" v="16" actId="47"/>
        <pc:sldMkLst>
          <pc:docMk/>
          <pc:sldMk cId="1697507606" sldId="394"/>
        </pc:sldMkLst>
      </pc:sldChg>
      <pc:sldChg chg="del">
        <pc:chgData name="Rhodri Thomas" userId="97013524-85ec-4bc1-99cf-ee75f81eb8cc" providerId="ADAL" clId="{F5C8FB99-2647-451A-ABB7-5D7A3B574BA4}" dt="2025-11-05T15:23:29.181" v="15" actId="47"/>
        <pc:sldMkLst>
          <pc:docMk/>
          <pc:sldMk cId="2729852877" sldId="395"/>
        </pc:sldMkLst>
      </pc:sldChg>
      <pc:sldChg chg="del">
        <pc:chgData name="Rhodri Thomas" userId="97013524-85ec-4bc1-99cf-ee75f81eb8cc" providerId="ADAL" clId="{F5C8FB99-2647-451A-ABB7-5D7A3B574BA4}" dt="2025-11-05T15:23:28.512" v="14" actId="47"/>
        <pc:sldMkLst>
          <pc:docMk/>
          <pc:sldMk cId="4238714675" sldId="396"/>
        </pc:sldMkLst>
      </pc:sldChg>
      <pc:sldChg chg="del">
        <pc:chgData name="Rhodri Thomas" userId="97013524-85ec-4bc1-99cf-ee75f81eb8cc" providerId="ADAL" clId="{F5C8FB99-2647-451A-ABB7-5D7A3B574BA4}" dt="2025-11-05T15:23:27.221" v="13" actId="47"/>
        <pc:sldMkLst>
          <pc:docMk/>
          <pc:sldMk cId="3049669215" sldId="397"/>
        </pc:sldMkLst>
      </pc:sldChg>
      <pc:sldChg chg="del">
        <pc:chgData name="Rhodri Thomas" userId="97013524-85ec-4bc1-99cf-ee75f81eb8cc" providerId="ADAL" clId="{F5C8FB99-2647-451A-ABB7-5D7A3B574BA4}" dt="2025-11-05T15:23:26.767" v="12" actId="47"/>
        <pc:sldMkLst>
          <pc:docMk/>
          <pc:sldMk cId="929882834" sldId="398"/>
        </pc:sldMkLst>
      </pc:sldChg>
      <pc:sldChg chg="del">
        <pc:chgData name="Rhodri Thomas" userId="97013524-85ec-4bc1-99cf-ee75f81eb8cc" providerId="ADAL" clId="{F5C8FB99-2647-451A-ABB7-5D7A3B574BA4}" dt="2025-11-05T15:23:26.310" v="11" actId="47"/>
        <pc:sldMkLst>
          <pc:docMk/>
          <pc:sldMk cId="1101681015" sldId="399"/>
        </pc:sldMkLst>
      </pc:sldChg>
      <pc:sldChg chg="del">
        <pc:chgData name="Rhodri Thomas" userId="97013524-85ec-4bc1-99cf-ee75f81eb8cc" providerId="ADAL" clId="{F5C8FB99-2647-451A-ABB7-5D7A3B574BA4}" dt="2025-11-05T15:23:25.839" v="10" actId="47"/>
        <pc:sldMkLst>
          <pc:docMk/>
          <pc:sldMk cId="2959792301" sldId="400"/>
        </pc:sldMkLst>
      </pc:sldChg>
      <pc:sldChg chg="del">
        <pc:chgData name="Rhodri Thomas" userId="97013524-85ec-4bc1-99cf-ee75f81eb8cc" providerId="ADAL" clId="{F5C8FB99-2647-451A-ABB7-5D7A3B574BA4}" dt="2025-11-05T15:23:25.364" v="9" actId="47"/>
        <pc:sldMkLst>
          <pc:docMk/>
          <pc:sldMk cId="2855305233" sldId="401"/>
        </pc:sldMkLst>
      </pc:sldChg>
      <pc:sldChg chg="del">
        <pc:chgData name="Rhodri Thomas" userId="97013524-85ec-4bc1-99cf-ee75f81eb8cc" providerId="ADAL" clId="{F5C8FB99-2647-451A-ABB7-5D7A3B574BA4}" dt="2025-11-05T15:23:24.879" v="8" actId="47"/>
        <pc:sldMkLst>
          <pc:docMk/>
          <pc:sldMk cId="2996951298" sldId="402"/>
        </pc:sldMkLst>
      </pc:sldChg>
      <pc:sldChg chg="del">
        <pc:chgData name="Rhodri Thomas" userId="97013524-85ec-4bc1-99cf-ee75f81eb8cc" providerId="ADAL" clId="{F5C8FB99-2647-451A-ABB7-5D7A3B574BA4}" dt="2025-11-05T15:23:24.332" v="7" actId="47"/>
        <pc:sldMkLst>
          <pc:docMk/>
          <pc:sldMk cId="3607128298" sldId="403"/>
        </pc:sldMkLst>
      </pc:sldChg>
      <pc:sldChg chg="del">
        <pc:chgData name="Rhodri Thomas" userId="97013524-85ec-4bc1-99cf-ee75f81eb8cc" providerId="ADAL" clId="{F5C8FB99-2647-451A-ABB7-5D7A3B574BA4}" dt="2025-11-05T15:23:23.838" v="6" actId="47"/>
        <pc:sldMkLst>
          <pc:docMk/>
          <pc:sldMk cId="3494490025" sldId="404"/>
        </pc:sldMkLst>
      </pc:sldChg>
      <pc:sldChg chg="del">
        <pc:chgData name="Rhodri Thomas" userId="97013524-85ec-4bc1-99cf-ee75f81eb8cc" providerId="ADAL" clId="{F5C8FB99-2647-451A-ABB7-5D7A3B574BA4}" dt="2025-11-05T15:23:23.007" v="5" actId="47"/>
        <pc:sldMkLst>
          <pc:docMk/>
          <pc:sldMk cId="1213005111" sldId="405"/>
        </pc:sldMkLst>
      </pc:sldChg>
      <pc:sldChg chg="del">
        <pc:chgData name="Rhodri Thomas" userId="97013524-85ec-4bc1-99cf-ee75f81eb8cc" providerId="ADAL" clId="{F5C8FB99-2647-451A-ABB7-5D7A3B574BA4}" dt="2025-11-05T15:23:22.571" v="4" actId="47"/>
        <pc:sldMkLst>
          <pc:docMk/>
          <pc:sldMk cId="821392485" sldId="406"/>
        </pc:sldMkLst>
      </pc:sldChg>
      <pc:sldChg chg="del">
        <pc:chgData name="Rhodri Thomas" userId="97013524-85ec-4bc1-99cf-ee75f81eb8cc" providerId="ADAL" clId="{F5C8FB99-2647-451A-ABB7-5D7A3B574BA4}" dt="2025-11-05T15:23:22.236" v="3" actId="47"/>
        <pc:sldMkLst>
          <pc:docMk/>
          <pc:sldMk cId="2705494727" sldId="407"/>
        </pc:sldMkLst>
      </pc:sldChg>
      <pc:sldChg chg="del">
        <pc:chgData name="Rhodri Thomas" userId="97013524-85ec-4bc1-99cf-ee75f81eb8cc" providerId="ADAL" clId="{F5C8FB99-2647-451A-ABB7-5D7A3B574BA4}" dt="2025-11-05T15:23:21.751" v="2" actId="47"/>
        <pc:sldMkLst>
          <pc:docMk/>
          <pc:sldMk cId="2177796969" sldId="408"/>
        </pc:sldMkLst>
      </pc:sldChg>
      <pc:sldChg chg="del">
        <pc:chgData name="Rhodri Thomas" userId="97013524-85ec-4bc1-99cf-ee75f81eb8cc" providerId="ADAL" clId="{F5C8FB99-2647-451A-ABB7-5D7A3B574BA4}" dt="2025-11-05T15:23:20.889" v="1" actId="47"/>
        <pc:sldMkLst>
          <pc:docMk/>
          <pc:sldMk cId="3675326401" sldId="409"/>
        </pc:sldMkLst>
      </pc:sldChg>
      <pc:sldChg chg="modSp mod">
        <pc:chgData name="Rhodri Thomas" userId="97013524-85ec-4bc1-99cf-ee75f81eb8cc" providerId="ADAL" clId="{F5C8FB99-2647-451A-ABB7-5D7A3B574BA4}" dt="2025-11-05T16:12:13.694" v="373" actId="20577"/>
        <pc:sldMkLst>
          <pc:docMk/>
          <pc:sldMk cId="3972238648" sldId="418"/>
        </pc:sldMkLst>
        <pc:spChg chg="mod">
          <ac:chgData name="Rhodri Thomas" userId="97013524-85ec-4bc1-99cf-ee75f81eb8cc" providerId="ADAL" clId="{F5C8FB99-2647-451A-ABB7-5D7A3B574BA4}" dt="2025-11-05T16:12:13.694" v="373" actId="20577"/>
          <ac:spMkLst>
            <pc:docMk/>
            <pc:sldMk cId="3972238648" sldId="418"/>
            <ac:spMk id="2" creationId="{00000000-0000-0000-0000-000000000000}"/>
          </ac:spMkLst>
        </pc:spChg>
      </pc:sldChg>
      <pc:sldChg chg="addSp modSp mod ord">
        <pc:chgData name="Rhodri Thomas" userId="97013524-85ec-4bc1-99cf-ee75f81eb8cc" providerId="ADAL" clId="{F5C8FB99-2647-451A-ABB7-5D7A3B574BA4}" dt="2025-11-05T16:22:13.170" v="473" actId="20577"/>
        <pc:sldMkLst>
          <pc:docMk/>
          <pc:sldMk cId="2192864596" sldId="419"/>
        </pc:sldMkLst>
        <pc:spChg chg="mod">
          <ac:chgData name="Rhodri Thomas" userId="97013524-85ec-4bc1-99cf-ee75f81eb8cc" providerId="ADAL" clId="{F5C8FB99-2647-451A-ABB7-5D7A3B574BA4}" dt="2025-11-05T16:16:14.944" v="380" actId="1076"/>
          <ac:spMkLst>
            <pc:docMk/>
            <pc:sldMk cId="2192864596" sldId="419"/>
            <ac:spMk id="3" creationId="{00000000-0000-0000-0000-000000000000}"/>
          </ac:spMkLst>
        </pc:spChg>
        <pc:spChg chg="mod">
          <ac:chgData name="Rhodri Thomas" userId="97013524-85ec-4bc1-99cf-ee75f81eb8cc" providerId="ADAL" clId="{F5C8FB99-2647-451A-ABB7-5D7A3B574BA4}" dt="2025-11-05T16:22:13.170" v="473" actId="20577"/>
          <ac:spMkLst>
            <pc:docMk/>
            <pc:sldMk cId="2192864596" sldId="419"/>
            <ac:spMk id="4" creationId="{00000000-0000-0000-0000-000000000000}"/>
          </ac:spMkLst>
        </pc:spChg>
        <pc:spChg chg="mod">
          <ac:chgData name="Rhodri Thomas" userId="97013524-85ec-4bc1-99cf-ee75f81eb8cc" providerId="ADAL" clId="{F5C8FB99-2647-451A-ABB7-5D7A3B574BA4}" dt="2025-11-05T16:16:11.914" v="379" actId="1076"/>
          <ac:spMkLst>
            <pc:docMk/>
            <pc:sldMk cId="2192864596" sldId="419"/>
            <ac:spMk id="11" creationId="{00000000-0000-0000-0000-000000000000}"/>
          </ac:spMkLst>
        </pc:spChg>
        <pc:picChg chg="add mod">
          <ac:chgData name="Rhodri Thomas" userId="97013524-85ec-4bc1-99cf-ee75f81eb8cc" providerId="ADAL" clId="{F5C8FB99-2647-451A-ABB7-5D7A3B574BA4}" dt="2025-11-05T16:16:08.235" v="378" actId="1076"/>
          <ac:picMkLst>
            <pc:docMk/>
            <pc:sldMk cId="2192864596" sldId="419"/>
            <ac:picMk id="2" creationId="{4AC5010D-FCEC-E9F9-FD93-D3EE4D3763FA}"/>
          </ac:picMkLst>
        </pc:picChg>
        <pc:picChg chg="mod">
          <ac:chgData name="Rhodri Thomas" userId="97013524-85ec-4bc1-99cf-ee75f81eb8cc" providerId="ADAL" clId="{F5C8FB99-2647-451A-ABB7-5D7A3B574BA4}" dt="2025-11-05T16:21:38.408" v="430" actId="1076"/>
          <ac:picMkLst>
            <pc:docMk/>
            <pc:sldMk cId="2192864596" sldId="419"/>
            <ac:picMk id="8198" creationId="{00000000-0000-0000-0000-000000000000}"/>
          </ac:picMkLst>
        </pc:picChg>
        <pc:picChg chg="mod">
          <ac:chgData name="Rhodri Thomas" userId="97013524-85ec-4bc1-99cf-ee75f81eb8cc" providerId="ADAL" clId="{F5C8FB99-2647-451A-ABB7-5D7A3B574BA4}" dt="2025-11-05T16:21:43.272" v="433" actId="1076"/>
          <ac:picMkLst>
            <pc:docMk/>
            <pc:sldMk cId="2192864596" sldId="419"/>
            <ac:picMk id="8200" creationId="{00000000-0000-0000-0000-000000000000}"/>
          </ac:picMkLst>
        </pc:picChg>
      </pc:sldChg>
      <pc:sldChg chg="addSp modSp mod ord">
        <pc:chgData name="Rhodri Thomas" userId="97013524-85ec-4bc1-99cf-ee75f81eb8cc" providerId="ADAL" clId="{F5C8FB99-2647-451A-ABB7-5D7A3B574BA4}" dt="2025-11-05T16:20:11.561" v="429" actId="1076"/>
        <pc:sldMkLst>
          <pc:docMk/>
          <pc:sldMk cId="1191832737" sldId="420"/>
        </pc:sldMkLst>
        <pc:spChg chg="mod">
          <ac:chgData name="Rhodri Thomas" userId="97013524-85ec-4bc1-99cf-ee75f81eb8cc" providerId="ADAL" clId="{F5C8FB99-2647-451A-ABB7-5D7A3B574BA4}" dt="2025-11-05T16:20:11.561" v="429" actId="1076"/>
          <ac:spMkLst>
            <pc:docMk/>
            <pc:sldMk cId="1191832737" sldId="420"/>
            <ac:spMk id="3" creationId="{00000000-0000-0000-0000-000000000000}"/>
          </ac:spMkLst>
        </pc:spChg>
        <pc:picChg chg="add mod">
          <ac:chgData name="Rhodri Thomas" userId="97013524-85ec-4bc1-99cf-ee75f81eb8cc" providerId="ADAL" clId="{F5C8FB99-2647-451A-ABB7-5D7A3B574BA4}" dt="2025-11-05T16:20:02.014" v="427" actId="14100"/>
          <ac:picMkLst>
            <pc:docMk/>
            <pc:sldMk cId="1191832737" sldId="420"/>
            <ac:picMk id="2" creationId="{0B33440B-D8F5-9667-1AF3-99F27F3604AF}"/>
          </ac:picMkLst>
        </pc:picChg>
        <pc:picChg chg="mod">
          <ac:chgData name="Rhodri Thomas" userId="97013524-85ec-4bc1-99cf-ee75f81eb8cc" providerId="ADAL" clId="{F5C8FB99-2647-451A-ABB7-5D7A3B574BA4}" dt="2025-11-05T16:20:07.242" v="428" actId="1076"/>
          <ac:picMkLst>
            <pc:docMk/>
            <pc:sldMk cId="1191832737" sldId="420"/>
            <ac:picMk id="11268" creationId="{00000000-0000-0000-0000-000000000000}"/>
          </ac:picMkLst>
        </pc:picChg>
      </pc:sldChg>
      <pc:sldChg chg="ord">
        <pc:chgData name="Rhodri Thomas" userId="97013524-85ec-4bc1-99cf-ee75f81eb8cc" providerId="ADAL" clId="{F5C8FB99-2647-451A-ABB7-5D7A3B574BA4}" dt="2025-11-05T16:22:29.105" v="475"/>
        <pc:sldMkLst>
          <pc:docMk/>
          <pc:sldMk cId="1880901733" sldId="421"/>
        </pc:sldMkLst>
      </pc:sldChg>
      <pc:sldChg chg="ord">
        <pc:chgData name="Rhodri Thomas" userId="97013524-85ec-4bc1-99cf-ee75f81eb8cc" providerId="ADAL" clId="{F5C8FB99-2647-451A-ABB7-5D7A3B574BA4}" dt="2025-11-05T16:22:41.023" v="479"/>
        <pc:sldMkLst>
          <pc:docMk/>
          <pc:sldMk cId="2809388556" sldId="422"/>
        </pc:sldMkLst>
      </pc:sldChg>
      <pc:sldChg chg="delSp modSp mod">
        <pc:chgData name="Rhodri Thomas" userId="97013524-85ec-4bc1-99cf-ee75f81eb8cc" providerId="ADAL" clId="{F5C8FB99-2647-451A-ABB7-5D7A3B574BA4}" dt="2025-11-05T16:23:27.888" v="509" actId="20577"/>
        <pc:sldMkLst>
          <pc:docMk/>
          <pc:sldMk cId="309672995" sldId="423"/>
        </pc:sldMkLst>
        <pc:spChg chg="del mod">
          <ac:chgData name="Rhodri Thomas" userId="97013524-85ec-4bc1-99cf-ee75f81eb8cc" providerId="ADAL" clId="{F5C8FB99-2647-451A-ABB7-5D7A3B574BA4}" dt="2025-11-05T16:23:06.144" v="489" actId="478"/>
          <ac:spMkLst>
            <pc:docMk/>
            <pc:sldMk cId="309672995" sldId="423"/>
            <ac:spMk id="11" creationId="{00000000-0000-0000-0000-000000000000}"/>
          </ac:spMkLst>
        </pc:spChg>
        <pc:spChg chg="mod">
          <ac:chgData name="Rhodri Thomas" userId="97013524-85ec-4bc1-99cf-ee75f81eb8cc" providerId="ADAL" clId="{F5C8FB99-2647-451A-ABB7-5D7A3B574BA4}" dt="2025-11-05T16:23:27.888" v="509" actId="20577"/>
          <ac:spMkLst>
            <pc:docMk/>
            <pc:sldMk cId="309672995" sldId="423"/>
            <ac:spMk id="13" creationId="{00000000-0000-0000-0000-000000000000}"/>
          </ac:spMkLst>
        </pc:spChg>
      </pc:sldChg>
      <pc:sldChg chg="delSp modSp mod">
        <pc:chgData name="Rhodri Thomas" userId="97013524-85ec-4bc1-99cf-ee75f81eb8cc" providerId="ADAL" clId="{F5C8FB99-2647-451A-ABB7-5D7A3B574BA4}" dt="2025-11-05T16:23:47.874" v="522" actId="1076"/>
        <pc:sldMkLst>
          <pc:docMk/>
          <pc:sldMk cId="241773570" sldId="425"/>
        </pc:sldMkLst>
        <pc:spChg chg="del mod">
          <ac:chgData name="Rhodri Thomas" userId="97013524-85ec-4bc1-99cf-ee75f81eb8cc" providerId="ADAL" clId="{F5C8FB99-2647-451A-ABB7-5D7A3B574BA4}" dt="2025-11-05T16:23:42.968" v="521" actId="478"/>
          <ac:spMkLst>
            <pc:docMk/>
            <pc:sldMk cId="241773570" sldId="425"/>
            <ac:spMk id="11" creationId="{00000000-0000-0000-0000-000000000000}"/>
          </ac:spMkLst>
        </pc:spChg>
        <pc:spChg chg="mod">
          <ac:chgData name="Rhodri Thomas" userId="97013524-85ec-4bc1-99cf-ee75f81eb8cc" providerId="ADAL" clId="{F5C8FB99-2647-451A-ABB7-5D7A3B574BA4}" dt="2025-11-05T16:23:47.874" v="522" actId="1076"/>
          <ac:spMkLst>
            <pc:docMk/>
            <pc:sldMk cId="241773570" sldId="425"/>
            <ac:spMk id="13" creationId="{00000000-0000-0000-0000-000000000000}"/>
          </ac:spMkLst>
        </pc:spChg>
      </pc:sldChg>
      <pc:sldChg chg="modSp mod">
        <pc:chgData name="Rhodri Thomas" userId="97013524-85ec-4bc1-99cf-ee75f81eb8cc" providerId="ADAL" clId="{F5C8FB99-2647-451A-ABB7-5D7A3B574BA4}" dt="2025-11-05T16:29:33.921" v="580" actId="14100"/>
        <pc:sldMkLst>
          <pc:docMk/>
          <pc:sldMk cId="3131375514" sldId="428"/>
        </pc:sldMkLst>
        <pc:spChg chg="mod">
          <ac:chgData name="Rhodri Thomas" userId="97013524-85ec-4bc1-99cf-ee75f81eb8cc" providerId="ADAL" clId="{F5C8FB99-2647-451A-ABB7-5D7A3B574BA4}" dt="2025-11-05T16:29:33.921" v="580" actId="14100"/>
          <ac:spMkLst>
            <pc:docMk/>
            <pc:sldMk cId="3131375514" sldId="428"/>
            <ac:spMk id="2" creationId="{00000000-0000-0000-0000-000000000000}"/>
          </ac:spMkLst>
        </pc:spChg>
      </pc:sldChg>
      <pc:sldChg chg="modSp mod">
        <pc:chgData name="Rhodri Thomas" userId="97013524-85ec-4bc1-99cf-ee75f81eb8cc" providerId="ADAL" clId="{F5C8FB99-2647-451A-ABB7-5D7A3B574BA4}" dt="2025-11-05T16:32:42.120" v="587" actId="20577"/>
        <pc:sldMkLst>
          <pc:docMk/>
          <pc:sldMk cId="3645977641" sldId="429"/>
        </pc:sldMkLst>
        <pc:spChg chg="mod">
          <ac:chgData name="Rhodri Thomas" userId="97013524-85ec-4bc1-99cf-ee75f81eb8cc" providerId="ADAL" clId="{F5C8FB99-2647-451A-ABB7-5D7A3B574BA4}" dt="2025-11-05T16:32:42.120" v="587" actId="20577"/>
          <ac:spMkLst>
            <pc:docMk/>
            <pc:sldMk cId="3645977641" sldId="429"/>
            <ac:spMk id="2" creationId="{00000000-0000-0000-0000-000000000000}"/>
          </ac:spMkLst>
        </pc:spChg>
      </pc:sldChg>
      <pc:sldChg chg="modSp del mod">
        <pc:chgData name="Rhodri Thomas" userId="97013524-85ec-4bc1-99cf-ee75f81eb8cc" providerId="ADAL" clId="{F5C8FB99-2647-451A-ABB7-5D7A3B574BA4}" dt="2025-11-05T16:32:27.523" v="581" actId="47"/>
        <pc:sldMkLst>
          <pc:docMk/>
          <pc:sldMk cId="1285513837" sldId="430"/>
        </pc:sldMkLst>
        <pc:spChg chg="mod">
          <ac:chgData name="Rhodri Thomas" userId="97013524-85ec-4bc1-99cf-ee75f81eb8cc" providerId="ADAL" clId="{F5C8FB99-2647-451A-ABB7-5D7A3B574BA4}" dt="2025-11-05T16:25:32.090" v="535" actId="20577"/>
          <ac:spMkLst>
            <pc:docMk/>
            <pc:sldMk cId="1285513837" sldId="430"/>
            <ac:spMk id="11" creationId="{00000000-0000-0000-0000-000000000000}"/>
          </ac:spMkLst>
        </pc:spChg>
      </pc:sldChg>
      <pc:sldChg chg="del">
        <pc:chgData name="Rhodri Thomas" userId="97013524-85ec-4bc1-99cf-ee75f81eb8cc" providerId="ADAL" clId="{F5C8FB99-2647-451A-ABB7-5D7A3B574BA4}" dt="2025-11-05T15:24:00.827" v="37" actId="47"/>
        <pc:sldMkLst>
          <pc:docMk/>
          <pc:sldMk cId="3648558974" sldId="432"/>
        </pc:sldMkLst>
      </pc:sldChg>
      <pc:sldChg chg="del">
        <pc:chgData name="Rhodri Thomas" userId="97013524-85ec-4bc1-99cf-ee75f81eb8cc" providerId="ADAL" clId="{F5C8FB99-2647-451A-ABB7-5D7A3B574BA4}" dt="2025-11-05T15:23:58.948" v="36" actId="47"/>
        <pc:sldMkLst>
          <pc:docMk/>
          <pc:sldMk cId="1317201025" sldId="433"/>
        </pc:sldMkLst>
      </pc:sldChg>
      <pc:sldChg chg="ord">
        <pc:chgData name="Rhodri Thomas" userId="97013524-85ec-4bc1-99cf-ee75f81eb8cc" providerId="ADAL" clId="{F5C8FB99-2647-451A-ABB7-5D7A3B574BA4}" dt="2025-11-05T15:53:15.288" v="44"/>
        <pc:sldMkLst>
          <pc:docMk/>
          <pc:sldMk cId="4061221136" sldId="434"/>
        </pc:sldMkLst>
      </pc:sldChg>
      <pc:sldChg chg="addSp delSp modSp new mod setBg">
        <pc:chgData name="Rhodri Thomas" userId="97013524-85ec-4bc1-99cf-ee75f81eb8cc" providerId="ADAL" clId="{F5C8FB99-2647-451A-ABB7-5D7A3B574BA4}" dt="2025-11-05T15:55:40.735" v="263" actId="403"/>
        <pc:sldMkLst>
          <pc:docMk/>
          <pc:sldMk cId="226554461" sldId="436"/>
        </pc:sldMkLst>
        <pc:spChg chg="mod ord">
          <ac:chgData name="Rhodri Thomas" userId="97013524-85ec-4bc1-99cf-ee75f81eb8cc" providerId="ADAL" clId="{F5C8FB99-2647-451A-ABB7-5D7A3B574BA4}" dt="2025-11-05T15:55:14.965" v="252" actId="20577"/>
          <ac:spMkLst>
            <pc:docMk/>
            <pc:sldMk cId="226554461" sldId="436"/>
            <ac:spMk id="2" creationId="{CFF98553-C128-F871-CF7E-08CF53CE8E54}"/>
          </ac:spMkLst>
        </pc:spChg>
        <pc:spChg chg="del">
          <ac:chgData name="Rhodri Thomas" userId="97013524-85ec-4bc1-99cf-ee75f81eb8cc" providerId="ADAL" clId="{F5C8FB99-2647-451A-ABB7-5D7A3B574BA4}" dt="2025-11-05T15:53:21.238" v="46"/>
          <ac:spMkLst>
            <pc:docMk/>
            <pc:sldMk cId="226554461" sldId="436"/>
            <ac:spMk id="3" creationId="{1BC9F108-0F2A-9B02-0590-2CC0DA183C02}"/>
          </ac:spMkLst>
        </pc:spChg>
        <pc:spChg chg="add mod">
          <ac:chgData name="Rhodri Thomas" userId="97013524-85ec-4bc1-99cf-ee75f81eb8cc" providerId="ADAL" clId="{F5C8FB99-2647-451A-ABB7-5D7A3B574BA4}" dt="2025-11-05T15:55:40.735" v="263" actId="403"/>
          <ac:spMkLst>
            <pc:docMk/>
            <pc:sldMk cId="226554461" sldId="436"/>
            <ac:spMk id="9" creationId="{1774326F-6DBB-BBF3-B9D0-3CB62503B536}"/>
          </ac:spMkLst>
        </pc:spChg>
        <pc:spChg chg="add">
          <ac:chgData name="Rhodri Thomas" userId="97013524-85ec-4bc1-99cf-ee75f81eb8cc" providerId="ADAL" clId="{F5C8FB99-2647-451A-ABB7-5D7A3B574BA4}" dt="2025-11-05T15:54:04.403" v="51" actId="26606"/>
          <ac:spMkLst>
            <pc:docMk/>
            <pc:sldMk cId="226554461" sldId="436"/>
            <ac:spMk id="12" creationId="{63F5877B-98C7-49DD-83AB-0F6F57CB6543}"/>
          </ac:spMkLst>
        </pc:spChg>
        <pc:spChg chg="add">
          <ac:chgData name="Rhodri Thomas" userId="97013524-85ec-4bc1-99cf-ee75f81eb8cc" providerId="ADAL" clId="{F5C8FB99-2647-451A-ABB7-5D7A3B574BA4}" dt="2025-11-05T15:54:04.403" v="51" actId="26606"/>
          <ac:spMkLst>
            <pc:docMk/>
            <pc:sldMk cId="226554461" sldId="436"/>
            <ac:spMk id="14" creationId="{4EA91930-66BC-4C41-B4F5-C31EB216F64B}"/>
          </ac:spMkLst>
        </pc:spChg>
        <pc:spChg chg="add">
          <ac:chgData name="Rhodri Thomas" userId="97013524-85ec-4bc1-99cf-ee75f81eb8cc" providerId="ADAL" clId="{F5C8FB99-2647-451A-ABB7-5D7A3B574BA4}" dt="2025-11-05T15:54:04.403" v="51" actId="26606"/>
          <ac:spMkLst>
            <pc:docMk/>
            <pc:sldMk cId="226554461" sldId="436"/>
            <ac:spMk id="16" creationId="{6313CF8F-B436-401E-9575-DE0F8E8B5B17}"/>
          </ac:spMkLst>
        </pc:spChg>
        <pc:spChg chg="add">
          <ac:chgData name="Rhodri Thomas" userId="97013524-85ec-4bc1-99cf-ee75f81eb8cc" providerId="ADAL" clId="{F5C8FB99-2647-451A-ABB7-5D7A3B574BA4}" dt="2025-11-05T15:54:04.403" v="51" actId="26606"/>
          <ac:spMkLst>
            <pc:docMk/>
            <pc:sldMk cId="226554461" sldId="436"/>
            <ac:spMk id="18" creationId="{2A38CFE9-C30A-4551-ACCB-D5808FBC39CD}"/>
          </ac:spMkLst>
        </pc:spChg>
        <pc:spChg chg="add">
          <ac:chgData name="Rhodri Thomas" userId="97013524-85ec-4bc1-99cf-ee75f81eb8cc" providerId="ADAL" clId="{F5C8FB99-2647-451A-ABB7-5D7A3B574BA4}" dt="2025-11-05T15:54:04.403" v="51" actId="26606"/>
          <ac:spMkLst>
            <pc:docMk/>
            <pc:sldMk cId="226554461" sldId="436"/>
            <ac:spMk id="20" creationId="{67EF550F-47CE-4FB2-9DAC-12AD835C833D}"/>
          </ac:spMkLst>
        </pc:spChg>
        <pc:picChg chg="add mod">
          <ac:chgData name="Rhodri Thomas" userId="97013524-85ec-4bc1-99cf-ee75f81eb8cc" providerId="ADAL" clId="{F5C8FB99-2647-451A-ABB7-5D7A3B574BA4}" dt="2025-11-05T15:54:04.403" v="51" actId="26606"/>
          <ac:picMkLst>
            <pc:docMk/>
            <pc:sldMk cId="226554461" sldId="436"/>
            <ac:picMk id="4" creationId="{FB498545-C662-9BB7-8BD4-6D04A48DFB4E}"/>
          </ac:picMkLst>
        </pc:picChg>
        <pc:picChg chg="add mod">
          <ac:chgData name="Rhodri Thomas" userId="97013524-85ec-4bc1-99cf-ee75f81eb8cc" providerId="ADAL" clId="{F5C8FB99-2647-451A-ABB7-5D7A3B574BA4}" dt="2025-11-05T15:54:04.403" v="51" actId="26606"/>
          <ac:picMkLst>
            <pc:docMk/>
            <pc:sldMk cId="226554461" sldId="436"/>
            <ac:picMk id="5" creationId="{56A6255A-BC91-0223-78C3-67D90DF53A18}"/>
          </ac:picMkLst>
        </pc:picChg>
      </pc:sldChg>
      <pc:sldChg chg="addSp delSp modSp new mod setBg">
        <pc:chgData name="Rhodri Thomas" userId="97013524-85ec-4bc1-99cf-ee75f81eb8cc" providerId="ADAL" clId="{F5C8FB99-2647-451A-ABB7-5D7A3B574BA4}" dt="2025-11-05T16:00:06.232" v="341" actId="20577"/>
        <pc:sldMkLst>
          <pc:docMk/>
          <pc:sldMk cId="2264513867" sldId="437"/>
        </pc:sldMkLst>
        <pc:spChg chg="mod ord">
          <ac:chgData name="Rhodri Thomas" userId="97013524-85ec-4bc1-99cf-ee75f81eb8cc" providerId="ADAL" clId="{F5C8FB99-2647-451A-ABB7-5D7A3B574BA4}" dt="2025-11-05T15:59:44.795" v="282" actId="20577"/>
          <ac:spMkLst>
            <pc:docMk/>
            <pc:sldMk cId="2264513867" sldId="437"/>
            <ac:spMk id="2" creationId="{0E4B5E9C-59C4-5B00-531C-EFB164AB6A6D}"/>
          </ac:spMkLst>
        </pc:spChg>
        <pc:spChg chg="del">
          <ac:chgData name="Rhodri Thomas" userId="97013524-85ec-4bc1-99cf-ee75f81eb8cc" providerId="ADAL" clId="{F5C8FB99-2647-451A-ABB7-5D7A3B574BA4}" dt="2025-11-05T15:59:17.520" v="265"/>
          <ac:spMkLst>
            <pc:docMk/>
            <pc:sldMk cId="2264513867" sldId="437"/>
            <ac:spMk id="3" creationId="{B26172CB-BB07-F8CE-1D13-44DEF4D2C1AC}"/>
          </ac:spMkLst>
        </pc:spChg>
        <pc:spChg chg="add mod">
          <ac:chgData name="Rhodri Thomas" userId="97013524-85ec-4bc1-99cf-ee75f81eb8cc" providerId="ADAL" clId="{F5C8FB99-2647-451A-ABB7-5D7A3B574BA4}" dt="2025-11-05T16:00:06.232" v="341" actId="20577"/>
          <ac:spMkLst>
            <pc:docMk/>
            <pc:sldMk cId="2264513867" sldId="437"/>
            <ac:spMk id="8" creationId="{7979F026-C10D-50F9-F53E-E4ADFCD5651B}"/>
          </ac:spMkLst>
        </pc:spChg>
        <pc:spChg chg="add">
          <ac:chgData name="Rhodri Thomas" userId="97013524-85ec-4bc1-99cf-ee75f81eb8cc" providerId="ADAL" clId="{F5C8FB99-2647-451A-ABB7-5D7A3B574BA4}" dt="2025-11-05T15:59:21.095" v="266" actId="26606"/>
          <ac:spMkLst>
            <pc:docMk/>
            <pc:sldMk cId="2264513867" sldId="437"/>
            <ac:spMk id="11" creationId="{6B5E2835-4E47-45B3-9CFE-732FF7B05472}"/>
          </ac:spMkLst>
        </pc:spChg>
        <pc:spChg chg="add">
          <ac:chgData name="Rhodri Thomas" userId="97013524-85ec-4bc1-99cf-ee75f81eb8cc" providerId="ADAL" clId="{F5C8FB99-2647-451A-ABB7-5D7A3B574BA4}" dt="2025-11-05T15:59:21.095" v="266" actId="26606"/>
          <ac:spMkLst>
            <pc:docMk/>
            <pc:sldMk cId="2264513867" sldId="437"/>
            <ac:spMk id="13" creationId="{5B45AD5D-AA52-4F7B-9362-576A39AD9E09}"/>
          </ac:spMkLst>
        </pc:spChg>
        <pc:spChg chg="add">
          <ac:chgData name="Rhodri Thomas" userId="97013524-85ec-4bc1-99cf-ee75f81eb8cc" providerId="ADAL" clId="{F5C8FB99-2647-451A-ABB7-5D7A3B574BA4}" dt="2025-11-05T15:59:21.095" v="266" actId="26606"/>
          <ac:spMkLst>
            <pc:docMk/>
            <pc:sldMk cId="2264513867" sldId="437"/>
            <ac:spMk id="15" creationId="{AEDD7960-4866-4399-BEF6-DD1431AB4E34}"/>
          </ac:spMkLst>
        </pc:spChg>
        <pc:spChg chg="add">
          <ac:chgData name="Rhodri Thomas" userId="97013524-85ec-4bc1-99cf-ee75f81eb8cc" providerId="ADAL" clId="{F5C8FB99-2647-451A-ABB7-5D7A3B574BA4}" dt="2025-11-05T15:59:21.095" v="266" actId="26606"/>
          <ac:spMkLst>
            <pc:docMk/>
            <pc:sldMk cId="2264513867" sldId="437"/>
            <ac:spMk id="17" creationId="{55D4142C-5077-457F-A6AD-3FECFDB39685}"/>
          </ac:spMkLst>
        </pc:spChg>
        <pc:spChg chg="add">
          <ac:chgData name="Rhodri Thomas" userId="97013524-85ec-4bc1-99cf-ee75f81eb8cc" providerId="ADAL" clId="{F5C8FB99-2647-451A-ABB7-5D7A3B574BA4}" dt="2025-11-05T15:59:21.095" v="266" actId="26606"/>
          <ac:spMkLst>
            <pc:docMk/>
            <pc:sldMk cId="2264513867" sldId="437"/>
            <ac:spMk id="19" creationId="{7A5F0580-5EE9-419F-96EE-B6529EF6E7D0}"/>
          </ac:spMkLst>
        </pc:spChg>
        <pc:picChg chg="add mod">
          <ac:chgData name="Rhodri Thomas" userId="97013524-85ec-4bc1-99cf-ee75f81eb8cc" providerId="ADAL" clId="{F5C8FB99-2647-451A-ABB7-5D7A3B574BA4}" dt="2025-11-05T15:59:21.095" v="266" actId="26606"/>
          <ac:picMkLst>
            <pc:docMk/>
            <pc:sldMk cId="2264513867" sldId="437"/>
            <ac:picMk id="4" creationId="{CD4F819A-B62F-BD01-2868-7D444B942C02}"/>
          </ac:picMkLst>
        </pc:picChg>
      </pc:sldChg>
      <pc:sldChg chg="addSp delSp modSp new mod setBg">
        <pc:chgData name="Rhodri Thomas" userId="97013524-85ec-4bc1-99cf-ee75f81eb8cc" providerId="ADAL" clId="{F5C8FB99-2647-451A-ABB7-5D7A3B574BA4}" dt="2025-11-05T16:29:09.148" v="578" actId="1076"/>
        <pc:sldMkLst>
          <pc:docMk/>
          <pc:sldMk cId="2538494385" sldId="438"/>
        </pc:sldMkLst>
        <pc:spChg chg="mod">
          <ac:chgData name="Rhodri Thomas" userId="97013524-85ec-4bc1-99cf-ee75f81eb8cc" providerId="ADAL" clId="{F5C8FB99-2647-451A-ABB7-5D7A3B574BA4}" dt="2025-11-05T16:27:37.377" v="560" actId="26606"/>
          <ac:spMkLst>
            <pc:docMk/>
            <pc:sldMk cId="2538494385" sldId="438"/>
            <ac:spMk id="2" creationId="{794595CE-6D64-CFF1-CFBE-52EDC0837938}"/>
          </ac:spMkLst>
        </pc:spChg>
        <pc:spChg chg="del">
          <ac:chgData name="Rhodri Thomas" userId="97013524-85ec-4bc1-99cf-ee75f81eb8cc" providerId="ADAL" clId="{F5C8FB99-2647-451A-ABB7-5D7A3B574BA4}" dt="2025-11-05T16:27:32.173" v="557"/>
          <ac:spMkLst>
            <pc:docMk/>
            <pc:sldMk cId="2538494385" sldId="438"/>
            <ac:spMk id="3" creationId="{DB2F3A40-D37F-2ED3-2D8F-10A1E6E49FD4}"/>
          </ac:spMkLst>
        </pc:spChg>
        <pc:spChg chg="add del">
          <ac:chgData name="Rhodri Thomas" userId="97013524-85ec-4bc1-99cf-ee75f81eb8cc" providerId="ADAL" clId="{F5C8FB99-2647-451A-ABB7-5D7A3B574BA4}" dt="2025-11-05T16:27:37.377" v="559" actId="26606"/>
          <ac:spMkLst>
            <pc:docMk/>
            <pc:sldMk cId="2538494385" sldId="438"/>
            <ac:spMk id="9" creationId="{D4771268-CB57-404A-9271-370EB28F6090}"/>
          </ac:spMkLst>
        </pc:spChg>
        <pc:spChg chg="add">
          <ac:chgData name="Rhodri Thomas" userId="97013524-85ec-4bc1-99cf-ee75f81eb8cc" providerId="ADAL" clId="{F5C8FB99-2647-451A-ABB7-5D7A3B574BA4}" dt="2025-11-05T16:27:37.377" v="560" actId="26606"/>
          <ac:spMkLst>
            <pc:docMk/>
            <pc:sldMk cId="2538494385" sldId="438"/>
            <ac:spMk id="11" creationId="{D12DDE76-C203-4047-9998-63900085B5E8}"/>
          </ac:spMkLst>
        </pc:spChg>
        <pc:picChg chg="add mod modCrop">
          <ac:chgData name="Rhodri Thomas" userId="97013524-85ec-4bc1-99cf-ee75f81eb8cc" providerId="ADAL" clId="{F5C8FB99-2647-451A-ABB7-5D7A3B574BA4}" dt="2025-11-05T16:29:06.481" v="577" actId="1076"/>
          <ac:picMkLst>
            <pc:docMk/>
            <pc:sldMk cId="2538494385" sldId="438"/>
            <ac:picMk id="4" creationId="{14D1EB61-D78B-D8E8-853F-DFF898ED87C5}"/>
          </ac:picMkLst>
        </pc:picChg>
        <pc:picChg chg="add del mod">
          <ac:chgData name="Rhodri Thomas" userId="97013524-85ec-4bc1-99cf-ee75f81eb8cc" providerId="ADAL" clId="{F5C8FB99-2647-451A-ABB7-5D7A3B574BA4}" dt="2025-11-05T16:28:14.743" v="565" actId="478"/>
          <ac:picMkLst>
            <pc:docMk/>
            <pc:sldMk cId="2538494385" sldId="438"/>
            <ac:picMk id="5" creationId="{AA166100-6789-E574-68C1-A187036F3253}"/>
          </ac:picMkLst>
        </pc:picChg>
        <pc:picChg chg="add mod modCrop">
          <ac:chgData name="Rhodri Thomas" userId="97013524-85ec-4bc1-99cf-ee75f81eb8cc" providerId="ADAL" clId="{F5C8FB99-2647-451A-ABB7-5D7A3B574BA4}" dt="2025-11-05T16:29:09.148" v="578" actId="1076"/>
          <ac:picMkLst>
            <pc:docMk/>
            <pc:sldMk cId="2538494385" sldId="438"/>
            <ac:picMk id="6" creationId="{4700DAF7-DD1C-8667-DBDE-C4BF479DC551}"/>
          </ac:picMkLst>
        </pc:picChg>
      </pc:sldChg>
      <pc:sldChg chg="addSp delSp modSp new mod setBg">
        <pc:chgData name="Rhodri Thomas" userId="97013524-85ec-4bc1-99cf-ee75f81eb8cc" providerId="ADAL" clId="{F5C8FB99-2647-451A-ABB7-5D7A3B574BA4}" dt="2025-11-06T12:47:20.031" v="956" actId="14100"/>
        <pc:sldMkLst>
          <pc:docMk/>
          <pc:sldMk cId="3721360197" sldId="439"/>
        </pc:sldMkLst>
        <pc:spChg chg="mod">
          <ac:chgData name="Rhodri Thomas" userId="97013524-85ec-4bc1-99cf-ee75f81eb8cc" providerId="ADAL" clId="{F5C8FB99-2647-451A-ABB7-5D7A3B574BA4}" dt="2025-11-05T16:41:31.594" v="857" actId="14100"/>
          <ac:spMkLst>
            <pc:docMk/>
            <pc:sldMk cId="3721360197" sldId="439"/>
            <ac:spMk id="2" creationId="{F90DB226-45F0-039A-A805-9FC8A826BBA9}"/>
          </ac:spMkLst>
        </pc:spChg>
        <pc:spChg chg="mod">
          <ac:chgData name="Rhodri Thomas" userId="97013524-85ec-4bc1-99cf-ee75f81eb8cc" providerId="ADAL" clId="{F5C8FB99-2647-451A-ABB7-5D7A3B574BA4}" dt="2025-11-06T12:47:20.031" v="956" actId="14100"/>
          <ac:spMkLst>
            <pc:docMk/>
            <pc:sldMk cId="3721360197" sldId="439"/>
            <ac:spMk id="3" creationId="{58DEB1B2-F5E5-1857-416B-BC352F5B6CB5}"/>
          </ac:spMkLst>
        </pc:spChg>
        <pc:spChg chg="add del">
          <ac:chgData name="Rhodri Thomas" userId="97013524-85ec-4bc1-99cf-ee75f81eb8cc" providerId="ADAL" clId="{F5C8FB99-2647-451A-ABB7-5D7A3B574BA4}" dt="2025-11-05T16:41:14.035" v="853" actId="26606"/>
          <ac:spMkLst>
            <pc:docMk/>
            <pc:sldMk cId="3721360197" sldId="439"/>
            <ac:spMk id="9" creationId="{2B97F24A-32CE-4C1C-A50D-3016B394DCFB}"/>
          </ac:spMkLst>
        </pc:spChg>
        <pc:spChg chg="add del">
          <ac:chgData name="Rhodri Thomas" userId="97013524-85ec-4bc1-99cf-ee75f81eb8cc" providerId="ADAL" clId="{F5C8FB99-2647-451A-ABB7-5D7A3B574BA4}" dt="2025-11-05T16:41:14.035" v="853" actId="26606"/>
          <ac:spMkLst>
            <pc:docMk/>
            <pc:sldMk cId="3721360197" sldId="439"/>
            <ac:spMk id="11" creationId="{CD8B4F24-440B-49E9-B85D-733523DC064B}"/>
          </ac:spMkLst>
        </pc:spChg>
        <pc:spChg chg="add">
          <ac:chgData name="Rhodri Thomas" userId="97013524-85ec-4bc1-99cf-ee75f81eb8cc" providerId="ADAL" clId="{F5C8FB99-2647-451A-ABB7-5D7A3B574BA4}" dt="2025-11-05T16:41:14.035" v="853" actId="26606"/>
          <ac:spMkLst>
            <pc:docMk/>
            <pc:sldMk cId="3721360197" sldId="439"/>
            <ac:spMk id="16" creationId="{38468727-63BE-4191-B4A6-C30C82C0E986}"/>
          </ac:spMkLst>
        </pc:spChg>
        <pc:spChg chg="add">
          <ac:chgData name="Rhodri Thomas" userId="97013524-85ec-4bc1-99cf-ee75f81eb8cc" providerId="ADAL" clId="{F5C8FB99-2647-451A-ABB7-5D7A3B574BA4}" dt="2025-11-05T16:41:14.035" v="853" actId="26606"/>
          <ac:spMkLst>
            <pc:docMk/>
            <pc:sldMk cId="3721360197" sldId="439"/>
            <ac:spMk id="18" creationId="{9D355BB6-1BB8-4828-B246-CFB31742D7B8}"/>
          </ac:spMkLst>
        </pc:spChg>
        <pc:spChg chg="add">
          <ac:chgData name="Rhodri Thomas" userId="97013524-85ec-4bc1-99cf-ee75f81eb8cc" providerId="ADAL" clId="{F5C8FB99-2647-451A-ABB7-5D7A3B574BA4}" dt="2025-11-05T16:41:14.035" v="853" actId="26606"/>
          <ac:spMkLst>
            <pc:docMk/>
            <pc:sldMk cId="3721360197" sldId="439"/>
            <ac:spMk id="20" creationId="{CA52A9B9-B2B3-46F0-9D53-0EFF9905BF8F}"/>
          </ac:spMkLst>
        </pc:spChg>
        <pc:picChg chg="add mod">
          <ac:chgData name="Rhodri Thomas" userId="97013524-85ec-4bc1-99cf-ee75f81eb8cc" providerId="ADAL" clId="{F5C8FB99-2647-451A-ABB7-5D7A3B574BA4}" dt="2025-11-05T16:41:14.035" v="853" actId="26606"/>
          <ac:picMkLst>
            <pc:docMk/>
            <pc:sldMk cId="3721360197" sldId="439"/>
            <ac:picMk id="4" creationId="{8769EF92-C39E-32B2-B564-766858AF4A93}"/>
          </ac:picMkLst>
        </pc:picChg>
        <pc:picChg chg="add mod modCrop">
          <ac:chgData name="Rhodri Thomas" userId="97013524-85ec-4bc1-99cf-ee75f81eb8cc" providerId="ADAL" clId="{F5C8FB99-2647-451A-ABB7-5D7A3B574BA4}" dt="2025-11-05T16:42:39.077" v="890" actId="1076"/>
          <ac:picMkLst>
            <pc:docMk/>
            <pc:sldMk cId="3721360197" sldId="439"/>
            <ac:picMk id="5" creationId="{23BA9259-6DB7-2875-2983-45308F56623A}"/>
          </ac:picMkLst>
        </pc:picChg>
      </pc:sldChg>
      <pc:sldChg chg="addSp delSp modSp new mod setBg">
        <pc:chgData name="Rhodri Thomas" userId="97013524-85ec-4bc1-99cf-ee75f81eb8cc" providerId="ADAL" clId="{F5C8FB99-2647-451A-ABB7-5D7A3B574BA4}" dt="2025-11-06T12:50:22.254" v="1305" actId="1076"/>
        <pc:sldMkLst>
          <pc:docMk/>
          <pc:sldMk cId="2995036550" sldId="440"/>
        </pc:sldMkLst>
        <pc:spChg chg="mod">
          <ac:chgData name="Rhodri Thomas" userId="97013524-85ec-4bc1-99cf-ee75f81eb8cc" providerId="ADAL" clId="{F5C8FB99-2647-451A-ABB7-5D7A3B574BA4}" dt="2025-11-06T12:46:08.264" v="908" actId="26606"/>
          <ac:spMkLst>
            <pc:docMk/>
            <pc:sldMk cId="2995036550" sldId="440"/>
            <ac:spMk id="2" creationId="{A6BC6BD6-8D7B-67EE-8775-D53AD9B6BB92}"/>
          </ac:spMkLst>
        </pc:spChg>
        <pc:spChg chg="mod">
          <ac:chgData name="Rhodri Thomas" userId="97013524-85ec-4bc1-99cf-ee75f81eb8cc" providerId="ADAL" clId="{F5C8FB99-2647-451A-ABB7-5D7A3B574BA4}" dt="2025-11-06T12:47:03.266" v="954" actId="1076"/>
          <ac:spMkLst>
            <pc:docMk/>
            <pc:sldMk cId="2995036550" sldId="440"/>
            <ac:spMk id="3" creationId="{B2D62F9E-8380-2D7E-97B0-4F6AB4D0401A}"/>
          </ac:spMkLst>
        </pc:spChg>
        <pc:spChg chg="add">
          <ac:chgData name="Rhodri Thomas" userId="97013524-85ec-4bc1-99cf-ee75f81eb8cc" providerId="ADAL" clId="{F5C8FB99-2647-451A-ABB7-5D7A3B574BA4}" dt="2025-11-06T12:46:08.264" v="908" actId="26606"/>
          <ac:spMkLst>
            <pc:docMk/>
            <pc:sldMk cId="2995036550" sldId="440"/>
            <ac:spMk id="9" creationId="{F13C74B1-5B17-4795-BED0-7140497B445A}"/>
          </ac:spMkLst>
        </pc:spChg>
        <pc:spChg chg="add">
          <ac:chgData name="Rhodri Thomas" userId="97013524-85ec-4bc1-99cf-ee75f81eb8cc" providerId="ADAL" clId="{F5C8FB99-2647-451A-ABB7-5D7A3B574BA4}" dt="2025-11-06T12:46:08.264" v="908" actId="26606"/>
          <ac:spMkLst>
            <pc:docMk/>
            <pc:sldMk cId="2995036550" sldId="440"/>
            <ac:spMk id="11" creationId="{D4974D33-8DC5-464E-8C6D-BE58F0669C17}"/>
          </ac:spMkLst>
        </pc:spChg>
        <pc:picChg chg="add mod modCrop">
          <ac:chgData name="Rhodri Thomas" userId="97013524-85ec-4bc1-99cf-ee75f81eb8cc" providerId="ADAL" clId="{F5C8FB99-2647-451A-ABB7-5D7A3B574BA4}" dt="2025-11-06T12:46:58.895" v="953" actId="1076"/>
          <ac:picMkLst>
            <pc:docMk/>
            <pc:sldMk cId="2995036550" sldId="440"/>
            <ac:picMk id="4" creationId="{81227F59-BC71-FB85-6061-442902E00C40}"/>
          </ac:picMkLst>
        </pc:picChg>
        <pc:picChg chg="add del mod">
          <ac:chgData name="Rhodri Thomas" userId="97013524-85ec-4bc1-99cf-ee75f81eb8cc" providerId="ADAL" clId="{F5C8FB99-2647-451A-ABB7-5D7A3B574BA4}" dt="2025-11-06T12:50:16.864" v="1301" actId="478"/>
          <ac:picMkLst>
            <pc:docMk/>
            <pc:sldMk cId="2995036550" sldId="440"/>
            <ac:picMk id="5" creationId="{E3E3E56F-8AC4-756D-D91D-F1CBF0D416C2}"/>
          </ac:picMkLst>
        </pc:picChg>
        <pc:picChg chg="add mod">
          <ac:chgData name="Rhodri Thomas" userId="97013524-85ec-4bc1-99cf-ee75f81eb8cc" providerId="ADAL" clId="{F5C8FB99-2647-451A-ABB7-5D7A3B574BA4}" dt="2025-11-06T12:50:22.254" v="1305" actId="1076"/>
          <ac:picMkLst>
            <pc:docMk/>
            <pc:sldMk cId="2995036550" sldId="440"/>
            <ac:picMk id="6" creationId="{22205289-E281-BBC0-FEA8-CCC5F9A51D49}"/>
          </ac:picMkLst>
        </pc:picChg>
      </pc:sldChg>
      <pc:sldChg chg="addSp delSp modSp add mod">
        <pc:chgData name="Rhodri Thomas" userId="97013524-85ec-4bc1-99cf-ee75f81eb8cc" providerId="ADAL" clId="{F5C8FB99-2647-451A-ABB7-5D7A3B574BA4}" dt="2025-11-06T12:52:01.533" v="1308" actId="1076"/>
        <pc:sldMkLst>
          <pc:docMk/>
          <pc:sldMk cId="3164137492" sldId="441"/>
        </pc:sldMkLst>
        <pc:spChg chg="mod">
          <ac:chgData name="Rhodri Thomas" userId="97013524-85ec-4bc1-99cf-ee75f81eb8cc" providerId="ADAL" clId="{F5C8FB99-2647-451A-ABB7-5D7A3B574BA4}" dt="2025-11-06T12:49:50.583" v="1299" actId="27636"/>
          <ac:spMkLst>
            <pc:docMk/>
            <pc:sldMk cId="3164137492" sldId="441"/>
            <ac:spMk id="3" creationId="{B2D62F9E-8380-2D7E-97B0-4F6AB4D0401A}"/>
          </ac:spMkLst>
        </pc:spChg>
        <pc:picChg chg="del">
          <ac:chgData name="Rhodri Thomas" userId="97013524-85ec-4bc1-99cf-ee75f81eb8cc" providerId="ADAL" clId="{F5C8FB99-2647-451A-ABB7-5D7A3B574BA4}" dt="2025-11-06T12:47:50.960" v="958" actId="478"/>
          <ac:picMkLst>
            <pc:docMk/>
            <pc:sldMk cId="3164137492" sldId="441"/>
            <ac:picMk id="4" creationId="{81227F59-BC71-FB85-6061-442902E00C40}"/>
          </ac:picMkLst>
        </pc:picChg>
        <pc:picChg chg="add mod">
          <ac:chgData name="Rhodri Thomas" userId="97013524-85ec-4bc1-99cf-ee75f81eb8cc" providerId="ADAL" clId="{F5C8FB99-2647-451A-ABB7-5D7A3B574BA4}" dt="2025-11-06T12:52:01.533" v="1308" actId="1076"/>
          <ac:picMkLst>
            <pc:docMk/>
            <pc:sldMk cId="3164137492" sldId="441"/>
            <ac:picMk id="6" creationId="{B3AF9FB5-5820-CA1C-8EB5-2BA8D4A9EF9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93F3-3100-44D5-9014-5B91B2DE45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12E64-5F62-48DA-B054-18D9DD83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495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93F3-3100-44D5-9014-5B91B2DE45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12E64-5F62-48DA-B054-18D9DD83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556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93F3-3100-44D5-9014-5B91B2DE45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12E64-5F62-48DA-B054-18D9DD83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458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93F3-3100-44D5-9014-5B91B2DE45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12E64-5F62-48DA-B054-18D9DD83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353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93F3-3100-44D5-9014-5B91B2DE45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12E64-5F62-48DA-B054-18D9DD83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604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93F3-3100-44D5-9014-5B91B2DE45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12E64-5F62-48DA-B054-18D9DD83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464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93F3-3100-44D5-9014-5B91B2DE45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12E64-5F62-48DA-B054-18D9DD83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14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93F3-3100-44D5-9014-5B91B2DE45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12E64-5F62-48DA-B054-18D9DD83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5322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93F3-3100-44D5-9014-5B91B2DE45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12E64-5F62-48DA-B054-18D9DD83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486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93F3-3100-44D5-9014-5B91B2DE45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12E64-5F62-48DA-B054-18D9DD83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930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93F3-3100-44D5-9014-5B91B2DE45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12E64-5F62-48DA-B054-18D9DD83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152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C93F3-3100-44D5-9014-5B91B2DE45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812E64-5F62-48DA-B054-18D9DD83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451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JlL6ZHChhQE" TargetMode="Externa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thelittlestonecottage.wordpress.com/2015/06/09/inside-out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s://www.google.co.uk/url?sa=i&amp;rct=j&amp;q=&amp;esrc=s&amp;source=images&amp;cd=&amp;cad=rja&amp;uact=8&amp;ved=0ahUKEwiHovzUguHXAhUlKcAKHUBxCTMQjRwIBw&amp;url=http://hometimes.co.za/2017/02/building-heres-why-your-double-garage-door-lintel-is-sagging/&amp;psig=AOvVaw08dAYPzWrRm7yFxQ9sf_Oo&amp;ust=1511949397894056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cad=rja&amp;uact=8&amp;ved=0ahUKEwjYn_rt_uDXAhUhJsAKHRIuAbYQjRwIBw&amp;url=https://www.totemtimber.co.uk/shop/building-materials/lintels/concrete-lintels/c-23/c-9942&amp;psig=AOvVaw07qFXKQvrf9JbpbcDQq_sd&amp;ust=1511948861719404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https://www.google.co.uk/url?sa=i&amp;rct=j&amp;q=&amp;esrc=s&amp;source=images&amp;cd=&amp;cad=rja&amp;uact=8&amp;ved=0ahUKEwjl7eitguHXAhWrK8AKHRzLCIgQjRwIBw&amp;url=http://iglintels.com/lintels/standard-lintels/single-leaf-lintels/&amp;psig=AOvVaw08dAYPzWrRm7yFxQ9sf_Oo&amp;ust=1511949397894056" TargetMode="Externa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s://www.google.co.uk/url?sa=i&amp;rct=j&amp;q=&amp;esrc=s&amp;source=images&amp;cd=&amp;cad=rja&amp;uact=8&amp;ved=0ahUKEwiLiNuSguHXAhUJDMAKHf-gAGYQjRwIBw&amp;url=https://www.grantandstone.co.uk/products/lintels&amp;psig=AOvVaw08dAYPzWrRm7yFxQ9sf_Oo&amp;ust=1511949397894056" TargetMode="Externa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hyperlink" Target="https://www.google.co.uk/url?sa=i&amp;rct=j&amp;q=&amp;esrc=s&amp;source=images&amp;cd=&amp;cad=rja&amp;uact=8&amp;ved=0ahUKEwil1fD8keHXAhXGB8AKHcUQBK0QjRwIBw&amp;url=http://nhbccampaigns.co.uk/landingpages/techzone/previous_versions/2007/Part6/section1/sitework.htm&amp;psig=AOvVaw2i8K9qRpLi1WO1fdDFZPQ1&amp;ust=1511954030848486" TargetMode="Externa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WALL OPENING NATURAL ARCH W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999" y="692399"/>
            <a:ext cx="7809267" cy="5208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647728" y="6023052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Green Bridge of Wales, Pembrokeshire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4682160" y="674409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ARCHES &amp; OPENINGS</a:t>
            </a:r>
          </a:p>
        </p:txBody>
      </p:sp>
    </p:spTree>
    <p:extLst>
      <p:ext uri="{BB962C8B-B14F-4D97-AF65-F5344CB8AC3E}">
        <p14:creationId xmlns:p14="http://schemas.microsoft.com/office/powerpoint/2010/main" val="26130724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63F5877B-98C7-49DD-83AB-0F6F57CB65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B498545-C662-9BB7-8BD4-6D04A48DFB4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183" r="-1" b="-1"/>
          <a:stretch>
            <a:fillRect/>
          </a:stretch>
        </p:blipFill>
        <p:spPr>
          <a:xfrm>
            <a:off x="7364078" y="-18"/>
            <a:ext cx="4827922" cy="6857999"/>
          </a:xfrm>
          <a:custGeom>
            <a:avLst/>
            <a:gdLst/>
            <a:ahLst/>
            <a:cxnLst/>
            <a:rect l="l" t="t" r="r" b="b"/>
            <a:pathLst>
              <a:path w="4827922" h="6858000">
                <a:moveTo>
                  <a:pt x="4441" y="0"/>
                </a:moveTo>
                <a:lnTo>
                  <a:pt x="4827922" y="0"/>
                </a:lnTo>
                <a:lnTo>
                  <a:pt x="4827922" y="6858000"/>
                </a:lnTo>
                <a:lnTo>
                  <a:pt x="0" y="6858000"/>
                </a:lnTo>
                <a:lnTo>
                  <a:pt x="106674" y="6638378"/>
                </a:lnTo>
                <a:cubicBezTo>
                  <a:pt x="530028" y="5720938"/>
                  <a:pt x="777229" y="4614948"/>
                  <a:pt x="777229" y="3424428"/>
                </a:cubicBezTo>
                <a:cubicBezTo>
                  <a:pt x="777229" y="2233909"/>
                  <a:pt x="530028" y="1127919"/>
                  <a:pt x="106674" y="210478"/>
                </a:cubicBez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6A6255A-BC91-0223-78C3-67D90DF53A1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454" r="26389"/>
          <a:stretch>
            <a:fillRect/>
          </a:stretch>
        </p:blipFill>
        <p:spPr>
          <a:xfrm>
            <a:off x="3119360" y="18"/>
            <a:ext cx="4966290" cy="6857999"/>
          </a:xfrm>
          <a:custGeom>
            <a:avLst/>
            <a:gdLst/>
            <a:ahLst/>
            <a:cxnLst/>
            <a:rect l="l" t="t" r="r" b="b"/>
            <a:pathLst>
              <a:path w="4966290" h="6857999">
                <a:moveTo>
                  <a:pt x="0" y="0"/>
                </a:moveTo>
                <a:lnTo>
                  <a:pt x="4188230" y="0"/>
                </a:lnTo>
                <a:lnTo>
                  <a:pt x="4295735" y="210478"/>
                </a:lnTo>
                <a:cubicBezTo>
                  <a:pt x="4719089" y="1127919"/>
                  <a:pt x="4966290" y="2233909"/>
                  <a:pt x="4966290" y="3424428"/>
                </a:cubicBezTo>
                <a:cubicBezTo>
                  <a:pt x="4966290" y="4614948"/>
                  <a:pt x="4719089" y="5720938"/>
                  <a:pt x="4295735" y="6638378"/>
                </a:cubicBezTo>
                <a:lnTo>
                  <a:pt x="4183560" y="6857999"/>
                </a:lnTo>
                <a:lnTo>
                  <a:pt x="53039" y="6857999"/>
                </a:lnTo>
                <a:lnTo>
                  <a:pt x="132047" y="6695338"/>
                </a:lnTo>
                <a:cubicBezTo>
                  <a:pt x="555401" y="5777898"/>
                  <a:pt x="802602" y="4671908"/>
                  <a:pt x="802602" y="3481388"/>
                </a:cubicBezTo>
                <a:cubicBezTo>
                  <a:pt x="802602" y="2191659"/>
                  <a:pt x="512484" y="1001134"/>
                  <a:pt x="22579" y="42066"/>
                </a:cubicBezTo>
                <a:close/>
              </a:path>
            </a:pathLst>
          </a:custGeom>
        </p:spPr>
      </p:pic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4EA91930-66BC-4C41-B4F5-C31EB216F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45815" cy="6858000"/>
          </a:xfrm>
          <a:custGeom>
            <a:avLst/>
            <a:gdLst>
              <a:gd name="connsiteX0" fmla="*/ 0 w 3945815"/>
              <a:gd name="connsiteY0" fmla="*/ 0 h 6858000"/>
              <a:gd name="connsiteX1" fmla="*/ 3138662 w 3945815"/>
              <a:gd name="connsiteY1" fmla="*/ 0 h 6858000"/>
              <a:gd name="connsiteX2" fmla="*/ 3275260 w 3945815"/>
              <a:gd name="connsiteY2" fmla="*/ 267438 h 6858000"/>
              <a:gd name="connsiteX3" fmla="*/ 3945815 w 3945815"/>
              <a:gd name="connsiteY3" fmla="*/ 3481388 h 6858000"/>
              <a:gd name="connsiteX4" fmla="*/ 3275260 w 3945815"/>
              <a:gd name="connsiteY4" fmla="*/ 6695338 h 6858000"/>
              <a:gd name="connsiteX5" fmla="*/ 3192177 w 3945815"/>
              <a:gd name="connsiteY5" fmla="*/ 6858000 h 6858000"/>
              <a:gd name="connsiteX6" fmla="*/ 0 w 394581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5815" h="6858000">
                <a:moveTo>
                  <a:pt x="0" y="0"/>
                </a:moveTo>
                <a:lnTo>
                  <a:pt x="3138662" y="0"/>
                </a:lnTo>
                <a:lnTo>
                  <a:pt x="3275260" y="267438"/>
                </a:lnTo>
                <a:cubicBezTo>
                  <a:pt x="3698614" y="1184879"/>
                  <a:pt x="3945815" y="2290869"/>
                  <a:pt x="3945815" y="3481388"/>
                </a:cubicBezTo>
                <a:cubicBezTo>
                  <a:pt x="3945815" y="4671908"/>
                  <a:pt x="3698614" y="5777898"/>
                  <a:pt x="3275260" y="6695338"/>
                </a:cubicBezTo>
                <a:lnTo>
                  <a:pt x="319217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6313CF8F-B436-401E-9575-DE0F8E8B5B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36670" cy="6858000"/>
          </a:xfrm>
          <a:custGeom>
            <a:avLst/>
            <a:gdLst>
              <a:gd name="connsiteX0" fmla="*/ 0 w 3936670"/>
              <a:gd name="connsiteY0" fmla="*/ 0 h 6858000"/>
              <a:gd name="connsiteX1" fmla="*/ 3129517 w 3936670"/>
              <a:gd name="connsiteY1" fmla="*/ 0 h 6858000"/>
              <a:gd name="connsiteX2" fmla="*/ 3266115 w 3936670"/>
              <a:gd name="connsiteY2" fmla="*/ 267438 h 6858000"/>
              <a:gd name="connsiteX3" fmla="*/ 3936670 w 3936670"/>
              <a:gd name="connsiteY3" fmla="*/ 3481388 h 6858000"/>
              <a:gd name="connsiteX4" fmla="*/ 3266115 w 3936670"/>
              <a:gd name="connsiteY4" fmla="*/ 6695338 h 6858000"/>
              <a:gd name="connsiteX5" fmla="*/ 3183032 w 3936670"/>
              <a:gd name="connsiteY5" fmla="*/ 6858000 h 6858000"/>
              <a:gd name="connsiteX6" fmla="*/ 0 w 393667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6670" h="6858000">
                <a:moveTo>
                  <a:pt x="0" y="0"/>
                </a:moveTo>
                <a:lnTo>
                  <a:pt x="3129517" y="0"/>
                </a:lnTo>
                <a:lnTo>
                  <a:pt x="3266115" y="267438"/>
                </a:lnTo>
                <a:cubicBezTo>
                  <a:pt x="3689469" y="1184879"/>
                  <a:pt x="3936670" y="2290869"/>
                  <a:pt x="3936670" y="3481388"/>
                </a:cubicBezTo>
                <a:cubicBezTo>
                  <a:pt x="3936670" y="4671908"/>
                  <a:pt x="3689469" y="5777898"/>
                  <a:pt x="3266115" y="6695338"/>
                </a:cubicBezTo>
                <a:lnTo>
                  <a:pt x="3183032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F98553-C128-F871-CF7E-08CF53CE8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681038"/>
            <a:ext cx="2804504" cy="1325563"/>
          </a:xfrm>
        </p:spPr>
        <p:txBody>
          <a:bodyPr anchor="ctr">
            <a:normAutofit/>
          </a:bodyPr>
          <a:lstStyle/>
          <a:p>
            <a:r>
              <a:rPr lang="en-GB" sz="2800" dirty="0"/>
              <a:t>Arches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A38CFE9-C30A-4551-ACCB-D5808FBC39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16867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7EF550F-47CE-4FB2-9DAC-12AD835C8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2089941"/>
            <a:ext cx="2834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774326F-6DBB-BBF3-B9D0-3CB62503B5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6946" y="2790376"/>
            <a:ext cx="3124380" cy="3918792"/>
          </a:xfrm>
        </p:spPr>
        <p:txBody>
          <a:bodyPr>
            <a:normAutofit/>
          </a:bodyPr>
          <a:lstStyle/>
          <a:p>
            <a:r>
              <a:rPr lang="en-US" sz="2000" dirty="0"/>
              <a:t>Arches are very strong load bearing shapes.</a:t>
            </a:r>
          </a:p>
          <a:p>
            <a:endParaRPr lang="en-US" sz="2000" dirty="0"/>
          </a:p>
          <a:p>
            <a:r>
              <a:rPr lang="en-US" sz="2000" dirty="0"/>
              <a:t>They can be difficult to build on a very large-scale hance the adoption of triangles for more modern bridges.</a:t>
            </a:r>
          </a:p>
        </p:txBody>
      </p:sp>
    </p:spTree>
    <p:extLst>
      <p:ext uri="{BB962C8B-B14F-4D97-AF65-F5344CB8AC3E}">
        <p14:creationId xmlns:p14="http://schemas.microsoft.com/office/powerpoint/2010/main" val="226554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Resultado de imagen de arch load transf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2738" y="549396"/>
            <a:ext cx="4345262" cy="3356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/>
          <p:cNvSpPr txBox="1"/>
          <p:nvPr/>
        </p:nvSpPr>
        <p:spPr>
          <a:xfrm>
            <a:off x="2423592" y="692697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ARCH LOAD TRANSFER</a:t>
            </a:r>
          </a:p>
        </p:txBody>
      </p:sp>
      <p:pic>
        <p:nvPicPr>
          <p:cNvPr id="2050" name="Picture 2" descr="Resultado de imagen de arch load transf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064" y="3883457"/>
            <a:ext cx="3810000" cy="249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Resultado de imagen de ARCH ELEMENT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0" t="5949" r="7080" b="10403"/>
          <a:stretch/>
        </p:blipFill>
        <p:spPr bwMode="auto">
          <a:xfrm>
            <a:off x="1567575" y="1465563"/>
            <a:ext cx="5112569" cy="381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hlinkClick r:id="rId5"/>
          </p:cNvPr>
          <p:cNvSpPr/>
          <p:nvPr/>
        </p:nvSpPr>
        <p:spPr>
          <a:xfrm>
            <a:off x="1811887" y="5805264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6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5"/>
              </a:rPr>
              <a:t>https://www.youtube.com/watch?v=JlL6ZHChhQE</a:t>
            </a: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</a:rPr>
              <a:t> 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528394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5E2835-4E47-45B3-9CFE-732FF7B05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D4F819A-B62F-BD01-2868-7D444B942C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1" b="16704"/>
          <a:stretch>
            <a:fillRect/>
          </a:stretch>
        </p:blipFill>
        <p:spPr>
          <a:xfrm>
            <a:off x="3242695" y="10"/>
            <a:ext cx="8949307" cy="6857990"/>
          </a:xfrm>
          <a:custGeom>
            <a:avLst/>
            <a:gdLst/>
            <a:ahLst/>
            <a:cxnLst/>
            <a:rect l="l" t="t" r="r" b="b"/>
            <a:pathLst>
              <a:path w="8949307" h="6858000">
                <a:moveTo>
                  <a:pt x="0" y="0"/>
                </a:moveTo>
                <a:lnTo>
                  <a:pt x="8949307" y="0"/>
                </a:lnTo>
                <a:lnTo>
                  <a:pt x="8949307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9" y="4741056"/>
                  <a:pt x="1212979" y="3429000"/>
                </a:cubicBezTo>
                <a:cubicBezTo>
                  <a:pt x="1212979" y="2116944"/>
                  <a:pt x="773509" y="929100"/>
                  <a:pt x="62983" y="69271"/>
                </a:cubicBezTo>
                <a:close/>
              </a:path>
            </a:pathLst>
          </a:custGeom>
        </p:spPr>
      </p:pic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5B45AD5D-AA52-4F7B-9362-576A39AD9E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455673" cy="6858000"/>
          </a:xfrm>
          <a:custGeom>
            <a:avLst/>
            <a:gdLst>
              <a:gd name="connsiteX0" fmla="*/ 0 w 4455673"/>
              <a:gd name="connsiteY0" fmla="*/ 0 h 6858000"/>
              <a:gd name="connsiteX1" fmla="*/ 3242695 w 4455673"/>
              <a:gd name="connsiteY1" fmla="*/ 0 h 6858000"/>
              <a:gd name="connsiteX2" fmla="*/ 3305678 w 4455673"/>
              <a:gd name="connsiteY2" fmla="*/ 69271 h 6858000"/>
              <a:gd name="connsiteX3" fmla="*/ 4455673 w 4455673"/>
              <a:gd name="connsiteY3" fmla="*/ 3429000 h 6858000"/>
              <a:gd name="connsiteX4" fmla="*/ 3305678 w 4455673"/>
              <a:gd name="connsiteY4" fmla="*/ 6788730 h 6858000"/>
              <a:gd name="connsiteX5" fmla="*/ 3242695 w 4455673"/>
              <a:gd name="connsiteY5" fmla="*/ 6858000 h 6858000"/>
              <a:gd name="connsiteX6" fmla="*/ 0 w 445567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3" h="6858000">
                <a:moveTo>
                  <a:pt x="0" y="0"/>
                </a:moveTo>
                <a:lnTo>
                  <a:pt x="3242695" y="0"/>
                </a:lnTo>
                <a:lnTo>
                  <a:pt x="3305678" y="69271"/>
                </a:lnTo>
                <a:cubicBezTo>
                  <a:pt x="4016204" y="929100"/>
                  <a:pt x="4455673" y="2116944"/>
                  <a:pt x="4455673" y="3429000"/>
                </a:cubicBezTo>
                <a:cubicBezTo>
                  <a:pt x="4455673" y="4741056"/>
                  <a:pt x="4016204" y="5928900"/>
                  <a:pt x="3305678" y="6788730"/>
                </a:cubicBezTo>
                <a:lnTo>
                  <a:pt x="324269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D5D5D5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5" name="Freeform: Shape 14">
            <a:extLst>
              <a:ext uri="{FF2B5EF4-FFF2-40B4-BE49-F238E27FC236}">
                <a16:creationId xmlns:a16="http://schemas.microsoft.com/office/drawing/2014/main" id="{AEDD7960-4866-4399-BEF6-DD1431AB4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9" cy="6858000"/>
          </a:xfrm>
          <a:custGeom>
            <a:avLst/>
            <a:gdLst>
              <a:gd name="connsiteX0" fmla="*/ 0 w 4446529"/>
              <a:gd name="connsiteY0" fmla="*/ 0 h 6858000"/>
              <a:gd name="connsiteX1" fmla="*/ 3233551 w 4446529"/>
              <a:gd name="connsiteY1" fmla="*/ 0 h 6858000"/>
              <a:gd name="connsiteX2" fmla="*/ 3296534 w 4446529"/>
              <a:gd name="connsiteY2" fmla="*/ 69271 h 6858000"/>
              <a:gd name="connsiteX3" fmla="*/ 4446529 w 4446529"/>
              <a:gd name="connsiteY3" fmla="*/ 3429000 h 6858000"/>
              <a:gd name="connsiteX4" fmla="*/ 3296534 w 4446529"/>
              <a:gd name="connsiteY4" fmla="*/ 6788730 h 6858000"/>
              <a:gd name="connsiteX5" fmla="*/ 3233551 w 4446529"/>
              <a:gd name="connsiteY5" fmla="*/ 6858000 h 6858000"/>
              <a:gd name="connsiteX6" fmla="*/ 0 w 4446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9" h="6858000">
                <a:moveTo>
                  <a:pt x="0" y="0"/>
                </a:moveTo>
                <a:lnTo>
                  <a:pt x="3233551" y="0"/>
                </a:lnTo>
                <a:lnTo>
                  <a:pt x="3296534" y="69271"/>
                </a:lnTo>
                <a:cubicBezTo>
                  <a:pt x="4007060" y="929100"/>
                  <a:pt x="4446529" y="2116944"/>
                  <a:pt x="4446529" y="3429000"/>
                </a:cubicBezTo>
                <a:cubicBezTo>
                  <a:pt x="4446529" y="4741056"/>
                  <a:pt x="4007060" y="5928900"/>
                  <a:pt x="3296534" y="6788730"/>
                </a:cubicBezTo>
                <a:lnTo>
                  <a:pt x="3233551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4B5E9C-59C4-5B00-531C-EFB164AB6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5728"/>
          </a:xfrm>
        </p:spPr>
        <p:txBody>
          <a:bodyPr anchor="b">
            <a:normAutofit/>
          </a:bodyPr>
          <a:lstStyle/>
          <a:p>
            <a:r>
              <a:rPr lang="en-GB" sz="2800" dirty="0"/>
              <a:t>A </a:t>
            </a:r>
            <a:r>
              <a:rPr lang="en-GB" sz="2800" dirty="0" err="1"/>
              <a:t>centering</a:t>
            </a:r>
            <a:r>
              <a:rPr lang="en-GB" sz="2800" dirty="0"/>
              <a:t> form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375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979F026-C10D-50F9-F53E-E4ADFCD565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anchor="t">
            <a:normAutofit/>
          </a:bodyPr>
          <a:lstStyle/>
          <a:p>
            <a:r>
              <a:rPr lang="en-US" sz="1700" dirty="0"/>
              <a:t>Temporary wooden frame for creating brick or stone arches</a:t>
            </a:r>
          </a:p>
        </p:txBody>
      </p:sp>
    </p:spTree>
    <p:extLst>
      <p:ext uri="{BB962C8B-B14F-4D97-AF65-F5344CB8AC3E}">
        <p14:creationId xmlns:p14="http://schemas.microsoft.com/office/powerpoint/2010/main" val="2264513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E91027-1B80-412A-801C-037147BECC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993" r="10305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0612211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"/>
          <p:cNvSpPr txBox="1"/>
          <p:nvPr/>
        </p:nvSpPr>
        <p:spPr>
          <a:xfrm>
            <a:off x="2423592" y="692697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ARCH LOAD TRANSFER</a:t>
            </a:r>
          </a:p>
        </p:txBody>
      </p:sp>
      <p:pic>
        <p:nvPicPr>
          <p:cNvPr id="4098" name="Picture 2" descr="Gravity load path and lateral load path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9" t="6151" r="39241"/>
          <a:stretch/>
        </p:blipFill>
        <p:spPr bwMode="auto">
          <a:xfrm>
            <a:off x="3071664" y="1139132"/>
            <a:ext cx="5832648" cy="5582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744072" y="6371178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Notre </a:t>
            </a:r>
            <a:r>
              <a:rPr lang="en-GB" dirty="0" err="1"/>
              <a:t>Damme</a:t>
            </a:r>
            <a:r>
              <a:rPr lang="en-GB" dirty="0"/>
              <a:t>, Paris</a:t>
            </a:r>
          </a:p>
        </p:txBody>
      </p:sp>
    </p:spTree>
    <p:extLst>
      <p:ext uri="{BB962C8B-B14F-4D97-AF65-F5344CB8AC3E}">
        <p14:creationId xmlns:p14="http://schemas.microsoft.com/office/powerpoint/2010/main" val="32559699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2098" y="557359"/>
            <a:ext cx="3785571" cy="616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/>
          <p:cNvSpPr txBox="1"/>
          <p:nvPr/>
        </p:nvSpPr>
        <p:spPr>
          <a:xfrm>
            <a:off x="2423592" y="692697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ARCH TYPES</a:t>
            </a:r>
          </a:p>
        </p:txBody>
      </p:sp>
    </p:spTree>
    <p:extLst>
      <p:ext uri="{BB962C8B-B14F-4D97-AF65-F5344CB8AC3E}">
        <p14:creationId xmlns:p14="http://schemas.microsoft.com/office/powerpoint/2010/main" val="14194925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"/>
          <p:cNvSpPr txBox="1"/>
          <p:nvPr/>
        </p:nvSpPr>
        <p:spPr>
          <a:xfrm>
            <a:off x="2423592" y="692697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FACE BRICK ARCH TYPES</a:t>
            </a:r>
          </a:p>
        </p:txBody>
      </p:sp>
      <p:pic>
        <p:nvPicPr>
          <p:cNvPr id="1026" name="Picture 2" descr="Resultado de imagen de BRICK ARCHES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536" y="2091034"/>
            <a:ext cx="8221120" cy="357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21980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"/>
          <p:cNvSpPr txBox="1"/>
          <p:nvPr/>
        </p:nvSpPr>
        <p:spPr>
          <a:xfrm>
            <a:off x="2423592" y="692697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FACE BRICK ARCHES</a:t>
            </a:r>
          </a:p>
        </p:txBody>
      </p:sp>
      <p:pic>
        <p:nvPicPr>
          <p:cNvPr id="6148" name="Picture 4" descr="Resultado de imagen de FACE BRICK ARCHES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8" r="5176"/>
          <a:stretch/>
        </p:blipFill>
        <p:spPr bwMode="auto">
          <a:xfrm>
            <a:off x="1991544" y="1229458"/>
            <a:ext cx="3744416" cy="2608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420" y="3915321"/>
            <a:ext cx="3741540" cy="2806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Imagen relacionada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040"/>
          <a:stretch/>
        </p:blipFill>
        <p:spPr bwMode="auto">
          <a:xfrm>
            <a:off x="6197487" y="4417607"/>
            <a:ext cx="3979383" cy="2314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Imagen relacionada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32"/>
          <a:stretch/>
        </p:blipFill>
        <p:spPr bwMode="auto">
          <a:xfrm>
            <a:off x="6202481" y="571272"/>
            <a:ext cx="3979383" cy="1962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Imagen relacionada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09" b="40723"/>
          <a:stretch/>
        </p:blipFill>
        <p:spPr bwMode="auto">
          <a:xfrm>
            <a:off x="6197487" y="2617878"/>
            <a:ext cx="3984377" cy="1750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98402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Freeform: Shape 2054">
            <a:extLst>
              <a:ext uri="{FF2B5EF4-FFF2-40B4-BE49-F238E27FC236}">
                <a16:creationId xmlns:a16="http://schemas.microsoft.com/office/drawing/2014/main" id="{673E9FC8-2143-48A2-9DEE-AABBC7E30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265888"/>
          </a:xfrm>
          <a:custGeom>
            <a:avLst/>
            <a:gdLst>
              <a:gd name="connsiteX0" fmla="*/ 0 w 12188952"/>
              <a:gd name="connsiteY0" fmla="*/ 0 h 6265888"/>
              <a:gd name="connsiteX1" fmla="*/ 12188952 w 12188952"/>
              <a:gd name="connsiteY1" fmla="*/ 0 h 6265888"/>
              <a:gd name="connsiteX2" fmla="*/ 12188952 w 12188952"/>
              <a:gd name="connsiteY2" fmla="*/ 5061023 h 6265888"/>
              <a:gd name="connsiteX3" fmla="*/ 12188400 w 12188952"/>
              <a:gd name="connsiteY3" fmla="*/ 5061281 h 6265888"/>
              <a:gd name="connsiteX4" fmla="*/ 6096000 w 12188952"/>
              <a:gd name="connsiteY4" fmla="*/ 6265888 h 6265888"/>
              <a:gd name="connsiteX5" fmla="*/ 3601 w 12188952"/>
              <a:gd name="connsiteY5" fmla="*/ 5061281 h 6265888"/>
              <a:gd name="connsiteX6" fmla="*/ 0 w 12188952"/>
              <a:gd name="connsiteY6" fmla="*/ 5059596 h 6265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88952" h="6265888">
                <a:moveTo>
                  <a:pt x="0" y="0"/>
                </a:moveTo>
                <a:lnTo>
                  <a:pt x="12188952" y="0"/>
                </a:lnTo>
                <a:lnTo>
                  <a:pt x="12188952" y="5061023"/>
                </a:lnTo>
                <a:lnTo>
                  <a:pt x="12188400" y="5061281"/>
                </a:lnTo>
                <a:cubicBezTo>
                  <a:pt x="10489511" y="5817852"/>
                  <a:pt x="8380622" y="6265888"/>
                  <a:pt x="6096000" y="6265888"/>
                </a:cubicBezTo>
                <a:cubicBezTo>
                  <a:pt x="3811379" y="6265888"/>
                  <a:pt x="1702489" y="5817852"/>
                  <a:pt x="3601" y="5061281"/>
                </a:cubicBezTo>
                <a:lnTo>
                  <a:pt x="0" y="5059596"/>
                </a:ln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050" name="Picture 2" descr="Rear of a brick clad building in traditional red brick">
            <a:extLst>
              <a:ext uri="{FF2B5EF4-FFF2-40B4-BE49-F238E27FC236}">
                <a16:creationId xmlns:a16="http://schemas.microsoft.com/office/drawing/2014/main" id="{3359FB40-7B36-712C-1540-7C28DA06DC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4" b="2789"/>
          <a:stretch/>
        </p:blipFill>
        <p:spPr bwMode="auto">
          <a:xfrm>
            <a:off x="1" y="10"/>
            <a:ext cx="12192000" cy="6003842"/>
          </a:xfrm>
          <a:custGeom>
            <a:avLst/>
            <a:gdLst/>
            <a:ahLst/>
            <a:cxnLst/>
            <a:rect l="l" t="t" r="r" b="b"/>
            <a:pathLst>
              <a:path w="12187427" h="6003852">
                <a:moveTo>
                  <a:pt x="0" y="0"/>
                </a:moveTo>
                <a:lnTo>
                  <a:pt x="12187427" y="0"/>
                </a:lnTo>
                <a:lnTo>
                  <a:pt x="12187427" y="4772371"/>
                </a:lnTo>
                <a:lnTo>
                  <a:pt x="11865111" y="4913285"/>
                </a:lnTo>
                <a:cubicBezTo>
                  <a:pt x="10225213" y="5601147"/>
                  <a:pt x="8237833" y="6003852"/>
                  <a:pt x="6096000" y="6003852"/>
                </a:cubicBezTo>
                <a:cubicBezTo>
                  <a:pt x="3811379" y="6003852"/>
                  <a:pt x="1702489" y="5545663"/>
                  <a:pt x="3601" y="4771946"/>
                </a:cubicBezTo>
                <a:lnTo>
                  <a:pt x="0" y="477022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1">
            <a:extLst>
              <a:ext uri="{FF2B5EF4-FFF2-40B4-BE49-F238E27FC236}">
                <a16:creationId xmlns:a16="http://schemas.microsoft.com/office/drawing/2014/main" id="{C1159EBD-D008-CAED-AB29-7063C30BE895}"/>
              </a:ext>
            </a:extLst>
          </p:cNvPr>
          <p:cNvSpPr txBox="1"/>
          <p:nvPr/>
        </p:nvSpPr>
        <p:spPr>
          <a:xfrm>
            <a:off x="333038" y="6265888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800" b="1" dirty="0">
                <a:solidFill>
                  <a:schemeClr val="tx2"/>
                </a:solidFill>
              </a:rPr>
              <a:t>WHAT? NO ARCHES! </a:t>
            </a:r>
          </a:p>
        </p:txBody>
      </p:sp>
    </p:spTree>
    <p:extLst>
      <p:ext uri="{BB962C8B-B14F-4D97-AF65-F5344CB8AC3E}">
        <p14:creationId xmlns:p14="http://schemas.microsoft.com/office/powerpoint/2010/main" val="5174210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"/>
          <p:cNvSpPr txBox="1"/>
          <p:nvPr/>
        </p:nvSpPr>
        <p:spPr>
          <a:xfrm>
            <a:off x="2423592" y="692697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LINTELS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899473" y="738863"/>
            <a:ext cx="7128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horizontal load bearing beam</a:t>
            </a:r>
          </a:p>
        </p:txBody>
      </p:sp>
      <p:pic>
        <p:nvPicPr>
          <p:cNvPr id="7170" name="Picture 2" descr="Resultado de imagen de brick facade lintel construction 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600" y="1998132"/>
            <a:ext cx="7200800" cy="4806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00DF805-C669-7E98-9652-3E020ABCC44F}"/>
              </a:ext>
            </a:extLst>
          </p:cNvPr>
          <p:cNvSpPr txBox="1"/>
          <p:nvPr/>
        </p:nvSpPr>
        <p:spPr>
          <a:xfrm>
            <a:off x="105674" y="5604337"/>
            <a:ext cx="384522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Flexural strength is </a:t>
            </a:r>
            <a:r>
              <a:rPr lang="en-GB" sz="16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the ability of the material to withstand bending forces applied perpendicular to its longitudinal axis</a:t>
            </a:r>
            <a:r>
              <a:rPr lang="en-GB" sz="16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9722386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"/>
          <p:cNvSpPr txBox="1"/>
          <p:nvPr/>
        </p:nvSpPr>
        <p:spPr>
          <a:xfrm>
            <a:off x="632444" y="490740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LINTELS</a:t>
            </a:r>
          </a:p>
        </p:txBody>
      </p:sp>
      <p:pic>
        <p:nvPicPr>
          <p:cNvPr id="8198" name="Picture 6" descr="Imagen relacionad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1478" y="175162"/>
            <a:ext cx="403244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23392" y="997434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Timber elements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23592" y="2347744"/>
            <a:ext cx="331236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They will cover the whole span and will be supported at the jambs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Maintenance is essential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is more flexible than masonry and can bend without breaking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Bending is an indicative of wrong performance but does not mean immediate failure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Potentially prone to rot / insect attack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hlinkClick r:id="rId3"/>
              </a:rPr>
              <a:t>Timber lintel being replaced</a:t>
            </a:r>
            <a:endParaRPr lang="en-GB" dirty="0"/>
          </a:p>
          <a:p>
            <a:endParaRPr lang="en-GB" dirty="0"/>
          </a:p>
        </p:txBody>
      </p:sp>
      <p:pic>
        <p:nvPicPr>
          <p:cNvPr id="8200" name="Picture 8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1478" y="3384182"/>
            <a:ext cx="4032448" cy="302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AC5010D-FCEC-E9F9-FD93-D3EE4D3763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429000"/>
            <a:ext cx="228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8645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"/>
          <p:cNvSpPr txBox="1"/>
          <p:nvPr/>
        </p:nvSpPr>
        <p:spPr>
          <a:xfrm>
            <a:off x="2423592" y="692697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LINTELS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59738" y="692697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Stone elements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23592" y="2347744"/>
            <a:ext cx="38164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Similar construction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Much heavier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No special maintenance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Stone has little flexural strength, improved with thickness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Fragile. Easy to break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Ruined when broken</a:t>
            </a:r>
          </a:p>
        </p:txBody>
      </p:sp>
      <p:pic>
        <p:nvPicPr>
          <p:cNvPr id="11266" name="Picture 2" descr="Resultado de imagen de stone lint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6283" y="923528"/>
            <a:ext cx="3494518" cy="5241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5085" y="5106349"/>
            <a:ext cx="4762500" cy="1790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B33440B-D8F5-9667-1AF3-99F27F3604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2291379" cy="2291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8327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"/>
          <p:cNvSpPr txBox="1"/>
          <p:nvPr/>
        </p:nvSpPr>
        <p:spPr>
          <a:xfrm>
            <a:off x="2423592" y="692697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LINTELS</a:t>
            </a:r>
          </a:p>
        </p:txBody>
      </p:sp>
      <p:pic>
        <p:nvPicPr>
          <p:cNvPr id="14" name="Picture 2" descr="Related image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/>
          <a:srcRect l="12134" r="3255"/>
          <a:stretch/>
        </p:blipFill>
        <p:spPr bwMode="auto">
          <a:xfrm>
            <a:off x="6891704" y="3703650"/>
            <a:ext cx="3319097" cy="223748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2423592" y="1158799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Cast in-situ elements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423592" y="1545074"/>
            <a:ext cx="52565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They are made at the same time of the wall construction and form part of 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Usually made of reinforced concrete to absorb flexural efforts properly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More difficulty in construction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Framework/mould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Reinforcement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Pouring concrete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Replacement and repair are more difficult</a:t>
            </a:r>
          </a:p>
        </p:txBody>
      </p:sp>
      <p:pic>
        <p:nvPicPr>
          <p:cNvPr id="9218" name="Picture 2" descr="Resultado de imagen de reinforcement lintel concret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714" y="4221089"/>
            <a:ext cx="3732863" cy="2233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Imagen relacionad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700" y="1198860"/>
            <a:ext cx="2786100" cy="208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09017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15</a:t>
            </a:fld>
            <a:endParaRPr lang="en-GB"/>
          </a:p>
        </p:txBody>
      </p:sp>
      <p:sp>
        <p:nvSpPr>
          <p:cNvPr id="11" name="TextBox 1"/>
          <p:cNvSpPr txBox="1"/>
          <p:nvPr/>
        </p:nvSpPr>
        <p:spPr>
          <a:xfrm>
            <a:off x="2423592" y="692697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LINTELS</a:t>
            </a:r>
          </a:p>
        </p:txBody>
      </p:sp>
      <p:pic>
        <p:nvPicPr>
          <p:cNvPr id="8194" name="Picture 2" descr="Imagen relacionad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0" r="8021"/>
          <a:stretch/>
        </p:blipFill>
        <p:spPr bwMode="auto">
          <a:xfrm>
            <a:off x="5772944" y="3498850"/>
            <a:ext cx="4608512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Related image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93835" y="851547"/>
            <a:ext cx="2500330" cy="2500332"/>
          </a:xfrm>
          <a:prstGeom prst="rect">
            <a:avLst/>
          </a:prstGeom>
          <a:noFill/>
        </p:spPr>
      </p:pic>
      <p:sp>
        <p:nvSpPr>
          <p:cNvPr id="13" name="TextBox 1"/>
          <p:cNvSpPr txBox="1"/>
          <p:nvPr/>
        </p:nvSpPr>
        <p:spPr>
          <a:xfrm>
            <a:off x="2423592" y="692697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LINTELS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23592" y="1158799"/>
            <a:ext cx="446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Precast/pre-stressed elements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423592" y="1829932"/>
            <a:ext cx="51845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Made off-site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Reinforcement can be pre-stressed to absorb flexural stress better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Health and Safety? </a:t>
            </a:r>
          </a:p>
        </p:txBody>
      </p:sp>
      <p:pic>
        <p:nvPicPr>
          <p:cNvPr id="10244" name="Picture 4" descr="Resultado de imagen de pre-stresse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513" y="3489917"/>
            <a:ext cx="3531546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93885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n de LINTEL FAILE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" r="20010"/>
          <a:stretch/>
        </p:blipFill>
        <p:spPr bwMode="auto">
          <a:xfrm>
            <a:off x="2004024" y="1412776"/>
            <a:ext cx="3659929" cy="2211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Resultado de imagen de LINTEL FAILE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211" y="1389559"/>
            <a:ext cx="4615979" cy="306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Resultado de imagen de LINTEL FAILE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024" y="3921469"/>
            <a:ext cx="3659929" cy="2740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Imagen relacionad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210" y="4581129"/>
            <a:ext cx="2775062" cy="207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"/>
          <p:cNvSpPr txBox="1"/>
          <p:nvPr/>
        </p:nvSpPr>
        <p:spPr>
          <a:xfrm>
            <a:off x="2423592" y="692697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LINTEL FAILURE</a:t>
            </a:r>
          </a:p>
        </p:txBody>
      </p:sp>
    </p:spTree>
    <p:extLst>
      <p:ext uri="{BB962C8B-B14F-4D97-AF65-F5344CB8AC3E}">
        <p14:creationId xmlns:p14="http://schemas.microsoft.com/office/powerpoint/2010/main" val="30730664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Resultado de imagen de metal linte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529" y="453995"/>
            <a:ext cx="4283249" cy="285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"/>
          <p:cNvSpPr txBox="1"/>
          <p:nvPr/>
        </p:nvSpPr>
        <p:spPr>
          <a:xfrm>
            <a:off x="1240251" y="338183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Evolution of LINTELS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23592" y="1158799"/>
            <a:ext cx="446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Metal elements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423592" y="1829932"/>
            <a:ext cx="47525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Fast and cheap solution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Light weight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Problems with thermal bridging. It should be correctly installed and insulated</a:t>
            </a:r>
          </a:p>
        </p:txBody>
      </p:sp>
      <p:pic>
        <p:nvPicPr>
          <p:cNvPr id="12292" name="Picture 4" descr="Resultado de imagen de metal linte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4652" y="3277624"/>
            <a:ext cx="3114165" cy="3114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http://iglintels.com/files/2011/08/ig-lintels-INT-100.png"/>
          <p:cNvPicPr>
            <a:picLocks noChangeAspect="1" noChangeArrowheads="1"/>
          </p:cNvPicPr>
          <p:nvPr/>
        </p:nvPicPr>
        <p:blipFill rotWithShape="1">
          <a:blip r:embed="rId4"/>
          <a:srcRect t="62081" r="74160" b="2684"/>
          <a:stretch/>
        </p:blipFill>
        <p:spPr bwMode="auto">
          <a:xfrm>
            <a:off x="2039875" y="4005064"/>
            <a:ext cx="3408054" cy="207170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96729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8 Imagen" descr="box_lint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89029" y="778272"/>
            <a:ext cx="6480720" cy="5760640"/>
          </a:xfrm>
          <a:prstGeom prst="rect">
            <a:avLst/>
          </a:prstGeom>
        </p:spPr>
      </p:pic>
      <p:sp>
        <p:nvSpPr>
          <p:cNvPr id="11" name="TextBox 1"/>
          <p:cNvSpPr txBox="1"/>
          <p:nvPr/>
        </p:nvSpPr>
        <p:spPr>
          <a:xfrm>
            <a:off x="2423592" y="692697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LINTELS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2423592" y="692697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LINTELS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23592" y="1158799"/>
            <a:ext cx="446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Metal elements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616280" y="3335427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Be careful!!!</a:t>
            </a:r>
          </a:p>
          <a:p>
            <a:r>
              <a:rPr lang="en-GB" b="1" dirty="0"/>
              <a:t>Thermal bridge</a:t>
            </a:r>
          </a:p>
        </p:txBody>
      </p:sp>
    </p:spTree>
    <p:extLst>
      <p:ext uri="{BB962C8B-B14F-4D97-AF65-F5344CB8AC3E}">
        <p14:creationId xmlns:p14="http://schemas.microsoft.com/office/powerpoint/2010/main" val="3879561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/>
          <p:nvPr/>
        </p:nvSpPr>
        <p:spPr>
          <a:xfrm>
            <a:off x="691611" y="468771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Modern LINTELS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23592" y="1158799"/>
            <a:ext cx="446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Metal elements</a:t>
            </a:r>
          </a:p>
        </p:txBody>
      </p:sp>
      <p:pic>
        <p:nvPicPr>
          <p:cNvPr id="12" name="Picture 4" descr="Related imag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52597" y="2500307"/>
            <a:ext cx="6753225" cy="3743325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6672064" y="1875492"/>
            <a:ext cx="388771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Cavity walls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Concrete lintel to inner leaf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Steel stepped lintel to outer leaf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Cavity tray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Insulation</a:t>
            </a:r>
          </a:p>
        </p:txBody>
      </p:sp>
    </p:spTree>
    <p:extLst>
      <p:ext uri="{BB962C8B-B14F-4D97-AF65-F5344CB8AC3E}">
        <p14:creationId xmlns:p14="http://schemas.microsoft.com/office/powerpoint/2010/main" val="2417735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20</a:t>
            </a:fld>
            <a:endParaRPr lang="en-GB"/>
          </a:p>
        </p:txBody>
      </p:sp>
      <p:sp>
        <p:nvSpPr>
          <p:cNvPr id="11" name="TextBox 1"/>
          <p:cNvSpPr txBox="1"/>
          <p:nvPr/>
        </p:nvSpPr>
        <p:spPr>
          <a:xfrm>
            <a:off x="2423592" y="692697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LINTELS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2423592" y="692697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LINTELS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23592" y="1158799"/>
            <a:ext cx="446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Metal elements</a:t>
            </a:r>
          </a:p>
        </p:txBody>
      </p:sp>
      <p:pic>
        <p:nvPicPr>
          <p:cNvPr id="12" name="Picture 2" descr="Related imag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r="19412"/>
          <a:stretch>
            <a:fillRect/>
          </a:stretch>
        </p:blipFill>
        <p:spPr bwMode="auto">
          <a:xfrm>
            <a:off x="2024034" y="2500307"/>
            <a:ext cx="5357850" cy="3743325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7381884" y="2083484"/>
            <a:ext cx="328611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Standard steel cavity lintel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Cavity tray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Insulation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Size dependant upon masonry and cavity dimensions</a:t>
            </a:r>
          </a:p>
          <a:p>
            <a:endParaRPr lang="en-GB" sz="2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27898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"/>
          <p:cNvSpPr txBox="1"/>
          <p:nvPr/>
        </p:nvSpPr>
        <p:spPr>
          <a:xfrm>
            <a:off x="2423592" y="692697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LINTELS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2423592" y="692697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LINTELS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23592" y="1158799"/>
            <a:ext cx="446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Metal elements</a:t>
            </a:r>
          </a:p>
        </p:txBody>
      </p:sp>
      <p:pic>
        <p:nvPicPr>
          <p:cNvPr id="12" name="Picture 3" descr="Image result for cavity trays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9696" y="2432236"/>
            <a:ext cx="4907028" cy="3571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983744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lowchart: Document 8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rgbClr val="7E6E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4595CE-6D64-CFF1-CFBE-52EDC0837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For timber frame?</a:t>
            </a:r>
            <a:br>
              <a:rPr lang="en-US" sz="3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32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Content Placeholder 3" descr="A diagram of a wood and brick wall&#10;&#10;Description automatically generated with medium confidence">
            <a:extLst>
              <a:ext uri="{FF2B5EF4-FFF2-40B4-BE49-F238E27FC236}">
                <a16:creationId xmlns:a16="http://schemas.microsoft.com/office/drawing/2014/main" id="{14D1EB61-D78B-D8E8-853F-DFF898ED87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774" t="11754" r="13532" b="5410"/>
          <a:stretch/>
        </p:blipFill>
        <p:spPr>
          <a:xfrm>
            <a:off x="5432612" y="102197"/>
            <a:ext cx="4260927" cy="37597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700DAF7-DD1C-8667-DBDE-C4BF479DC55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2172" t="21497" b="22565"/>
          <a:stretch/>
        </p:blipFill>
        <p:spPr>
          <a:xfrm>
            <a:off x="0" y="3614570"/>
            <a:ext cx="5316796" cy="2910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4943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38468727-63BE-4191-B4A6-C30C82C0E9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0DB226-45F0-039A-A805-9FC8A826B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652" y="412454"/>
            <a:ext cx="2538799" cy="2101850"/>
          </a:xfrm>
        </p:spPr>
        <p:txBody>
          <a:bodyPr>
            <a:normAutofit/>
          </a:bodyPr>
          <a:lstStyle/>
          <a:p>
            <a:r>
              <a:rPr lang="en-GB" sz="2800" dirty="0"/>
              <a:t>What about RSJ’s – Rolled Steel Joists?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D355BB6-1BB8-4828-B246-CFB31742D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34839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A52A9B9-B2B3-46F0-9D53-0EFF9905BF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245238" y="1452646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DEB1B2-F5E5-1857-416B-BC352F5B6C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7538" y="412454"/>
            <a:ext cx="3095812" cy="2101850"/>
          </a:xfrm>
        </p:spPr>
        <p:txBody>
          <a:bodyPr anchor="ctr">
            <a:normAutofit/>
          </a:bodyPr>
          <a:lstStyle/>
          <a:p>
            <a:r>
              <a:rPr lang="en-GB" sz="1700" dirty="0"/>
              <a:t>Can be used as lintels, more common for internal walls where they support an entire solid wall.</a:t>
            </a:r>
          </a:p>
          <a:p>
            <a:r>
              <a:rPr lang="en-GB" sz="1700" dirty="0"/>
              <a:t>It is possible to use them for the internal leaf in a cavity, though less common</a:t>
            </a:r>
          </a:p>
        </p:txBody>
      </p:sp>
      <p:pic>
        <p:nvPicPr>
          <p:cNvPr id="4" name="Picture 3" descr="A close-up of a roof&#10;&#10;Description automatically generated">
            <a:extLst>
              <a:ext uri="{FF2B5EF4-FFF2-40B4-BE49-F238E27FC236}">
                <a16:creationId xmlns:a16="http://schemas.microsoft.com/office/drawing/2014/main" id="{8769EF92-C39E-32B2-B564-766858AF4A9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57"/>
          <a:stretch>
            <a:fillRect/>
          </a:stretch>
        </p:blipFill>
        <p:spPr>
          <a:xfrm>
            <a:off x="20" y="2959630"/>
            <a:ext cx="6400781" cy="3898370"/>
          </a:xfrm>
          <a:prstGeom prst="rect">
            <a:avLst/>
          </a:prstGeom>
        </p:spPr>
      </p:pic>
      <p:pic>
        <p:nvPicPr>
          <p:cNvPr id="5" name="Picture 4" descr="A metal beam in a brick wall&#10;&#10;Description automatically generated">
            <a:extLst>
              <a:ext uri="{FF2B5EF4-FFF2-40B4-BE49-F238E27FC236}">
                <a16:creationId xmlns:a16="http://schemas.microsoft.com/office/drawing/2014/main" id="{23BA9259-6DB7-2875-2983-45308F5662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339" t="13412" r="18332" b="14824"/>
          <a:stretch/>
        </p:blipFill>
        <p:spPr>
          <a:xfrm>
            <a:off x="6400801" y="817581"/>
            <a:ext cx="5623935" cy="4921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3601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"/>
          <p:cNvSpPr txBox="1"/>
          <p:nvPr/>
        </p:nvSpPr>
        <p:spPr>
          <a:xfrm>
            <a:off x="2423592" y="692697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LINTELS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2423592" y="692697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LINTELS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23592" y="1195280"/>
            <a:ext cx="446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Specifications</a:t>
            </a:r>
          </a:p>
        </p:txBody>
      </p:sp>
      <p:sp>
        <p:nvSpPr>
          <p:cNvPr id="2" name="Rectangle 1"/>
          <p:cNvSpPr/>
          <p:nvPr/>
        </p:nvSpPr>
        <p:spPr>
          <a:xfrm>
            <a:off x="537882" y="1778853"/>
            <a:ext cx="1123098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F4144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Lintels should be installed with a minimum end bearing of 150mm, bedded on mortar and levelled along its length and across its width.</a:t>
            </a:r>
            <a:endParaRPr lang="en-GB" dirty="0">
              <a:latin typeface="Arial" pitchFamily="34" charset="0"/>
              <a:cs typeface="Arial" pitchFamily="34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F4144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The masonry above the lintel should be built in accordance with BS EN 1996-2:2006.</a:t>
            </a:r>
            <a:endParaRPr lang="en-GB" dirty="0">
              <a:latin typeface="Arial" pitchFamily="34" charset="0"/>
              <a:cs typeface="Arial" pitchFamily="34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F4144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Raise the inner and outer leaves simultaneously to avoid excessive eccentricity of loading, with a maximum height difference of 225mm (Masonry should be laid on a mortar bed and all perpendicular joints should be filled.)</a:t>
            </a:r>
            <a:endParaRPr lang="en-GB" dirty="0">
              <a:latin typeface="Arial" pitchFamily="34" charset="0"/>
              <a:cs typeface="Arial" pitchFamily="34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F4144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Allow the mortar to cure before applying floor or roof loads (Temporary propping beneath a steel lintel is </a:t>
            </a:r>
            <a:r>
              <a:rPr lang="en-US" dirty="0" err="1">
                <a:solidFill>
                  <a:srgbClr val="3F4144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practised</a:t>
            </a:r>
            <a:r>
              <a:rPr lang="en-US" dirty="0">
                <a:solidFill>
                  <a:srgbClr val="3F4144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 to facilitate speed of construction).</a:t>
            </a:r>
            <a:endParaRPr lang="en-GB" dirty="0">
              <a:latin typeface="Arial" pitchFamily="34" charset="0"/>
              <a:cs typeface="Arial" pitchFamily="34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F4144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A damp proof course (DPC) or cavity tray should be installed over all openings in external cavity walls.</a:t>
            </a:r>
            <a:endParaRPr lang="en-GB" dirty="0">
              <a:latin typeface="Arial" pitchFamily="34" charset="0"/>
              <a:cs typeface="Arial" pitchFamily="34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F4144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When installing concrete floor units or other heavy components above a lintel care should be taken to avoid shock loading and floor units should not be dragged into position. Masonry immediately above the lintel should be allowed to cure.</a:t>
            </a:r>
            <a:endParaRPr lang="en-GB" dirty="0">
              <a:latin typeface="Arial" pitchFamily="34" charset="0"/>
              <a:cs typeface="Arial" pitchFamily="34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F4144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Point loads should not be applied directly onto lintel flanges. Lintels should have a minimum of masonry 150mm high between the flange and the application level of any form of loading.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13755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"/>
          <p:cNvSpPr txBox="1"/>
          <p:nvPr/>
        </p:nvSpPr>
        <p:spPr>
          <a:xfrm>
            <a:off x="2423592" y="692697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LINTELS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2423592" y="692697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>
                <a:solidFill>
                  <a:schemeClr val="tx2"/>
                </a:solidFill>
              </a:rPr>
              <a:t>LINTELS</a:t>
            </a:r>
          </a:p>
        </p:txBody>
      </p:sp>
      <p:sp>
        <p:nvSpPr>
          <p:cNvPr id="2" name="Rectangle 1"/>
          <p:cNvSpPr/>
          <p:nvPr/>
        </p:nvSpPr>
        <p:spPr>
          <a:xfrm>
            <a:off x="2619696" y="2263222"/>
            <a:ext cx="79572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How about a window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cill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?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sz="3200" dirty="0">
              <a:latin typeface="Arial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What about the jambs?</a:t>
            </a:r>
          </a:p>
        </p:txBody>
      </p:sp>
    </p:spTree>
    <p:extLst>
      <p:ext uri="{BB962C8B-B14F-4D97-AF65-F5344CB8AC3E}">
        <p14:creationId xmlns:p14="http://schemas.microsoft.com/office/powerpoint/2010/main" val="36459776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BC6BD6-8D7B-67EE-8775-D53AD9B6B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Cavity Closers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D62F9E-8380-2D7E-97B0-4F6AB4D040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9997" y="6315524"/>
            <a:ext cx="4245818" cy="429859"/>
          </a:xfrm>
        </p:spPr>
        <p:txBody>
          <a:bodyPr>
            <a:normAutofit/>
          </a:bodyPr>
          <a:lstStyle/>
          <a:p>
            <a:r>
              <a:rPr lang="en-GB" sz="2200" dirty="0"/>
              <a:t>To overcome thermal bridging</a:t>
            </a:r>
          </a:p>
        </p:txBody>
      </p:sp>
      <p:pic>
        <p:nvPicPr>
          <p:cNvPr id="4" name="Picture 3" descr="A diagram of a brick wall&#10;&#10;Description automatically generated">
            <a:extLst>
              <a:ext uri="{FF2B5EF4-FFF2-40B4-BE49-F238E27FC236}">
                <a16:creationId xmlns:a16="http://schemas.microsoft.com/office/drawing/2014/main" id="{81227F59-BC71-FB85-6061-442902E00C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64" b="6251"/>
          <a:stretch/>
        </p:blipFill>
        <p:spPr>
          <a:xfrm>
            <a:off x="5338681" y="-55752"/>
            <a:ext cx="6878775" cy="625866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205289-E281-BBC0-FEA8-CCC5F9A51D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0583" y="2910066"/>
            <a:ext cx="3616158" cy="3616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0365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BC6BD6-8D7B-67EE-8775-D53AD9B6B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Cavity Closers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D62F9E-8380-2D7E-97B0-4F6AB4D040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1536" y="685823"/>
            <a:ext cx="6418839" cy="2896714"/>
          </a:xfrm>
        </p:spPr>
        <p:txBody>
          <a:bodyPr>
            <a:normAutofit lnSpcReduction="10000"/>
          </a:bodyPr>
          <a:lstStyle/>
          <a:p>
            <a:r>
              <a:rPr lang="en-GB" sz="2400" dirty="0"/>
              <a:t>This is an image of a more modern cavity closer which incorporates insulation.</a:t>
            </a:r>
          </a:p>
          <a:p>
            <a:endParaRPr lang="en-GB" sz="2400" dirty="0"/>
          </a:p>
          <a:p>
            <a:r>
              <a:rPr lang="en-GB" sz="2400" dirty="0"/>
              <a:t>Prior to the inclusion of insulation in the early 90’s a piece of slate or other spare material could be nailed in place to form a surface to plaster. This created cold spots which is susceptible to damp and mould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E3E56F-8AC4-756D-D91D-F1CBF0D416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525" y="2797790"/>
            <a:ext cx="3988653" cy="398865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3AF9FB5-5820-CA1C-8EB5-2BA8D4A9EF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5492" y="3429000"/>
            <a:ext cx="4850926" cy="3237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1374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F1EC6C66121944B20E8A256E827A82" ma:contentTypeVersion="10" ma:contentTypeDescription="Create a new document." ma:contentTypeScope="" ma:versionID="ae18a5e9ad15c6ef1ca8de6cf1b11968">
  <xsd:schema xmlns:xsd="http://www.w3.org/2001/XMLSchema" xmlns:xs="http://www.w3.org/2001/XMLSchema" xmlns:p="http://schemas.microsoft.com/office/2006/metadata/properties" xmlns:ns3="3c121b61-e0ec-4f09-a282-b757bda1fb1d" targetNamespace="http://schemas.microsoft.com/office/2006/metadata/properties" ma:root="true" ma:fieldsID="05411ab1c840dc6f652bea2b66969bbc" ns3:_="">
    <xsd:import namespace="3c121b61-e0ec-4f09-a282-b757bda1fb1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121b61-e0ec-4f09-a282-b757bda1fb1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5EC4D24-D12F-409C-B067-3193B5D898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c121b61-e0ec-4f09-a282-b757bda1fb1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FDFD1EE-E924-4929-8903-F6D9A37B684D}">
  <ds:schemaRefs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3c121b61-e0ec-4f09-a282-b757bda1fb1d"/>
    <ds:schemaRef ds:uri="http://purl.org/dc/dcmitype/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E101CDD-18D1-47C6-9CAE-F45C893FBC2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665</Words>
  <Application>Microsoft Office PowerPoint</Application>
  <PresentationFormat>Widescreen</PresentationFormat>
  <Paragraphs>106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arial</vt:lpstr>
      <vt:lpstr>Calibri</vt:lpstr>
      <vt:lpstr>Calibri Light</vt:lpstr>
      <vt:lpstr>Office Theme</vt:lpstr>
      <vt:lpstr>PowerPoint Presentation</vt:lpstr>
      <vt:lpstr>Arches</vt:lpstr>
      <vt:lpstr>PowerPoint Presentation</vt:lpstr>
      <vt:lpstr>A centering form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For timber frame? </vt:lpstr>
      <vt:lpstr>What about RSJ’s – Rolled Steel Joists?</vt:lpstr>
      <vt:lpstr>PowerPoint Presentation</vt:lpstr>
      <vt:lpstr>PowerPoint Presentation</vt:lpstr>
      <vt:lpstr>Cavity Closers</vt:lpstr>
      <vt:lpstr>Cavity Closers</vt:lpstr>
    </vt:vector>
  </TitlesOfParts>
  <Company>City of Cardiff Council - Cyngor Dinas Caerdydd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Traylor, Gavin</dc:creator>
  <cp:lastModifiedBy>Rhodri Thomas</cp:lastModifiedBy>
  <cp:revision>196</cp:revision>
  <cp:lastPrinted>2020-11-17T12:00:20Z</cp:lastPrinted>
  <dcterms:created xsi:type="dcterms:W3CDTF">2019-03-30T08:23:33Z</dcterms:created>
  <dcterms:modified xsi:type="dcterms:W3CDTF">2025-11-06T12:52:06Z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0x010100E2F1EC6C66121944B20E8A256E827A82</vt:lpwstr>
  </property>
</Properties>
</file>