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6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918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951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553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469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59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335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10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59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86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72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21C8F2-E8A0-4BBF-99F3-A641E97A5DEF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D7086-8986-484C-BCB3-D53E38A36F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83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ptimizesmart.com/social-interactions-tracking-through-google-analytic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Going Social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November, 2015</a:t>
            </a:r>
          </a:p>
        </p:txBody>
      </p:sp>
    </p:spTree>
    <p:extLst>
      <p:ext uri="{BB962C8B-B14F-4D97-AF65-F5344CB8AC3E}">
        <p14:creationId xmlns:p14="http://schemas.microsoft.com/office/powerpoint/2010/main" val="39039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Google Analytics with </a:t>
            </a:r>
            <a:r>
              <a:rPr lang="en-GB" smtClean="0"/>
              <a:t>Social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Lots of decent guides to “how to” add tags, Google +1, etc.</a:t>
            </a:r>
          </a:p>
          <a:p>
            <a:r>
              <a:rPr lang="en-GB" dirty="0" smtClean="0"/>
              <a:t>E.g.</a:t>
            </a:r>
          </a:p>
          <a:p>
            <a:r>
              <a:rPr lang="en-GB" dirty="0" smtClean="0">
                <a:hlinkClick r:id="rId2"/>
              </a:rPr>
              <a:t>https://www.optimizesmart.com/social-interactions-tracking-through-google-analytics/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100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39</Words>
  <Application>Microsoft Office PowerPoint</Application>
  <PresentationFormat>On-screen Show (4:3)</PresentationFormat>
  <Paragraphs>7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Going Social</vt:lpstr>
      <vt:lpstr>Google Analytics with Social Networking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Going Social</dc:title>
  <dc:creator>Rees, John</dc:creator>
  <cp:lastModifiedBy>Rees, John</cp:lastModifiedBy>
  <cp:revision>1</cp:revision>
  <dcterms:created xsi:type="dcterms:W3CDTF">2015-11-09T10:41:27Z</dcterms:created>
  <dcterms:modified xsi:type="dcterms:W3CDTF">2015-11-09T10:48:30Z</dcterms:modified>
</cp:coreProperties>
</file>