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9" r:id="rId1"/>
  </p:sldMasterIdLst>
  <p:notesMasterIdLst>
    <p:notesMasterId r:id="rId19"/>
  </p:notesMasterIdLst>
  <p:sldIdLst>
    <p:sldId id="256" r:id="rId2"/>
    <p:sldId id="257" r:id="rId3"/>
    <p:sldId id="258" r:id="rId4"/>
    <p:sldId id="260" r:id="rId5"/>
    <p:sldId id="266" r:id="rId6"/>
    <p:sldId id="267" r:id="rId7"/>
    <p:sldId id="264" r:id="rId8"/>
    <p:sldId id="262" r:id="rId9"/>
    <p:sldId id="263" r:id="rId10"/>
    <p:sldId id="273" r:id="rId11"/>
    <p:sldId id="268" r:id="rId12"/>
    <p:sldId id="259" r:id="rId13"/>
    <p:sldId id="269" r:id="rId14"/>
    <p:sldId id="270" r:id="rId15"/>
    <p:sldId id="271" r:id="rId16"/>
    <p:sldId id="265"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45" autoAdjust="0"/>
    <p:restoredTop sz="94660"/>
  </p:normalViewPr>
  <p:slideViewPr>
    <p:cSldViewPr snapToGrid="0">
      <p:cViewPr varScale="1">
        <p:scale>
          <a:sx n="128" d="100"/>
          <a:sy n="128" d="100"/>
        </p:scale>
        <p:origin x="12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0.png"/><Relationship Id="rId7" Type="http://schemas.openxmlformats.org/officeDocument/2006/relationships/image" Target="../media/image23.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4.svg"/></Relationships>
</file>

<file path=ppt/diagrams/_rels/data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_rels/data9.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10.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6.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12.svg"/><Relationship Id="rId9" Type="http://schemas.openxmlformats.org/officeDocument/2006/relationships/image" Target="../media/image51.png"/></Relationships>
</file>

<file path=ppt/diagrams/_rels/data11.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20.png"/><Relationship Id="rId7" Type="http://schemas.openxmlformats.org/officeDocument/2006/relationships/image" Target="../media/image62.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3.png"/><Relationship Id="rId7" Type="http://schemas.openxmlformats.org/officeDocument/2006/relationships/image" Target="../media/image27.png"/><Relationship Id="rId2" Type="http://schemas.openxmlformats.org/officeDocument/2006/relationships/image" Target="../media/image19.svg"/><Relationship Id="rId1" Type="http://schemas.openxmlformats.org/officeDocument/2006/relationships/image" Target="../media/image25.png"/><Relationship Id="rId6" Type="http://schemas.openxmlformats.org/officeDocument/2006/relationships/image" Target="../media/image22.svg"/><Relationship Id="rId5" Type="http://schemas.openxmlformats.org/officeDocument/2006/relationships/image" Target="../media/image26.png"/><Relationship Id="rId4" Type="http://schemas.openxmlformats.org/officeDocument/2006/relationships/image" Target="../media/image4.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11.png"/><Relationship Id="rId7" Type="http://schemas.openxmlformats.org/officeDocument/2006/relationships/image" Target="../media/image57.png"/><Relationship Id="rId12" Type="http://schemas.openxmlformats.org/officeDocument/2006/relationships/image" Target="../media/image54.svg"/><Relationship Id="rId2" Type="http://schemas.openxmlformats.org/officeDocument/2006/relationships/image" Target="../media/image45.svg"/><Relationship Id="rId1" Type="http://schemas.openxmlformats.org/officeDocument/2006/relationships/image" Target="../media/image55.png"/><Relationship Id="rId6" Type="http://schemas.openxmlformats.org/officeDocument/2006/relationships/image" Target="../media/image48.svg"/><Relationship Id="rId11" Type="http://schemas.openxmlformats.org/officeDocument/2006/relationships/image" Target="../media/image59.png"/><Relationship Id="rId5" Type="http://schemas.openxmlformats.org/officeDocument/2006/relationships/image" Target="../media/image56.png"/><Relationship Id="rId10" Type="http://schemas.openxmlformats.org/officeDocument/2006/relationships/image" Target="../media/image52.svg"/><Relationship Id="rId4" Type="http://schemas.openxmlformats.org/officeDocument/2006/relationships/image" Target="../media/image12.svg"/><Relationship Id="rId9" Type="http://schemas.openxmlformats.org/officeDocument/2006/relationships/image" Target="../media/image58.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3.png"/><Relationship Id="rId7" Type="http://schemas.openxmlformats.org/officeDocument/2006/relationships/image" Target="../media/image62.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079FCE07-8693-4829-9A48-D2F57ADA06B9}"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9499B62F-D8CD-4D43-877F-5FA3952F2991}">
      <dgm:prSet/>
      <dgm:spPr/>
      <dgm:t>
        <a:bodyPr/>
        <a:lstStyle/>
        <a:p>
          <a:r>
            <a:rPr lang="en-GB" dirty="0"/>
            <a:t>‘Jobs come and go, careers flourish or flounder, but a person’s basic employability – the ability to be employable – is the rock upon which the next job or career can be built.’ (Trought, 2017, p.1).</a:t>
          </a:r>
          <a:endParaRPr lang="en-US" dirty="0"/>
        </a:p>
      </dgm:t>
    </dgm:pt>
    <dgm:pt modelId="{AAD322F9-A873-4B6D-9032-0A700818A022}" type="parTrans" cxnId="{8EF36CBF-40B0-4288-A1CC-986DE3E12419}">
      <dgm:prSet/>
      <dgm:spPr/>
      <dgm:t>
        <a:bodyPr/>
        <a:lstStyle/>
        <a:p>
          <a:endParaRPr lang="en-US"/>
        </a:p>
      </dgm:t>
    </dgm:pt>
    <dgm:pt modelId="{CF4D8192-DA22-4BFB-863B-3DF5E9D029CB}" type="sibTrans" cxnId="{8EF36CBF-40B0-4288-A1CC-986DE3E12419}">
      <dgm:prSet/>
      <dgm:spPr/>
      <dgm:t>
        <a:bodyPr/>
        <a:lstStyle/>
        <a:p>
          <a:endParaRPr lang="en-US"/>
        </a:p>
      </dgm:t>
    </dgm:pt>
    <dgm:pt modelId="{EEF2351A-9158-44D1-BA24-C8A5F27AC642}">
      <dgm:prSet/>
      <dgm:spPr/>
      <dgm:t>
        <a:bodyPr/>
        <a:lstStyle/>
        <a:p>
          <a:r>
            <a:rPr lang="en-GB" dirty="0"/>
            <a:t>‘To be employable is ‘to develop the skills, experience and expertise necessary to move on or up – rather than mere school attainment – regardless of your employer.’    to be employable is ‘to develop the skills, experience and expertise necessary to move on or up – rather than mere school attainment – regardless of your employer.’ (Hallipelto, 2017, p.30).</a:t>
          </a:r>
          <a:endParaRPr lang="en-US" dirty="0"/>
        </a:p>
      </dgm:t>
    </dgm:pt>
    <dgm:pt modelId="{7F6E5443-A1D5-445C-8E3E-1D13BA71EA51}" type="parTrans" cxnId="{37E6B196-46CD-4185-9EFB-D25407F94EAA}">
      <dgm:prSet/>
      <dgm:spPr/>
      <dgm:t>
        <a:bodyPr/>
        <a:lstStyle/>
        <a:p>
          <a:endParaRPr lang="en-US"/>
        </a:p>
      </dgm:t>
    </dgm:pt>
    <dgm:pt modelId="{DCEDDB40-B2F8-4226-9CC9-9FB51EFB07A0}" type="sibTrans" cxnId="{37E6B196-46CD-4185-9EFB-D25407F94EAA}">
      <dgm:prSet/>
      <dgm:spPr/>
      <dgm:t>
        <a:bodyPr/>
        <a:lstStyle/>
        <a:p>
          <a:endParaRPr lang="en-US"/>
        </a:p>
      </dgm:t>
    </dgm:pt>
    <dgm:pt modelId="{C06EF368-06DF-47F3-8700-5183F250D72C}" type="pres">
      <dgm:prSet presAssocID="{079FCE07-8693-4829-9A48-D2F57ADA06B9}" presName="root" presStyleCnt="0">
        <dgm:presLayoutVars>
          <dgm:dir/>
          <dgm:resizeHandles val="exact"/>
        </dgm:presLayoutVars>
      </dgm:prSet>
      <dgm:spPr/>
    </dgm:pt>
    <dgm:pt modelId="{8EAAD9B3-5DB0-4B59-88FA-4EB503717224}" type="pres">
      <dgm:prSet presAssocID="{9499B62F-D8CD-4D43-877F-5FA3952F2991}" presName="compNode" presStyleCnt="0"/>
      <dgm:spPr/>
    </dgm:pt>
    <dgm:pt modelId="{7D777284-8631-4B1C-97F0-805E7C4D6525}" type="pres">
      <dgm:prSet presAssocID="{9499B62F-D8CD-4D43-877F-5FA3952F2991}" presName="bgRect" presStyleLbl="bgShp" presStyleIdx="0" presStyleCnt="2"/>
      <dgm:spPr/>
    </dgm:pt>
    <dgm:pt modelId="{507D5532-CF3E-4DC1-9205-B2AE732134FE}" type="pres">
      <dgm:prSet presAssocID="{9499B62F-D8CD-4D43-877F-5FA3952F29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5E8763C-8A24-4E6D-B9EC-160445F6B057}" type="pres">
      <dgm:prSet presAssocID="{9499B62F-D8CD-4D43-877F-5FA3952F2991}" presName="spaceRect" presStyleCnt="0"/>
      <dgm:spPr/>
    </dgm:pt>
    <dgm:pt modelId="{5D887C1F-09D2-407F-99B9-5864F06123A2}" type="pres">
      <dgm:prSet presAssocID="{9499B62F-D8CD-4D43-877F-5FA3952F2991}" presName="parTx" presStyleLbl="revTx" presStyleIdx="0" presStyleCnt="2">
        <dgm:presLayoutVars>
          <dgm:chMax val="0"/>
          <dgm:chPref val="0"/>
        </dgm:presLayoutVars>
      </dgm:prSet>
      <dgm:spPr/>
    </dgm:pt>
    <dgm:pt modelId="{4FA2F6D0-21A5-4AA1-B7A4-A63E4ACBC2AF}" type="pres">
      <dgm:prSet presAssocID="{CF4D8192-DA22-4BFB-863B-3DF5E9D029CB}" presName="sibTrans" presStyleCnt="0"/>
      <dgm:spPr/>
    </dgm:pt>
    <dgm:pt modelId="{91B7CC3B-BED0-4213-B579-7090752DC4ED}" type="pres">
      <dgm:prSet presAssocID="{EEF2351A-9158-44D1-BA24-C8A5F27AC642}" presName="compNode" presStyleCnt="0"/>
      <dgm:spPr/>
    </dgm:pt>
    <dgm:pt modelId="{2B4BF0CA-C83C-4A97-9F7E-150A26020306}" type="pres">
      <dgm:prSet presAssocID="{EEF2351A-9158-44D1-BA24-C8A5F27AC642}" presName="bgRect" presStyleLbl="bgShp" presStyleIdx="1" presStyleCnt="2"/>
      <dgm:spPr/>
    </dgm:pt>
    <dgm:pt modelId="{3EB98F5D-EA7C-4A5E-9870-0E35104A9610}" type="pres">
      <dgm:prSet presAssocID="{EEF2351A-9158-44D1-BA24-C8A5F27AC64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33D2C7A-CFDD-4513-91CA-4AC8447C4CD0}" type="pres">
      <dgm:prSet presAssocID="{EEF2351A-9158-44D1-BA24-C8A5F27AC642}" presName="spaceRect" presStyleCnt="0"/>
      <dgm:spPr/>
    </dgm:pt>
    <dgm:pt modelId="{A5196ED4-939A-4876-AFD8-DE7DE1296A16}" type="pres">
      <dgm:prSet presAssocID="{EEF2351A-9158-44D1-BA24-C8A5F27AC642}" presName="parTx" presStyleLbl="revTx" presStyleIdx="1" presStyleCnt="2">
        <dgm:presLayoutVars>
          <dgm:chMax val="0"/>
          <dgm:chPref val="0"/>
        </dgm:presLayoutVars>
      </dgm:prSet>
      <dgm:spPr/>
    </dgm:pt>
  </dgm:ptLst>
  <dgm:cxnLst>
    <dgm:cxn modelId="{C82FED4E-E3AA-404B-878D-7174D73D1121}" type="presOf" srcId="{EEF2351A-9158-44D1-BA24-C8A5F27AC642}" destId="{A5196ED4-939A-4876-AFD8-DE7DE1296A16}" srcOrd="0" destOrd="0" presId="urn:microsoft.com/office/officeart/2018/2/layout/IconVerticalSolidList"/>
    <dgm:cxn modelId="{CFE10291-7FF7-5545-9FF5-31D224EB73C8}" type="presOf" srcId="{9499B62F-D8CD-4D43-877F-5FA3952F2991}" destId="{5D887C1F-09D2-407F-99B9-5864F06123A2}" srcOrd="0" destOrd="0" presId="urn:microsoft.com/office/officeart/2018/2/layout/IconVerticalSolidList"/>
    <dgm:cxn modelId="{37E6B196-46CD-4185-9EFB-D25407F94EAA}" srcId="{079FCE07-8693-4829-9A48-D2F57ADA06B9}" destId="{EEF2351A-9158-44D1-BA24-C8A5F27AC642}" srcOrd="1" destOrd="0" parTransId="{7F6E5443-A1D5-445C-8E3E-1D13BA71EA51}" sibTransId="{DCEDDB40-B2F8-4226-9CC9-9FB51EFB07A0}"/>
    <dgm:cxn modelId="{48918B97-465C-E140-9E47-E4496FA07E11}" type="presOf" srcId="{079FCE07-8693-4829-9A48-D2F57ADA06B9}" destId="{C06EF368-06DF-47F3-8700-5183F250D72C}" srcOrd="0" destOrd="0" presId="urn:microsoft.com/office/officeart/2018/2/layout/IconVerticalSolidList"/>
    <dgm:cxn modelId="{8EF36CBF-40B0-4288-A1CC-986DE3E12419}" srcId="{079FCE07-8693-4829-9A48-D2F57ADA06B9}" destId="{9499B62F-D8CD-4D43-877F-5FA3952F2991}" srcOrd="0" destOrd="0" parTransId="{AAD322F9-A873-4B6D-9032-0A700818A022}" sibTransId="{CF4D8192-DA22-4BFB-863B-3DF5E9D029CB}"/>
    <dgm:cxn modelId="{445DC43D-F659-104C-8586-A45BA3C220C0}" type="presParOf" srcId="{C06EF368-06DF-47F3-8700-5183F250D72C}" destId="{8EAAD9B3-5DB0-4B59-88FA-4EB503717224}" srcOrd="0" destOrd="0" presId="urn:microsoft.com/office/officeart/2018/2/layout/IconVerticalSolidList"/>
    <dgm:cxn modelId="{6B164E6C-0ACB-DC4A-BCF6-B1F4FECBCF40}" type="presParOf" srcId="{8EAAD9B3-5DB0-4B59-88FA-4EB503717224}" destId="{7D777284-8631-4B1C-97F0-805E7C4D6525}" srcOrd="0" destOrd="0" presId="urn:microsoft.com/office/officeart/2018/2/layout/IconVerticalSolidList"/>
    <dgm:cxn modelId="{A9D2CD39-5676-5949-A35A-15153F36E59E}" type="presParOf" srcId="{8EAAD9B3-5DB0-4B59-88FA-4EB503717224}" destId="{507D5532-CF3E-4DC1-9205-B2AE732134FE}" srcOrd="1" destOrd="0" presId="urn:microsoft.com/office/officeart/2018/2/layout/IconVerticalSolidList"/>
    <dgm:cxn modelId="{1E5A29D7-9236-0447-B425-C345E271B4E8}" type="presParOf" srcId="{8EAAD9B3-5DB0-4B59-88FA-4EB503717224}" destId="{15E8763C-8A24-4E6D-B9EC-160445F6B057}" srcOrd="2" destOrd="0" presId="urn:microsoft.com/office/officeart/2018/2/layout/IconVerticalSolidList"/>
    <dgm:cxn modelId="{361C2B2B-5DC1-9042-A3D9-CF8A3EBCCA50}" type="presParOf" srcId="{8EAAD9B3-5DB0-4B59-88FA-4EB503717224}" destId="{5D887C1F-09D2-407F-99B9-5864F06123A2}" srcOrd="3" destOrd="0" presId="urn:microsoft.com/office/officeart/2018/2/layout/IconVerticalSolidList"/>
    <dgm:cxn modelId="{169D6F7D-1409-8C44-B7E7-39F07EB353CA}" type="presParOf" srcId="{C06EF368-06DF-47F3-8700-5183F250D72C}" destId="{4FA2F6D0-21A5-4AA1-B7A4-A63E4ACBC2AF}" srcOrd="1" destOrd="0" presId="urn:microsoft.com/office/officeart/2018/2/layout/IconVerticalSolidList"/>
    <dgm:cxn modelId="{30EDDFE7-6D95-2445-9622-F7A25592FB67}" type="presParOf" srcId="{C06EF368-06DF-47F3-8700-5183F250D72C}" destId="{91B7CC3B-BED0-4213-B579-7090752DC4ED}" srcOrd="2" destOrd="0" presId="urn:microsoft.com/office/officeart/2018/2/layout/IconVerticalSolidList"/>
    <dgm:cxn modelId="{28F5BE4B-392E-9A48-8A1B-50D5C2149A06}" type="presParOf" srcId="{91B7CC3B-BED0-4213-B579-7090752DC4ED}" destId="{2B4BF0CA-C83C-4A97-9F7E-150A26020306}" srcOrd="0" destOrd="0" presId="urn:microsoft.com/office/officeart/2018/2/layout/IconVerticalSolidList"/>
    <dgm:cxn modelId="{B107CB1C-B07C-DB49-A86F-9ACA061D99FE}" type="presParOf" srcId="{91B7CC3B-BED0-4213-B579-7090752DC4ED}" destId="{3EB98F5D-EA7C-4A5E-9870-0E35104A9610}" srcOrd="1" destOrd="0" presId="urn:microsoft.com/office/officeart/2018/2/layout/IconVerticalSolidList"/>
    <dgm:cxn modelId="{5F3C9961-5043-A84F-9FC9-3DD4DB8D7BE5}" type="presParOf" srcId="{91B7CC3B-BED0-4213-B579-7090752DC4ED}" destId="{433D2C7A-CFDD-4513-91CA-4AC8447C4CD0}" srcOrd="2" destOrd="0" presId="urn:microsoft.com/office/officeart/2018/2/layout/IconVerticalSolidList"/>
    <dgm:cxn modelId="{93F928C5-A1B4-2D4B-808E-B7D2BF9FEDD7}" type="presParOf" srcId="{91B7CC3B-BED0-4213-B579-7090752DC4ED}" destId="{A5196ED4-939A-4876-AFD8-DE7DE1296A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39051B-EA50-436D-B5E4-E8200733359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490618F-3EEF-457B-969C-A71EE92A174B}">
      <dgm:prSet/>
      <dgm:spPr/>
      <dgm:t>
        <a:bodyPr/>
        <a:lstStyle/>
        <a:p>
          <a:pPr>
            <a:lnSpc>
              <a:spcPct val="100000"/>
            </a:lnSpc>
          </a:pPr>
          <a:r>
            <a:rPr lang="en-US" dirty="0"/>
            <a:t>The ability to be employable</a:t>
          </a:r>
        </a:p>
      </dgm:t>
    </dgm:pt>
    <dgm:pt modelId="{D14E9D55-96B0-44B9-B59C-1A3E5C52D4F0}" type="parTrans" cxnId="{5C61C3AC-BC1D-425A-A28B-E185341314C9}">
      <dgm:prSet/>
      <dgm:spPr/>
      <dgm:t>
        <a:bodyPr/>
        <a:lstStyle/>
        <a:p>
          <a:endParaRPr lang="en-US"/>
        </a:p>
      </dgm:t>
    </dgm:pt>
    <dgm:pt modelId="{09E3A11D-4B39-4ACD-8101-052FEAF9EC4B}" type="sibTrans" cxnId="{5C61C3AC-BC1D-425A-A28B-E185341314C9}">
      <dgm:prSet/>
      <dgm:spPr/>
      <dgm:t>
        <a:bodyPr/>
        <a:lstStyle/>
        <a:p>
          <a:pPr>
            <a:lnSpc>
              <a:spcPct val="100000"/>
            </a:lnSpc>
          </a:pPr>
          <a:endParaRPr lang="en-US"/>
        </a:p>
      </dgm:t>
    </dgm:pt>
    <dgm:pt modelId="{3141277F-D201-45A5-8261-5C35C14029C1}">
      <dgm:prSet/>
      <dgm:spPr/>
      <dgm:t>
        <a:bodyPr/>
        <a:lstStyle/>
        <a:p>
          <a:pPr>
            <a:lnSpc>
              <a:spcPct val="100000"/>
            </a:lnSpc>
          </a:pPr>
          <a:r>
            <a:rPr lang="en-US" dirty="0"/>
            <a:t>Adapting and developing competencies in order to fit a specific job role </a:t>
          </a:r>
        </a:p>
      </dgm:t>
    </dgm:pt>
    <dgm:pt modelId="{580B47D6-89DD-44BA-A952-8FBEAF0AB081}" type="parTrans" cxnId="{EB7CFDA8-772A-49BC-90AC-B1981EF221F1}">
      <dgm:prSet/>
      <dgm:spPr/>
      <dgm:t>
        <a:bodyPr/>
        <a:lstStyle/>
        <a:p>
          <a:endParaRPr lang="en-US"/>
        </a:p>
      </dgm:t>
    </dgm:pt>
    <dgm:pt modelId="{FD246F79-5F23-4421-9D59-772B1911619A}" type="sibTrans" cxnId="{EB7CFDA8-772A-49BC-90AC-B1981EF221F1}">
      <dgm:prSet/>
      <dgm:spPr/>
      <dgm:t>
        <a:bodyPr/>
        <a:lstStyle/>
        <a:p>
          <a:pPr>
            <a:lnSpc>
              <a:spcPct val="100000"/>
            </a:lnSpc>
          </a:pPr>
          <a:endParaRPr lang="en-US"/>
        </a:p>
      </dgm:t>
    </dgm:pt>
    <dgm:pt modelId="{9E47C477-6B17-4E88-9A60-C9D8E0DEBEC9}">
      <dgm:prSet/>
      <dgm:spPr/>
      <dgm:t>
        <a:bodyPr/>
        <a:lstStyle/>
        <a:p>
          <a:pPr>
            <a:lnSpc>
              <a:spcPct val="100000"/>
            </a:lnSpc>
          </a:pPr>
          <a:r>
            <a:rPr lang="en-US" dirty="0"/>
            <a:t>Personal Evaluation</a:t>
          </a:r>
        </a:p>
      </dgm:t>
    </dgm:pt>
    <dgm:pt modelId="{8A2B87CD-88DB-4597-AD8C-B0BE10C786AC}" type="parTrans" cxnId="{D33261C5-9534-4AED-BCA2-5E1A037B63B8}">
      <dgm:prSet/>
      <dgm:spPr/>
      <dgm:t>
        <a:bodyPr/>
        <a:lstStyle/>
        <a:p>
          <a:endParaRPr lang="en-US"/>
        </a:p>
      </dgm:t>
    </dgm:pt>
    <dgm:pt modelId="{44641BAD-7FAC-4895-A1AC-4D7707075367}" type="sibTrans" cxnId="{D33261C5-9534-4AED-BCA2-5E1A037B63B8}">
      <dgm:prSet/>
      <dgm:spPr/>
      <dgm:t>
        <a:bodyPr/>
        <a:lstStyle/>
        <a:p>
          <a:pPr>
            <a:lnSpc>
              <a:spcPct val="100000"/>
            </a:lnSpc>
          </a:pPr>
          <a:endParaRPr lang="en-US"/>
        </a:p>
      </dgm:t>
    </dgm:pt>
    <dgm:pt modelId="{616D9BB1-70E7-479B-85D9-5857F61B1E51}">
      <dgm:prSet/>
      <dgm:spPr/>
      <dgm:t>
        <a:bodyPr/>
        <a:lstStyle/>
        <a:p>
          <a:pPr>
            <a:lnSpc>
              <a:spcPct val="100000"/>
            </a:lnSpc>
          </a:pPr>
          <a:r>
            <a:rPr lang="en-US" dirty="0"/>
            <a:t>Reflection using Kolb’s Reflective Cycle (1984)</a:t>
          </a:r>
        </a:p>
      </dgm:t>
    </dgm:pt>
    <dgm:pt modelId="{BA6C7BDE-FFE8-4E4B-B659-33A30DD48728}" type="parTrans" cxnId="{439309DF-CC97-4B18-AF70-96C2BF854114}">
      <dgm:prSet/>
      <dgm:spPr/>
      <dgm:t>
        <a:bodyPr/>
        <a:lstStyle/>
        <a:p>
          <a:endParaRPr lang="en-US"/>
        </a:p>
      </dgm:t>
    </dgm:pt>
    <dgm:pt modelId="{D5221668-7A91-449B-BCEF-600C00CBE167}" type="sibTrans" cxnId="{439309DF-CC97-4B18-AF70-96C2BF854114}">
      <dgm:prSet/>
      <dgm:spPr/>
      <dgm:t>
        <a:bodyPr/>
        <a:lstStyle/>
        <a:p>
          <a:pPr>
            <a:lnSpc>
              <a:spcPct val="100000"/>
            </a:lnSpc>
          </a:pPr>
          <a:endParaRPr lang="en-US"/>
        </a:p>
      </dgm:t>
    </dgm:pt>
    <dgm:pt modelId="{DCF7CAF2-DEC3-407E-BC40-BAD8614995BD}">
      <dgm:prSet/>
      <dgm:spPr/>
      <dgm:t>
        <a:bodyPr/>
        <a:lstStyle/>
        <a:p>
          <a:pPr>
            <a:lnSpc>
              <a:spcPct val="100000"/>
            </a:lnSpc>
          </a:pPr>
          <a:r>
            <a:rPr lang="en-US" dirty="0"/>
            <a:t>Personal Development Plan</a:t>
          </a:r>
        </a:p>
      </dgm:t>
    </dgm:pt>
    <dgm:pt modelId="{608EDF72-B57B-472F-A5F0-233D507ACB01}" type="parTrans" cxnId="{E5988C28-B435-4F6F-AAAD-B985BB530EEE}">
      <dgm:prSet/>
      <dgm:spPr/>
      <dgm:t>
        <a:bodyPr/>
        <a:lstStyle/>
        <a:p>
          <a:endParaRPr lang="en-US"/>
        </a:p>
      </dgm:t>
    </dgm:pt>
    <dgm:pt modelId="{5EDD8ECF-BC68-4FE7-B9FD-037F041B0F3F}" type="sibTrans" cxnId="{E5988C28-B435-4F6F-AAAD-B985BB530EEE}">
      <dgm:prSet/>
      <dgm:spPr/>
      <dgm:t>
        <a:bodyPr/>
        <a:lstStyle/>
        <a:p>
          <a:pPr>
            <a:lnSpc>
              <a:spcPct val="100000"/>
            </a:lnSpc>
          </a:pPr>
          <a:endParaRPr lang="en-US"/>
        </a:p>
      </dgm:t>
    </dgm:pt>
    <dgm:pt modelId="{C10193EB-7E81-457C-8BA3-DE216FAF037D}">
      <dgm:prSet/>
      <dgm:spPr/>
      <dgm:t>
        <a:bodyPr/>
        <a:lstStyle/>
        <a:p>
          <a:pPr>
            <a:lnSpc>
              <a:spcPct val="100000"/>
            </a:lnSpc>
          </a:pPr>
          <a:r>
            <a:rPr lang="en-US" dirty="0"/>
            <a:t>Reference list</a:t>
          </a:r>
        </a:p>
      </dgm:t>
    </dgm:pt>
    <dgm:pt modelId="{B13BDC33-75D7-4A0A-A53A-D678482CB157}" type="parTrans" cxnId="{9C4D4313-A1BC-4623-B3F6-A84BA9D8210A}">
      <dgm:prSet/>
      <dgm:spPr/>
      <dgm:t>
        <a:bodyPr/>
        <a:lstStyle/>
        <a:p>
          <a:endParaRPr lang="en-US"/>
        </a:p>
      </dgm:t>
    </dgm:pt>
    <dgm:pt modelId="{025E4A7E-0400-4AC3-B66A-740FB478B027}" type="sibTrans" cxnId="{9C4D4313-A1BC-4623-B3F6-A84BA9D8210A}">
      <dgm:prSet/>
      <dgm:spPr/>
      <dgm:t>
        <a:bodyPr/>
        <a:lstStyle/>
        <a:p>
          <a:endParaRPr lang="en-US"/>
        </a:p>
      </dgm:t>
    </dgm:pt>
    <dgm:pt modelId="{E740BB4A-A69F-4C10-B399-15A8BB755490}" type="pres">
      <dgm:prSet presAssocID="{7239051B-EA50-436D-B5E4-E82007333591}" presName="root" presStyleCnt="0">
        <dgm:presLayoutVars>
          <dgm:dir/>
          <dgm:resizeHandles val="exact"/>
        </dgm:presLayoutVars>
      </dgm:prSet>
      <dgm:spPr/>
    </dgm:pt>
    <dgm:pt modelId="{B4E61E64-8629-497B-98BB-712CAD4FF094}" type="pres">
      <dgm:prSet presAssocID="{7239051B-EA50-436D-B5E4-E82007333591}" presName="container" presStyleCnt="0">
        <dgm:presLayoutVars>
          <dgm:dir/>
          <dgm:resizeHandles val="exact"/>
        </dgm:presLayoutVars>
      </dgm:prSet>
      <dgm:spPr/>
    </dgm:pt>
    <dgm:pt modelId="{EC4B8C3E-3DE6-4E35-A0C7-A84C76602A57}" type="pres">
      <dgm:prSet presAssocID="{0490618F-3EEF-457B-969C-A71EE92A174B}" presName="compNode" presStyleCnt="0"/>
      <dgm:spPr/>
    </dgm:pt>
    <dgm:pt modelId="{15DAC2F2-E6E9-489E-87B3-0892E0169AF5}" type="pres">
      <dgm:prSet presAssocID="{0490618F-3EEF-457B-969C-A71EE92A174B}" presName="iconBgRect" presStyleLbl="bgShp" presStyleIdx="0" presStyleCnt="6"/>
      <dgm:spPr/>
    </dgm:pt>
    <dgm:pt modelId="{095B79A8-A7D0-4F30-83E9-86C91289B73B}" type="pres">
      <dgm:prSet presAssocID="{0490618F-3EEF-457B-969C-A71EE92A174B}" presName="iconRect" presStyleLbl="node1" presStyleIdx="0" presStyleCnt="6"/>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Wheelchair Access"/>
        </a:ext>
      </dgm:extLst>
    </dgm:pt>
    <dgm:pt modelId="{31162608-A4A2-411B-BDAE-AB2FAEDF89C3}" type="pres">
      <dgm:prSet presAssocID="{0490618F-3EEF-457B-969C-A71EE92A174B}" presName="spaceRect" presStyleCnt="0"/>
      <dgm:spPr/>
    </dgm:pt>
    <dgm:pt modelId="{4FA7AC58-0ED6-473A-AE32-494225468D08}" type="pres">
      <dgm:prSet presAssocID="{0490618F-3EEF-457B-969C-A71EE92A174B}" presName="textRect" presStyleLbl="revTx" presStyleIdx="0" presStyleCnt="6">
        <dgm:presLayoutVars>
          <dgm:chMax val="1"/>
          <dgm:chPref val="1"/>
        </dgm:presLayoutVars>
      </dgm:prSet>
      <dgm:spPr/>
    </dgm:pt>
    <dgm:pt modelId="{F00777F2-2888-42C1-A399-E64312E60308}" type="pres">
      <dgm:prSet presAssocID="{09E3A11D-4B39-4ACD-8101-052FEAF9EC4B}" presName="sibTrans" presStyleLbl="sibTrans2D1" presStyleIdx="0" presStyleCnt="0"/>
      <dgm:spPr/>
    </dgm:pt>
    <dgm:pt modelId="{1179458C-2483-43B1-9071-9B5FD7C7CA61}" type="pres">
      <dgm:prSet presAssocID="{3141277F-D201-45A5-8261-5C35C14029C1}" presName="compNode" presStyleCnt="0"/>
      <dgm:spPr/>
    </dgm:pt>
    <dgm:pt modelId="{A9783340-EC41-49BF-82ED-FFC4CB7E72C2}" type="pres">
      <dgm:prSet presAssocID="{3141277F-D201-45A5-8261-5C35C14029C1}" presName="iconBgRect" presStyleLbl="bgShp" presStyleIdx="1" presStyleCnt="6"/>
      <dgm:spPr/>
    </dgm:pt>
    <dgm:pt modelId="{FB032A36-9D6B-40BD-BEEB-7B97FD65D307}" type="pres">
      <dgm:prSet presAssocID="{3141277F-D201-45A5-8261-5C35C14029C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468A9661-9176-4964-9F2C-FF6641651EED}" type="pres">
      <dgm:prSet presAssocID="{3141277F-D201-45A5-8261-5C35C14029C1}" presName="spaceRect" presStyleCnt="0"/>
      <dgm:spPr/>
    </dgm:pt>
    <dgm:pt modelId="{F4E6E4C8-7EB0-4AE3-8E97-31474595A087}" type="pres">
      <dgm:prSet presAssocID="{3141277F-D201-45A5-8261-5C35C14029C1}" presName="textRect" presStyleLbl="revTx" presStyleIdx="1" presStyleCnt="6">
        <dgm:presLayoutVars>
          <dgm:chMax val="1"/>
          <dgm:chPref val="1"/>
        </dgm:presLayoutVars>
      </dgm:prSet>
      <dgm:spPr/>
    </dgm:pt>
    <dgm:pt modelId="{C769E2E6-F934-4414-B5DB-732494A6A6BC}" type="pres">
      <dgm:prSet presAssocID="{FD246F79-5F23-4421-9D59-772B1911619A}" presName="sibTrans" presStyleLbl="sibTrans2D1" presStyleIdx="0" presStyleCnt="0"/>
      <dgm:spPr/>
    </dgm:pt>
    <dgm:pt modelId="{CD8F26B9-F984-4CDF-B698-A59A696C8DDF}" type="pres">
      <dgm:prSet presAssocID="{9E47C477-6B17-4E88-9A60-C9D8E0DEBEC9}" presName="compNode" presStyleCnt="0"/>
      <dgm:spPr/>
    </dgm:pt>
    <dgm:pt modelId="{8682E277-59A2-4911-8460-80FB4B419934}" type="pres">
      <dgm:prSet presAssocID="{9E47C477-6B17-4E88-9A60-C9D8E0DEBEC9}" presName="iconBgRect" presStyleLbl="bgShp" presStyleIdx="2" presStyleCnt="6"/>
      <dgm:spPr/>
    </dgm:pt>
    <dgm:pt modelId="{B5EC43E5-EF77-45D0-9A23-9F13F5C121F3}" type="pres">
      <dgm:prSet presAssocID="{9E47C477-6B17-4E88-9A60-C9D8E0DEBEC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F694C8EA-A3F3-4154-AD69-B324E0922D05}" type="pres">
      <dgm:prSet presAssocID="{9E47C477-6B17-4E88-9A60-C9D8E0DEBEC9}" presName="spaceRect" presStyleCnt="0"/>
      <dgm:spPr/>
    </dgm:pt>
    <dgm:pt modelId="{80921523-2D6B-482B-BABF-C6789ACDF99D}" type="pres">
      <dgm:prSet presAssocID="{9E47C477-6B17-4E88-9A60-C9D8E0DEBEC9}" presName="textRect" presStyleLbl="revTx" presStyleIdx="2" presStyleCnt="6">
        <dgm:presLayoutVars>
          <dgm:chMax val="1"/>
          <dgm:chPref val="1"/>
        </dgm:presLayoutVars>
      </dgm:prSet>
      <dgm:spPr/>
    </dgm:pt>
    <dgm:pt modelId="{1869C532-46F3-4513-B520-8E3B7B369BAA}" type="pres">
      <dgm:prSet presAssocID="{44641BAD-7FAC-4895-A1AC-4D7707075367}" presName="sibTrans" presStyleLbl="sibTrans2D1" presStyleIdx="0" presStyleCnt="0"/>
      <dgm:spPr/>
    </dgm:pt>
    <dgm:pt modelId="{8D6E623E-37B9-4076-957B-12D057007F0B}" type="pres">
      <dgm:prSet presAssocID="{616D9BB1-70E7-479B-85D9-5857F61B1E51}" presName="compNode" presStyleCnt="0"/>
      <dgm:spPr/>
    </dgm:pt>
    <dgm:pt modelId="{CFB6196E-7296-4186-923C-B5D1623C14F4}" type="pres">
      <dgm:prSet presAssocID="{616D9BB1-70E7-479B-85D9-5857F61B1E51}" presName="iconBgRect" presStyleLbl="bgShp" presStyleIdx="3" presStyleCnt="6"/>
      <dgm:spPr/>
    </dgm:pt>
    <dgm:pt modelId="{8E05B9FB-183E-49B0-A5F3-796C3068D146}" type="pres">
      <dgm:prSet presAssocID="{616D9BB1-70E7-479B-85D9-5857F61B1E5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67BA1AB-0D06-40ED-A2B4-FEA63CF82695}" type="pres">
      <dgm:prSet presAssocID="{616D9BB1-70E7-479B-85D9-5857F61B1E51}" presName="spaceRect" presStyleCnt="0"/>
      <dgm:spPr/>
    </dgm:pt>
    <dgm:pt modelId="{78FD6D5E-E2A4-4C07-98F6-57C7B07511A0}" type="pres">
      <dgm:prSet presAssocID="{616D9BB1-70E7-479B-85D9-5857F61B1E51}" presName="textRect" presStyleLbl="revTx" presStyleIdx="3" presStyleCnt="6">
        <dgm:presLayoutVars>
          <dgm:chMax val="1"/>
          <dgm:chPref val="1"/>
        </dgm:presLayoutVars>
      </dgm:prSet>
      <dgm:spPr/>
    </dgm:pt>
    <dgm:pt modelId="{35422770-A47B-4D1D-94E7-641AEE513CB0}" type="pres">
      <dgm:prSet presAssocID="{D5221668-7A91-449B-BCEF-600C00CBE167}" presName="sibTrans" presStyleLbl="sibTrans2D1" presStyleIdx="0" presStyleCnt="0"/>
      <dgm:spPr/>
    </dgm:pt>
    <dgm:pt modelId="{69289F40-0D9A-4C5B-8DC3-29166407E797}" type="pres">
      <dgm:prSet presAssocID="{DCF7CAF2-DEC3-407E-BC40-BAD8614995BD}" presName="compNode" presStyleCnt="0"/>
      <dgm:spPr/>
    </dgm:pt>
    <dgm:pt modelId="{32DEC9CA-40E5-40C1-BC6A-27583650259E}" type="pres">
      <dgm:prSet presAssocID="{DCF7CAF2-DEC3-407E-BC40-BAD8614995BD}" presName="iconBgRect" presStyleLbl="bgShp" presStyleIdx="4" presStyleCnt="6"/>
      <dgm:spPr/>
    </dgm:pt>
    <dgm:pt modelId="{184F1570-4030-4D11-814F-06F25FCEE68C}" type="pres">
      <dgm:prSet presAssocID="{DCF7CAF2-DEC3-407E-BC40-BAD8614995B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F3EB58C6-63CE-44E2-A611-40A6F2DEECE1}" type="pres">
      <dgm:prSet presAssocID="{DCF7CAF2-DEC3-407E-BC40-BAD8614995BD}" presName="spaceRect" presStyleCnt="0"/>
      <dgm:spPr/>
    </dgm:pt>
    <dgm:pt modelId="{1B187DB2-6EA2-40F9-A54F-00E94173086B}" type="pres">
      <dgm:prSet presAssocID="{DCF7CAF2-DEC3-407E-BC40-BAD8614995BD}" presName="textRect" presStyleLbl="revTx" presStyleIdx="4" presStyleCnt="6">
        <dgm:presLayoutVars>
          <dgm:chMax val="1"/>
          <dgm:chPref val="1"/>
        </dgm:presLayoutVars>
      </dgm:prSet>
      <dgm:spPr/>
    </dgm:pt>
    <dgm:pt modelId="{A58067CA-9872-4DA2-8514-67EEF4A469F1}" type="pres">
      <dgm:prSet presAssocID="{5EDD8ECF-BC68-4FE7-B9FD-037F041B0F3F}" presName="sibTrans" presStyleLbl="sibTrans2D1" presStyleIdx="0" presStyleCnt="0"/>
      <dgm:spPr/>
    </dgm:pt>
    <dgm:pt modelId="{2BBA3EC2-13CC-437B-B390-119D290CCDD1}" type="pres">
      <dgm:prSet presAssocID="{C10193EB-7E81-457C-8BA3-DE216FAF037D}" presName="compNode" presStyleCnt="0"/>
      <dgm:spPr/>
    </dgm:pt>
    <dgm:pt modelId="{5D4546E8-9086-4CA8-8C87-59D6DB4B4D2D}" type="pres">
      <dgm:prSet presAssocID="{C10193EB-7E81-457C-8BA3-DE216FAF037D}" presName="iconBgRect" presStyleLbl="bgShp" presStyleIdx="5" presStyleCnt="6"/>
      <dgm:spPr/>
    </dgm:pt>
    <dgm:pt modelId="{A7B3F083-2857-40AF-9EB6-BB3267B92DDE}" type="pres">
      <dgm:prSet presAssocID="{C10193EB-7E81-457C-8BA3-DE216FAF037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st"/>
        </a:ext>
      </dgm:extLst>
    </dgm:pt>
    <dgm:pt modelId="{5BF53D43-7498-4562-AA6A-08DDEF2FE82B}" type="pres">
      <dgm:prSet presAssocID="{C10193EB-7E81-457C-8BA3-DE216FAF037D}" presName="spaceRect" presStyleCnt="0"/>
      <dgm:spPr/>
    </dgm:pt>
    <dgm:pt modelId="{F4D9CB20-2AE6-4037-A15E-0E4EFB639672}" type="pres">
      <dgm:prSet presAssocID="{C10193EB-7E81-457C-8BA3-DE216FAF037D}" presName="textRect" presStyleLbl="revTx" presStyleIdx="5" presStyleCnt="6">
        <dgm:presLayoutVars>
          <dgm:chMax val="1"/>
          <dgm:chPref val="1"/>
        </dgm:presLayoutVars>
      </dgm:prSet>
      <dgm:spPr/>
    </dgm:pt>
  </dgm:ptLst>
  <dgm:cxnLst>
    <dgm:cxn modelId="{9C4D4313-A1BC-4623-B3F6-A84BA9D8210A}" srcId="{7239051B-EA50-436D-B5E4-E82007333591}" destId="{C10193EB-7E81-457C-8BA3-DE216FAF037D}" srcOrd="5" destOrd="0" parTransId="{B13BDC33-75D7-4A0A-A53A-D678482CB157}" sibTransId="{025E4A7E-0400-4AC3-B66A-740FB478B027}"/>
    <dgm:cxn modelId="{3D0FBE22-5188-B84D-B94E-5187569490FF}" type="presOf" srcId="{C10193EB-7E81-457C-8BA3-DE216FAF037D}" destId="{F4D9CB20-2AE6-4037-A15E-0E4EFB639672}" srcOrd="0" destOrd="0" presId="urn:microsoft.com/office/officeart/2018/2/layout/IconCircleList"/>
    <dgm:cxn modelId="{E5988C28-B435-4F6F-AAAD-B985BB530EEE}" srcId="{7239051B-EA50-436D-B5E4-E82007333591}" destId="{DCF7CAF2-DEC3-407E-BC40-BAD8614995BD}" srcOrd="4" destOrd="0" parTransId="{608EDF72-B57B-472F-A5F0-233D507ACB01}" sibTransId="{5EDD8ECF-BC68-4FE7-B9FD-037F041B0F3F}"/>
    <dgm:cxn modelId="{BF2BE02B-CEF1-BE49-AC8E-3BDF4B8D834B}" type="presOf" srcId="{9E47C477-6B17-4E88-9A60-C9D8E0DEBEC9}" destId="{80921523-2D6B-482B-BABF-C6789ACDF99D}" srcOrd="0" destOrd="0" presId="urn:microsoft.com/office/officeart/2018/2/layout/IconCircleList"/>
    <dgm:cxn modelId="{BE7FF759-E6CF-B840-9C24-7ED9CC4E00CE}" type="presOf" srcId="{5EDD8ECF-BC68-4FE7-B9FD-037F041B0F3F}" destId="{A58067CA-9872-4DA2-8514-67EEF4A469F1}" srcOrd="0" destOrd="0" presId="urn:microsoft.com/office/officeart/2018/2/layout/IconCircleList"/>
    <dgm:cxn modelId="{3C269F7B-0699-1E4C-B8A6-C53570A9DF0E}" type="presOf" srcId="{3141277F-D201-45A5-8261-5C35C14029C1}" destId="{F4E6E4C8-7EB0-4AE3-8E97-31474595A087}" srcOrd="0" destOrd="0" presId="urn:microsoft.com/office/officeart/2018/2/layout/IconCircleList"/>
    <dgm:cxn modelId="{11ADBB84-7AF6-D743-A95D-100FD8B08B9B}" type="presOf" srcId="{09E3A11D-4B39-4ACD-8101-052FEAF9EC4B}" destId="{F00777F2-2888-42C1-A399-E64312E60308}" srcOrd="0" destOrd="0" presId="urn:microsoft.com/office/officeart/2018/2/layout/IconCircleList"/>
    <dgm:cxn modelId="{F4B03C8D-EC8E-7B47-BFE5-2EF473730C69}" type="presOf" srcId="{DCF7CAF2-DEC3-407E-BC40-BAD8614995BD}" destId="{1B187DB2-6EA2-40F9-A54F-00E94173086B}" srcOrd="0" destOrd="0" presId="urn:microsoft.com/office/officeart/2018/2/layout/IconCircleList"/>
    <dgm:cxn modelId="{5DC5ED8E-314F-774F-AD44-3AE4E545A79E}" type="presOf" srcId="{7239051B-EA50-436D-B5E4-E82007333591}" destId="{E740BB4A-A69F-4C10-B399-15A8BB755490}" srcOrd="0" destOrd="0" presId="urn:microsoft.com/office/officeart/2018/2/layout/IconCircleList"/>
    <dgm:cxn modelId="{E1CBCCA4-929A-234E-9F8E-AFC7A1CABFD5}" type="presOf" srcId="{D5221668-7A91-449B-BCEF-600C00CBE167}" destId="{35422770-A47B-4D1D-94E7-641AEE513CB0}" srcOrd="0" destOrd="0" presId="urn:microsoft.com/office/officeart/2018/2/layout/IconCircleList"/>
    <dgm:cxn modelId="{F26476A6-4FE1-3A47-AF3F-49DFB02F1FF0}" type="presOf" srcId="{0490618F-3EEF-457B-969C-A71EE92A174B}" destId="{4FA7AC58-0ED6-473A-AE32-494225468D08}" srcOrd="0" destOrd="0" presId="urn:microsoft.com/office/officeart/2018/2/layout/IconCircleList"/>
    <dgm:cxn modelId="{EB7CFDA8-772A-49BC-90AC-B1981EF221F1}" srcId="{7239051B-EA50-436D-B5E4-E82007333591}" destId="{3141277F-D201-45A5-8261-5C35C14029C1}" srcOrd="1" destOrd="0" parTransId="{580B47D6-89DD-44BA-A952-8FBEAF0AB081}" sibTransId="{FD246F79-5F23-4421-9D59-772B1911619A}"/>
    <dgm:cxn modelId="{5C61C3AC-BC1D-425A-A28B-E185341314C9}" srcId="{7239051B-EA50-436D-B5E4-E82007333591}" destId="{0490618F-3EEF-457B-969C-A71EE92A174B}" srcOrd="0" destOrd="0" parTransId="{D14E9D55-96B0-44B9-B59C-1A3E5C52D4F0}" sibTransId="{09E3A11D-4B39-4ACD-8101-052FEAF9EC4B}"/>
    <dgm:cxn modelId="{D33261C5-9534-4AED-BCA2-5E1A037B63B8}" srcId="{7239051B-EA50-436D-B5E4-E82007333591}" destId="{9E47C477-6B17-4E88-9A60-C9D8E0DEBEC9}" srcOrd="2" destOrd="0" parTransId="{8A2B87CD-88DB-4597-AD8C-B0BE10C786AC}" sibTransId="{44641BAD-7FAC-4895-A1AC-4D7707075367}"/>
    <dgm:cxn modelId="{487926C6-DA22-1D4F-98E1-64EAECE4FB5F}" type="presOf" srcId="{FD246F79-5F23-4421-9D59-772B1911619A}" destId="{C769E2E6-F934-4414-B5DB-732494A6A6BC}" srcOrd="0" destOrd="0" presId="urn:microsoft.com/office/officeart/2018/2/layout/IconCircleList"/>
    <dgm:cxn modelId="{E10426CB-6769-4841-B022-FFAFF5C58873}" type="presOf" srcId="{616D9BB1-70E7-479B-85D9-5857F61B1E51}" destId="{78FD6D5E-E2A4-4C07-98F6-57C7B07511A0}" srcOrd="0" destOrd="0" presId="urn:microsoft.com/office/officeart/2018/2/layout/IconCircleList"/>
    <dgm:cxn modelId="{439309DF-CC97-4B18-AF70-96C2BF854114}" srcId="{7239051B-EA50-436D-B5E4-E82007333591}" destId="{616D9BB1-70E7-479B-85D9-5857F61B1E51}" srcOrd="3" destOrd="0" parTransId="{BA6C7BDE-FFE8-4E4B-B659-33A30DD48728}" sibTransId="{D5221668-7A91-449B-BCEF-600C00CBE167}"/>
    <dgm:cxn modelId="{C87F9BDF-5E9A-C846-9D9C-72996C0FF8CA}" type="presOf" srcId="{44641BAD-7FAC-4895-A1AC-4D7707075367}" destId="{1869C532-46F3-4513-B520-8E3B7B369BAA}" srcOrd="0" destOrd="0" presId="urn:microsoft.com/office/officeart/2018/2/layout/IconCircleList"/>
    <dgm:cxn modelId="{3B40F41C-C8B4-114B-A8B9-D8F7B01ED66C}" type="presParOf" srcId="{E740BB4A-A69F-4C10-B399-15A8BB755490}" destId="{B4E61E64-8629-497B-98BB-712CAD4FF094}" srcOrd="0" destOrd="0" presId="urn:microsoft.com/office/officeart/2018/2/layout/IconCircleList"/>
    <dgm:cxn modelId="{8A591998-AD6D-5D4F-9D0C-786BC50B912B}" type="presParOf" srcId="{B4E61E64-8629-497B-98BB-712CAD4FF094}" destId="{EC4B8C3E-3DE6-4E35-A0C7-A84C76602A57}" srcOrd="0" destOrd="0" presId="urn:microsoft.com/office/officeart/2018/2/layout/IconCircleList"/>
    <dgm:cxn modelId="{086149E4-B106-E046-8C6F-24E5946CAD32}" type="presParOf" srcId="{EC4B8C3E-3DE6-4E35-A0C7-A84C76602A57}" destId="{15DAC2F2-E6E9-489E-87B3-0892E0169AF5}" srcOrd="0" destOrd="0" presId="urn:microsoft.com/office/officeart/2018/2/layout/IconCircleList"/>
    <dgm:cxn modelId="{32C98945-8AF9-3C46-9194-744CBFEAD877}" type="presParOf" srcId="{EC4B8C3E-3DE6-4E35-A0C7-A84C76602A57}" destId="{095B79A8-A7D0-4F30-83E9-86C91289B73B}" srcOrd="1" destOrd="0" presId="urn:microsoft.com/office/officeart/2018/2/layout/IconCircleList"/>
    <dgm:cxn modelId="{797BDFD2-239E-B141-8622-FEA1B6AF61B6}" type="presParOf" srcId="{EC4B8C3E-3DE6-4E35-A0C7-A84C76602A57}" destId="{31162608-A4A2-411B-BDAE-AB2FAEDF89C3}" srcOrd="2" destOrd="0" presId="urn:microsoft.com/office/officeart/2018/2/layout/IconCircleList"/>
    <dgm:cxn modelId="{BDF0C9DC-78FB-6840-BCCC-C42ECDCAF783}" type="presParOf" srcId="{EC4B8C3E-3DE6-4E35-A0C7-A84C76602A57}" destId="{4FA7AC58-0ED6-473A-AE32-494225468D08}" srcOrd="3" destOrd="0" presId="urn:microsoft.com/office/officeart/2018/2/layout/IconCircleList"/>
    <dgm:cxn modelId="{0515DB82-E0D1-614B-BB0F-CA89B96A1319}" type="presParOf" srcId="{B4E61E64-8629-497B-98BB-712CAD4FF094}" destId="{F00777F2-2888-42C1-A399-E64312E60308}" srcOrd="1" destOrd="0" presId="urn:microsoft.com/office/officeart/2018/2/layout/IconCircleList"/>
    <dgm:cxn modelId="{89D41BAB-DF8F-BA43-9594-873CBF8FE967}" type="presParOf" srcId="{B4E61E64-8629-497B-98BB-712CAD4FF094}" destId="{1179458C-2483-43B1-9071-9B5FD7C7CA61}" srcOrd="2" destOrd="0" presId="urn:microsoft.com/office/officeart/2018/2/layout/IconCircleList"/>
    <dgm:cxn modelId="{6794BDB3-580E-7E44-9D97-D1B561599983}" type="presParOf" srcId="{1179458C-2483-43B1-9071-9B5FD7C7CA61}" destId="{A9783340-EC41-49BF-82ED-FFC4CB7E72C2}" srcOrd="0" destOrd="0" presId="urn:microsoft.com/office/officeart/2018/2/layout/IconCircleList"/>
    <dgm:cxn modelId="{6C28BA91-3D5F-B44D-A995-533AEF00F85A}" type="presParOf" srcId="{1179458C-2483-43B1-9071-9B5FD7C7CA61}" destId="{FB032A36-9D6B-40BD-BEEB-7B97FD65D307}" srcOrd="1" destOrd="0" presId="urn:microsoft.com/office/officeart/2018/2/layout/IconCircleList"/>
    <dgm:cxn modelId="{45C2FD43-0D63-D243-9D24-8BE07F38241B}" type="presParOf" srcId="{1179458C-2483-43B1-9071-9B5FD7C7CA61}" destId="{468A9661-9176-4964-9F2C-FF6641651EED}" srcOrd="2" destOrd="0" presId="urn:microsoft.com/office/officeart/2018/2/layout/IconCircleList"/>
    <dgm:cxn modelId="{AE508F76-5C00-AC4D-9FFC-57532CD17D52}" type="presParOf" srcId="{1179458C-2483-43B1-9071-9B5FD7C7CA61}" destId="{F4E6E4C8-7EB0-4AE3-8E97-31474595A087}" srcOrd="3" destOrd="0" presId="urn:microsoft.com/office/officeart/2018/2/layout/IconCircleList"/>
    <dgm:cxn modelId="{7E2C2EC5-4A95-D54A-8F9C-09A8FAA8D34C}" type="presParOf" srcId="{B4E61E64-8629-497B-98BB-712CAD4FF094}" destId="{C769E2E6-F934-4414-B5DB-732494A6A6BC}" srcOrd="3" destOrd="0" presId="urn:microsoft.com/office/officeart/2018/2/layout/IconCircleList"/>
    <dgm:cxn modelId="{8C6121B7-E265-6849-92D3-13490C005B45}" type="presParOf" srcId="{B4E61E64-8629-497B-98BB-712CAD4FF094}" destId="{CD8F26B9-F984-4CDF-B698-A59A696C8DDF}" srcOrd="4" destOrd="0" presId="urn:microsoft.com/office/officeart/2018/2/layout/IconCircleList"/>
    <dgm:cxn modelId="{E2808C30-EE3B-3841-88B5-FDAA77E8D772}" type="presParOf" srcId="{CD8F26B9-F984-4CDF-B698-A59A696C8DDF}" destId="{8682E277-59A2-4911-8460-80FB4B419934}" srcOrd="0" destOrd="0" presId="urn:microsoft.com/office/officeart/2018/2/layout/IconCircleList"/>
    <dgm:cxn modelId="{BECAFEE8-160E-8445-AB67-D3D07876C655}" type="presParOf" srcId="{CD8F26B9-F984-4CDF-B698-A59A696C8DDF}" destId="{B5EC43E5-EF77-45D0-9A23-9F13F5C121F3}" srcOrd="1" destOrd="0" presId="urn:microsoft.com/office/officeart/2018/2/layout/IconCircleList"/>
    <dgm:cxn modelId="{0BA49143-74DD-884D-8DFF-591E75FE0254}" type="presParOf" srcId="{CD8F26B9-F984-4CDF-B698-A59A696C8DDF}" destId="{F694C8EA-A3F3-4154-AD69-B324E0922D05}" srcOrd="2" destOrd="0" presId="urn:microsoft.com/office/officeart/2018/2/layout/IconCircleList"/>
    <dgm:cxn modelId="{E9969325-2D13-8742-95D8-96CB875DB3D0}" type="presParOf" srcId="{CD8F26B9-F984-4CDF-B698-A59A696C8DDF}" destId="{80921523-2D6B-482B-BABF-C6789ACDF99D}" srcOrd="3" destOrd="0" presId="urn:microsoft.com/office/officeart/2018/2/layout/IconCircleList"/>
    <dgm:cxn modelId="{466EBAED-DB0A-0649-B1EA-58492A978797}" type="presParOf" srcId="{B4E61E64-8629-497B-98BB-712CAD4FF094}" destId="{1869C532-46F3-4513-B520-8E3B7B369BAA}" srcOrd="5" destOrd="0" presId="urn:microsoft.com/office/officeart/2018/2/layout/IconCircleList"/>
    <dgm:cxn modelId="{6FA0D0FB-0127-6045-BCFB-79778BEC3041}" type="presParOf" srcId="{B4E61E64-8629-497B-98BB-712CAD4FF094}" destId="{8D6E623E-37B9-4076-957B-12D057007F0B}" srcOrd="6" destOrd="0" presId="urn:microsoft.com/office/officeart/2018/2/layout/IconCircleList"/>
    <dgm:cxn modelId="{5C9E3DB9-59B7-2142-AA88-CA23507C28C4}" type="presParOf" srcId="{8D6E623E-37B9-4076-957B-12D057007F0B}" destId="{CFB6196E-7296-4186-923C-B5D1623C14F4}" srcOrd="0" destOrd="0" presId="urn:microsoft.com/office/officeart/2018/2/layout/IconCircleList"/>
    <dgm:cxn modelId="{50CF07F4-062D-6941-99DC-1E92DA43DA5F}" type="presParOf" srcId="{8D6E623E-37B9-4076-957B-12D057007F0B}" destId="{8E05B9FB-183E-49B0-A5F3-796C3068D146}" srcOrd="1" destOrd="0" presId="urn:microsoft.com/office/officeart/2018/2/layout/IconCircleList"/>
    <dgm:cxn modelId="{24D47358-AFAF-674B-A0FE-BDAF0A8DE3DB}" type="presParOf" srcId="{8D6E623E-37B9-4076-957B-12D057007F0B}" destId="{F67BA1AB-0D06-40ED-A2B4-FEA63CF82695}" srcOrd="2" destOrd="0" presId="urn:microsoft.com/office/officeart/2018/2/layout/IconCircleList"/>
    <dgm:cxn modelId="{AB440635-6665-F545-BF08-781039834A97}" type="presParOf" srcId="{8D6E623E-37B9-4076-957B-12D057007F0B}" destId="{78FD6D5E-E2A4-4C07-98F6-57C7B07511A0}" srcOrd="3" destOrd="0" presId="urn:microsoft.com/office/officeart/2018/2/layout/IconCircleList"/>
    <dgm:cxn modelId="{F7B5AC2E-DFCC-4C47-BCE2-B7D1DD8A6DCB}" type="presParOf" srcId="{B4E61E64-8629-497B-98BB-712CAD4FF094}" destId="{35422770-A47B-4D1D-94E7-641AEE513CB0}" srcOrd="7" destOrd="0" presId="urn:microsoft.com/office/officeart/2018/2/layout/IconCircleList"/>
    <dgm:cxn modelId="{F8C3AE66-A02B-A642-8BC0-AFBDFBDED8C7}" type="presParOf" srcId="{B4E61E64-8629-497B-98BB-712CAD4FF094}" destId="{69289F40-0D9A-4C5B-8DC3-29166407E797}" srcOrd="8" destOrd="0" presId="urn:microsoft.com/office/officeart/2018/2/layout/IconCircleList"/>
    <dgm:cxn modelId="{DFE32175-CA6A-3F40-9CCF-14D6A5ED2A27}" type="presParOf" srcId="{69289F40-0D9A-4C5B-8DC3-29166407E797}" destId="{32DEC9CA-40E5-40C1-BC6A-27583650259E}" srcOrd="0" destOrd="0" presId="urn:microsoft.com/office/officeart/2018/2/layout/IconCircleList"/>
    <dgm:cxn modelId="{DB72DF85-B459-CB42-94CF-CBE8EDFEAE71}" type="presParOf" srcId="{69289F40-0D9A-4C5B-8DC3-29166407E797}" destId="{184F1570-4030-4D11-814F-06F25FCEE68C}" srcOrd="1" destOrd="0" presId="urn:microsoft.com/office/officeart/2018/2/layout/IconCircleList"/>
    <dgm:cxn modelId="{17C437EE-B825-CD4B-A774-CD762EA2D43D}" type="presParOf" srcId="{69289F40-0D9A-4C5B-8DC3-29166407E797}" destId="{F3EB58C6-63CE-44E2-A611-40A6F2DEECE1}" srcOrd="2" destOrd="0" presId="urn:microsoft.com/office/officeart/2018/2/layout/IconCircleList"/>
    <dgm:cxn modelId="{911B01B7-A8DF-724B-AB3D-CA952B495B1C}" type="presParOf" srcId="{69289F40-0D9A-4C5B-8DC3-29166407E797}" destId="{1B187DB2-6EA2-40F9-A54F-00E94173086B}" srcOrd="3" destOrd="0" presId="urn:microsoft.com/office/officeart/2018/2/layout/IconCircleList"/>
    <dgm:cxn modelId="{44C2CB60-0D6A-0744-A065-C32DA9AE0421}" type="presParOf" srcId="{B4E61E64-8629-497B-98BB-712CAD4FF094}" destId="{A58067CA-9872-4DA2-8514-67EEF4A469F1}" srcOrd="9" destOrd="0" presId="urn:microsoft.com/office/officeart/2018/2/layout/IconCircleList"/>
    <dgm:cxn modelId="{DBB3C636-3D97-1843-B2CB-986A3A63DE1E}" type="presParOf" srcId="{B4E61E64-8629-497B-98BB-712CAD4FF094}" destId="{2BBA3EC2-13CC-437B-B390-119D290CCDD1}" srcOrd="10" destOrd="0" presId="urn:microsoft.com/office/officeart/2018/2/layout/IconCircleList"/>
    <dgm:cxn modelId="{BFC5B64D-4FDD-5747-8135-1B9635D14C4E}" type="presParOf" srcId="{2BBA3EC2-13CC-437B-B390-119D290CCDD1}" destId="{5D4546E8-9086-4CA8-8C87-59D6DB4B4D2D}" srcOrd="0" destOrd="0" presId="urn:microsoft.com/office/officeart/2018/2/layout/IconCircleList"/>
    <dgm:cxn modelId="{A6A4DE72-7E4B-6A46-92ED-3D0A9D6E1440}" type="presParOf" srcId="{2BBA3EC2-13CC-437B-B390-119D290CCDD1}" destId="{A7B3F083-2857-40AF-9EB6-BB3267B92DDE}" srcOrd="1" destOrd="0" presId="urn:microsoft.com/office/officeart/2018/2/layout/IconCircleList"/>
    <dgm:cxn modelId="{1F426BBF-301F-E245-BFA8-07FC564AE84B}" type="presParOf" srcId="{2BBA3EC2-13CC-437B-B390-119D290CCDD1}" destId="{5BF53D43-7498-4562-AA6A-08DDEF2FE82B}" srcOrd="2" destOrd="0" presId="urn:microsoft.com/office/officeart/2018/2/layout/IconCircleList"/>
    <dgm:cxn modelId="{ECFAE677-27F5-234B-8D3D-CE52AA21A1AB}" type="presParOf" srcId="{2BBA3EC2-13CC-437B-B390-119D290CCDD1}" destId="{F4D9CB20-2AE6-4037-A15E-0E4EFB63967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7DAF86-B49C-4B2F-B96F-9D385A38CF60}" type="doc">
      <dgm:prSet loTypeId="urn:microsoft.com/office/officeart/2008/layout/LinedList" loCatId="list" qsTypeId="urn:microsoft.com/office/officeart/2005/8/quickstyle/simple5" qsCatId="simple" csTypeId="urn:microsoft.com/office/officeart/2005/8/colors/accent6_2" csCatId="accent6" phldr="1"/>
      <dgm:spPr/>
      <dgm:t>
        <a:bodyPr/>
        <a:lstStyle/>
        <a:p>
          <a:endParaRPr lang="en-US"/>
        </a:p>
      </dgm:t>
    </dgm:pt>
    <dgm:pt modelId="{23771329-2B18-404D-9ECC-C9CA82ED9872}">
      <dgm:prSet/>
      <dgm:spPr/>
      <dgm:t>
        <a:bodyPr/>
        <a:lstStyle/>
        <a:p>
          <a:r>
            <a:rPr lang="en-GB" dirty="0">
              <a:solidFill>
                <a:schemeClr val="bg1"/>
              </a:solidFill>
            </a:rPr>
            <a:t>During 2016-17, in the UK alone, 69% of graduates went into paid UK work 6 months after graduation. (HESA, 2018 cited in, Universities UK, 2018, p.21). </a:t>
          </a:r>
          <a:endParaRPr lang="en-US" dirty="0">
            <a:solidFill>
              <a:schemeClr val="bg1"/>
            </a:solidFill>
          </a:endParaRPr>
        </a:p>
      </dgm:t>
    </dgm:pt>
    <dgm:pt modelId="{8FAC4A0E-8A49-4A68-B0B0-73A6FD238502}" type="parTrans" cxnId="{E4D44164-0DC8-4EC7-ADC6-01417DDC25C3}">
      <dgm:prSet/>
      <dgm:spPr/>
      <dgm:t>
        <a:bodyPr/>
        <a:lstStyle/>
        <a:p>
          <a:endParaRPr lang="en-US"/>
        </a:p>
      </dgm:t>
    </dgm:pt>
    <dgm:pt modelId="{2755C7F5-0AE1-41DE-A929-9331504F9328}" type="sibTrans" cxnId="{E4D44164-0DC8-4EC7-ADC6-01417DDC25C3}">
      <dgm:prSet/>
      <dgm:spPr/>
      <dgm:t>
        <a:bodyPr/>
        <a:lstStyle/>
        <a:p>
          <a:endParaRPr lang="en-US"/>
        </a:p>
      </dgm:t>
    </dgm:pt>
    <dgm:pt modelId="{003707F7-E7B5-4366-ADB1-7699A0923D42}">
      <dgm:prSet/>
      <dgm:spPr/>
      <dgm:t>
        <a:bodyPr/>
        <a:lstStyle/>
        <a:p>
          <a:r>
            <a:rPr lang="en-GB" dirty="0">
              <a:solidFill>
                <a:schemeClr val="bg1"/>
              </a:solidFill>
            </a:rPr>
            <a:t>‘400,000 university students graduate every year in the UK.’ (Trought, 2017, pp.1) .</a:t>
          </a:r>
          <a:endParaRPr lang="en-US" dirty="0">
            <a:solidFill>
              <a:schemeClr val="bg1"/>
            </a:solidFill>
          </a:endParaRPr>
        </a:p>
      </dgm:t>
    </dgm:pt>
    <dgm:pt modelId="{E7F9178F-C950-4252-B07F-1EB940CF7624}" type="parTrans" cxnId="{3AAEA2D5-3CC9-42A3-9B17-53E911C97F13}">
      <dgm:prSet/>
      <dgm:spPr/>
      <dgm:t>
        <a:bodyPr/>
        <a:lstStyle/>
        <a:p>
          <a:endParaRPr lang="en-US"/>
        </a:p>
      </dgm:t>
    </dgm:pt>
    <dgm:pt modelId="{81CAF5EB-2EA7-4DFC-B67E-98AF0D8696C9}" type="sibTrans" cxnId="{3AAEA2D5-3CC9-42A3-9B17-53E911C97F13}">
      <dgm:prSet/>
      <dgm:spPr/>
      <dgm:t>
        <a:bodyPr/>
        <a:lstStyle/>
        <a:p>
          <a:endParaRPr lang="en-US"/>
        </a:p>
      </dgm:t>
    </dgm:pt>
    <dgm:pt modelId="{86205654-973D-AC48-82D4-A4F597A6E262}" type="pres">
      <dgm:prSet presAssocID="{5D7DAF86-B49C-4B2F-B96F-9D385A38CF60}" presName="vert0" presStyleCnt="0">
        <dgm:presLayoutVars>
          <dgm:dir/>
          <dgm:animOne val="branch"/>
          <dgm:animLvl val="lvl"/>
        </dgm:presLayoutVars>
      </dgm:prSet>
      <dgm:spPr/>
    </dgm:pt>
    <dgm:pt modelId="{5C355E03-C54A-5344-90F6-02FE27F875D3}" type="pres">
      <dgm:prSet presAssocID="{23771329-2B18-404D-9ECC-C9CA82ED9872}" presName="thickLine" presStyleLbl="alignNode1" presStyleIdx="0" presStyleCnt="2"/>
      <dgm:spPr/>
    </dgm:pt>
    <dgm:pt modelId="{68E628A2-F060-8745-9F4F-D5CF22DF2475}" type="pres">
      <dgm:prSet presAssocID="{23771329-2B18-404D-9ECC-C9CA82ED9872}" presName="horz1" presStyleCnt="0"/>
      <dgm:spPr/>
    </dgm:pt>
    <dgm:pt modelId="{D883290B-BB26-A944-B9B0-8783791C3D6C}" type="pres">
      <dgm:prSet presAssocID="{23771329-2B18-404D-9ECC-C9CA82ED9872}" presName="tx1" presStyleLbl="revTx" presStyleIdx="0" presStyleCnt="2"/>
      <dgm:spPr/>
    </dgm:pt>
    <dgm:pt modelId="{0D4BD906-7B5D-4847-A0ED-B97AEB5CE021}" type="pres">
      <dgm:prSet presAssocID="{23771329-2B18-404D-9ECC-C9CA82ED9872}" presName="vert1" presStyleCnt="0"/>
      <dgm:spPr/>
    </dgm:pt>
    <dgm:pt modelId="{A39ABFBC-F6E9-594E-9C3A-CD0553013A37}" type="pres">
      <dgm:prSet presAssocID="{003707F7-E7B5-4366-ADB1-7699A0923D42}" presName="thickLine" presStyleLbl="alignNode1" presStyleIdx="1" presStyleCnt="2"/>
      <dgm:spPr/>
    </dgm:pt>
    <dgm:pt modelId="{D76CFDE8-89E9-704C-B539-94555C00856C}" type="pres">
      <dgm:prSet presAssocID="{003707F7-E7B5-4366-ADB1-7699A0923D42}" presName="horz1" presStyleCnt="0"/>
      <dgm:spPr/>
    </dgm:pt>
    <dgm:pt modelId="{AB1D73FB-D959-0D4D-B5BF-1A7DD1C9C006}" type="pres">
      <dgm:prSet presAssocID="{003707F7-E7B5-4366-ADB1-7699A0923D42}" presName="tx1" presStyleLbl="revTx" presStyleIdx="1" presStyleCnt="2"/>
      <dgm:spPr/>
    </dgm:pt>
    <dgm:pt modelId="{84B3A44E-7CFE-D447-8815-CCC5BC84A4F7}" type="pres">
      <dgm:prSet presAssocID="{003707F7-E7B5-4366-ADB1-7699A0923D42}" presName="vert1" presStyleCnt="0"/>
      <dgm:spPr/>
    </dgm:pt>
  </dgm:ptLst>
  <dgm:cxnLst>
    <dgm:cxn modelId="{445E6050-82BC-2A4E-A39F-F87E9CFFEB89}" type="presOf" srcId="{23771329-2B18-404D-9ECC-C9CA82ED9872}" destId="{D883290B-BB26-A944-B9B0-8783791C3D6C}" srcOrd="0" destOrd="0" presId="urn:microsoft.com/office/officeart/2008/layout/LinedList"/>
    <dgm:cxn modelId="{FAB6945F-4E85-5A48-84F4-503F2702385E}" type="presOf" srcId="{003707F7-E7B5-4366-ADB1-7699A0923D42}" destId="{AB1D73FB-D959-0D4D-B5BF-1A7DD1C9C006}" srcOrd="0" destOrd="0" presId="urn:microsoft.com/office/officeart/2008/layout/LinedList"/>
    <dgm:cxn modelId="{E4D44164-0DC8-4EC7-ADC6-01417DDC25C3}" srcId="{5D7DAF86-B49C-4B2F-B96F-9D385A38CF60}" destId="{23771329-2B18-404D-9ECC-C9CA82ED9872}" srcOrd="0" destOrd="0" parTransId="{8FAC4A0E-8A49-4A68-B0B0-73A6FD238502}" sibTransId="{2755C7F5-0AE1-41DE-A929-9331504F9328}"/>
    <dgm:cxn modelId="{8B40A8D2-47B6-B745-A4B7-44006916629B}" type="presOf" srcId="{5D7DAF86-B49C-4B2F-B96F-9D385A38CF60}" destId="{86205654-973D-AC48-82D4-A4F597A6E262}" srcOrd="0" destOrd="0" presId="urn:microsoft.com/office/officeart/2008/layout/LinedList"/>
    <dgm:cxn modelId="{3AAEA2D5-3CC9-42A3-9B17-53E911C97F13}" srcId="{5D7DAF86-B49C-4B2F-B96F-9D385A38CF60}" destId="{003707F7-E7B5-4366-ADB1-7699A0923D42}" srcOrd="1" destOrd="0" parTransId="{E7F9178F-C950-4252-B07F-1EB940CF7624}" sibTransId="{81CAF5EB-2EA7-4DFC-B67E-98AF0D8696C9}"/>
    <dgm:cxn modelId="{842EDF33-D200-4E41-AAAF-4AB610C557B1}" type="presParOf" srcId="{86205654-973D-AC48-82D4-A4F597A6E262}" destId="{5C355E03-C54A-5344-90F6-02FE27F875D3}" srcOrd="0" destOrd="0" presId="urn:microsoft.com/office/officeart/2008/layout/LinedList"/>
    <dgm:cxn modelId="{9B4C0367-A23D-E440-A6A9-F086A17A7BB0}" type="presParOf" srcId="{86205654-973D-AC48-82D4-A4F597A6E262}" destId="{68E628A2-F060-8745-9F4F-D5CF22DF2475}" srcOrd="1" destOrd="0" presId="urn:microsoft.com/office/officeart/2008/layout/LinedList"/>
    <dgm:cxn modelId="{1DCF499D-C888-8749-93B6-7A07E41742E5}" type="presParOf" srcId="{68E628A2-F060-8745-9F4F-D5CF22DF2475}" destId="{D883290B-BB26-A944-B9B0-8783791C3D6C}" srcOrd="0" destOrd="0" presId="urn:microsoft.com/office/officeart/2008/layout/LinedList"/>
    <dgm:cxn modelId="{E5F4D06D-0DD7-044D-815C-40AEAE97563C}" type="presParOf" srcId="{68E628A2-F060-8745-9F4F-D5CF22DF2475}" destId="{0D4BD906-7B5D-4847-A0ED-B97AEB5CE021}" srcOrd="1" destOrd="0" presId="urn:microsoft.com/office/officeart/2008/layout/LinedList"/>
    <dgm:cxn modelId="{10DFB871-2899-EC44-9077-923A5A19DED0}" type="presParOf" srcId="{86205654-973D-AC48-82D4-A4F597A6E262}" destId="{A39ABFBC-F6E9-594E-9C3A-CD0553013A37}" srcOrd="2" destOrd="0" presId="urn:microsoft.com/office/officeart/2008/layout/LinedList"/>
    <dgm:cxn modelId="{E4991CA2-3616-E34F-918B-F9A4C891D1EE}" type="presParOf" srcId="{86205654-973D-AC48-82D4-A4F597A6E262}" destId="{D76CFDE8-89E9-704C-B539-94555C00856C}" srcOrd="3" destOrd="0" presId="urn:microsoft.com/office/officeart/2008/layout/LinedList"/>
    <dgm:cxn modelId="{24E67257-9E2B-CD46-ABFD-4CD452DF2CCD}" type="presParOf" srcId="{D76CFDE8-89E9-704C-B539-94555C00856C}" destId="{AB1D73FB-D959-0D4D-B5BF-1A7DD1C9C006}" srcOrd="0" destOrd="0" presId="urn:microsoft.com/office/officeart/2008/layout/LinedList"/>
    <dgm:cxn modelId="{4E40B0C2-AB51-C648-9BED-A6E1AC6BBAFE}" type="presParOf" srcId="{D76CFDE8-89E9-704C-B539-94555C00856C}" destId="{84B3A44E-7CFE-D447-8815-CCC5BC84A4F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4667E6-5D74-4310-8BCB-9F00D3B2283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C89A341-173E-4E4D-BC98-63FFB5C9C01B}">
      <dgm:prSet/>
      <dgm:spPr/>
      <dgm:t>
        <a:bodyPr/>
        <a:lstStyle/>
        <a:p>
          <a:r>
            <a:rPr lang="en-US" dirty="0"/>
            <a:t>Concrete Experience</a:t>
          </a:r>
        </a:p>
      </dgm:t>
    </dgm:pt>
    <dgm:pt modelId="{5EE22082-D332-48CD-AD24-F12F093C5168}" type="parTrans" cxnId="{F8EFFF53-B9A1-412B-BAC3-6D8D1780D0AF}">
      <dgm:prSet/>
      <dgm:spPr/>
      <dgm:t>
        <a:bodyPr/>
        <a:lstStyle/>
        <a:p>
          <a:endParaRPr lang="en-US"/>
        </a:p>
      </dgm:t>
    </dgm:pt>
    <dgm:pt modelId="{CE0EF67A-8EBE-43DC-AA7A-F53574BD9A66}" type="sibTrans" cxnId="{F8EFFF53-B9A1-412B-BAC3-6D8D1780D0AF}">
      <dgm:prSet/>
      <dgm:spPr/>
      <dgm:t>
        <a:bodyPr/>
        <a:lstStyle/>
        <a:p>
          <a:endParaRPr lang="en-US" dirty="0"/>
        </a:p>
      </dgm:t>
    </dgm:pt>
    <dgm:pt modelId="{9984EE4C-D0D1-45A0-B7E5-D397F7C3BD68}">
      <dgm:prSet/>
      <dgm:spPr/>
      <dgm:t>
        <a:bodyPr/>
        <a:lstStyle/>
        <a:p>
          <a:r>
            <a:rPr lang="en-US" dirty="0"/>
            <a:t>Reflective Observation </a:t>
          </a:r>
        </a:p>
      </dgm:t>
    </dgm:pt>
    <dgm:pt modelId="{8D3ACDD9-B3A2-4205-81D5-86CF4E547B18}" type="parTrans" cxnId="{0FD7B366-0C90-4D36-9A16-2A823E854E97}">
      <dgm:prSet/>
      <dgm:spPr/>
      <dgm:t>
        <a:bodyPr/>
        <a:lstStyle/>
        <a:p>
          <a:endParaRPr lang="en-US"/>
        </a:p>
      </dgm:t>
    </dgm:pt>
    <dgm:pt modelId="{2EAC080A-753C-4017-AE13-B8CB912F6198}" type="sibTrans" cxnId="{0FD7B366-0C90-4D36-9A16-2A823E854E97}">
      <dgm:prSet/>
      <dgm:spPr/>
      <dgm:t>
        <a:bodyPr/>
        <a:lstStyle/>
        <a:p>
          <a:endParaRPr lang="en-US" dirty="0"/>
        </a:p>
      </dgm:t>
    </dgm:pt>
    <dgm:pt modelId="{C7DD0A86-0AF2-4356-8C42-B445ADE3DC06}">
      <dgm:prSet/>
      <dgm:spPr/>
      <dgm:t>
        <a:bodyPr/>
        <a:lstStyle/>
        <a:p>
          <a:r>
            <a:rPr lang="en-US" dirty="0"/>
            <a:t>Abstract </a:t>
          </a:r>
          <a:r>
            <a:rPr lang="en-GB" dirty="0"/>
            <a:t>Conceptualisation</a:t>
          </a:r>
          <a:r>
            <a:rPr lang="en-US" dirty="0"/>
            <a:t> </a:t>
          </a:r>
        </a:p>
      </dgm:t>
    </dgm:pt>
    <dgm:pt modelId="{2A57F46E-33AF-4EAB-A0A9-B9DEA1A475F4}" type="parTrans" cxnId="{47F15EC1-FEBB-4BCE-A9CA-F215988AC6C2}">
      <dgm:prSet/>
      <dgm:spPr/>
      <dgm:t>
        <a:bodyPr/>
        <a:lstStyle/>
        <a:p>
          <a:endParaRPr lang="en-US"/>
        </a:p>
      </dgm:t>
    </dgm:pt>
    <dgm:pt modelId="{FF9B322D-245B-4E9F-B3E8-A42619D787F3}" type="sibTrans" cxnId="{47F15EC1-FEBB-4BCE-A9CA-F215988AC6C2}">
      <dgm:prSet/>
      <dgm:spPr/>
      <dgm:t>
        <a:bodyPr/>
        <a:lstStyle/>
        <a:p>
          <a:endParaRPr lang="en-US" dirty="0"/>
        </a:p>
      </dgm:t>
    </dgm:pt>
    <dgm:pt modelId="{241F4B5B-2AC2-48AC-8706-D16F29EF2963}">
      <dgm:prSet/>
      <dgm:spPr/>
      <dgm:t>
        <a:bodyPr/>
        <a:lstStyle/>
        <a:p>
          <a:r>
            <a:rPr lang="en-US" dirty="0"/>
            <a:t>Active Experimentation </a:t>
          </a:r>
        </a:p>
      </dgm:t>
    </dgm:pt>
    <dgm:pt modelId="{07544BDD-FE63-42CF-991E-C901711DB500}" type="parTrans" cxnId="{FC8619E9-52B0-48BD-8956-1D94BAAACBA4}">
      <dgm:prSet/>
      <dgm:spPr/>
      <dgm:t>
        <a:bodyPr/>
        <a:lstStyle/>
        <a:p>
          <a:endParaRPr lang="en-US"/>
        </a:p>
      </dgm:t>
    </dgm:pt>
    <dgm:pt modelId="{E0562EFF-509D-4E55-988B-810519B461AB}" type="sibTrans" cxnId="{FC8619E9-52B0-48BD-8956-1D94BAAACBA4}">
      <dgm:prSet/>
      <dgm:spPr/>
      <dgm:t>
        <a:bodyPr/>
        <a:lstStyle/>
        <a:p>
          <a:endParaRPr lang="en-US"/>
        </a:p>
      </dgm:t>
    </dgm:pt>
    <dgm:pt modelId="{A561DCC7-A0BB-2B47-83BE-6DA43553DD73}" type="pres">
      <dgm:prSet presAssocID="{234667E6-5D74-4310-8BCB-9F00D3B22838}" presName="outerComposite" presStyleCnt="0">
        <dgm:presLayoutVars>
          <dgm:chMax val="5"/>
          <dgm:dir/>
          <dgm:resizeHandles val="exact"/>
        </dgm:presLayoutVars>
      </dgm:prSet>
      <dgm:spPr/>
    </dgm:pt>
    <dgm:pt modelId="{22FF8571-32E9-4D41-9D5F-86612A3F5809}" type="pres">
      <dgm:prSet presAssocID="{234667E6-5D74-4310-8BCB-9F00D3B22838}" presName="dummyMaxCanvas" presStyleCnt="0">
        <dgm:presLayoutVars/>
      </dgm:prSet>
      <dgm:spPr/>
    </dgm:pt>
    <dgm:pt modelId="{3B195E34-4748-A94D-859C-C1A0FBB25CFB}" type="pres">
      <dgm:prSet presAssocID="{234667E6-5D74-4310-8BCB-9F00D3B22838}" presName="FourNodes_1" presStyleLbl="node1" presStyleIdx="0" presStyleCnt="4">
        <dgm:presLayoutVars>
          <dgm:bulletEnabled val="1"/>
        </dgm:presLayoutVars>
      </dgm:prSet>
      <dgm:spPr/>
    </dgm:pt>
    <dgm:pt modelId="{A4599A3C-37FA-B04D-85B9-1C695506CBF1}" type="pres">
      <dgm:prSet presAssocID="{234667E6-5D74-4310-8BCB-9F00D3B22838}" presName="FourNodes_2" presStyleLbl="node1" presStyleIdx="1" presStyleCnt="4">
        <dgm:presLayoutVars>
          <dgm:bulletEnabled val="1"/>
        </dgm:presLayoutVars>
      </dgm:prSet>
      <dgm:spPr/>
    </dgm:pt>
    <dgm:pt modelId="{73DC5F4D-0074-044C-8E45-4B0E7AF8FA8B}" type="pres">
      <dgm:prSet presAssocID="{234667E6-5D74-4310-8BCB-9F00D3B22838}" presName="FourNodes_3" presStyleLbl="node1" presStyleIdx="2" presStyleCnt="4">
        <dgm:presLayoutVars>
          <dgm:bulletEnabled val="1"/>
        </dgm:presLayoutVars>
      </dgm:prSet>
      <dgm:spPr/>
    </dgm:pt>
    <dgm:pt modelId="{8BA60EAC-F6B5-B847-AD7D-589CFF81926B}" type="pres">
      <dgm:prSet presAssocID="{234667E6-5D74-4310-8BCB-9F00D3B22838}" presName="FourNodes_4" presStyleLbl="node1" presStyleIdx="3" presStyleCnt="4">
        <dgm:presLayoutVars>
          <dgm:bulletEnabled val="1"/>
        </dgm:presLayoutVars>
      </dgm:prSet>
      <dgm:spPr/>
    </dgm:pt>
    <dgm:pt modelId="{04242A6C-FE1F-604E-97B1-D17522D54BB9}" type="pres">
      <dgm:prSet presAssocID="{234667E6-5D74-4310-8BCB-9F00D3B22838}" presName="FourConn_1-2" presStyleLbl="fgAccFollowNode1" presStyleIdx="0" presStyleCnt="3">
        <dgm:presLayoutVars>
          <dgm:bulletEnabled val="1"/>
        </dgm:presLayoutVars>
      </dgm:prSet>
      <dgm:spPr/>
    </dgm:pt>
    <dgm:pt modelId="{1BF082BC-4C5C-FA4F-8758-381C86303A99}" type="pres">
      <dgm:prSet presAssocID="{234667E6-5D74-4310-8BCB-9F00D3B22838}" presName="FourConn_2-3" presStyleLbl="fgAccFollowNode1" presStyleIdx="1" presStyleCnt="3">
        <dgm:presLayoutVars>
          <dgm:bulletEnabled val="1"/>
        </dgm:presLayoutVars>
      </dgm:prSet>
      <dgm:spPr/>
    </dgm:pt>
    <dgm:pt modelId="{1F9FA203-7F35-034F-86C5-A1017193B16B}" type="pres">
      <dgm:prSet presAssocID="{234667E6-5D74-4310-8BCB-9F00D3B22838}" presName="FourConn_3-4" presStyleLbl="fgAccFollowNode1" presStyleIdx="2" presStyleCnt="3">
        <dgm:presLayoutVars>
          <dgm:bulletEnabled val="1"/>
        </dgm:presLayoutVars>
      </dgm:prSet>
      <dgm:spPr/>
    </dgm:pt>
    <dgm:pt modelId="{A40224BD-6E20-414A-940C-BCA39821DF7F}" type="pres">
      <dgm:prSet presAssocID="{234667E6-5D74-4310-8BCB-9F00D3B22838}" presName="FourNodes_1_text" presStyleLbl="node1" presStyleIdx="3" presStyleCnt="4">
        <dgm:presLayoutVars>
          <dgm:bulletEnabled val="1"/>
        </dgm:presLayoutVars>
      </dgm:prSet>
      <dgm:spPr/>
    </dgm:pt>
    <dgm:pt modelId="{1E6B3D03-C7AD-914E-8889-26F226BE8078}" type="pres">
      <dgm:prSet presAssocID="{234667E6-5D74-4310-8BCB-9F00D3B22838}" presName="FourNodes_2_text" presStyleLbl="node1" presStyleIdx="3" presStyleCnt="4">
        <dgm:presLayoutVars>
          <dgm:bulletEnabled val="1"/>
        </dgm:presLayoutVars>
      </dgm:prSet>
      <dgm:spPr/>
    </dgm:pt>
    <dgm:pt modelId="{63BBF204-6CA4-4642-8E78-805570148ABC}" type="pres">
      <dgm:prSet presAssocID="{234667E6-5D74-4310-8BCB-9F00D3B22838}" presName="FourNodes_3_text" presStyleLbl="node1" presStyleIdx="3" presStyleCnt="4">
        <dgm:presLayoutVars>
          <dgm:bulletEnabled val="1"/>
        </dgm:presLayoutVars>
      </dgm:prSet>
      <dgm:spPr/>
    </dgm:pt>
    <dgm:pt modelId="{0B9F4687-050B-5A49-9A7D-74728A3E8822}" type="pres">
      <dgm:prSet presAssocID="{234667E6-5D74-4310-8BCB-9F00D3B22838}" presName="FourNodes_4_text" presStyleLbl="node1" presStyleIdx="3" presStyleCnt="4">
        <dgm:presLayoutVars>
          <dgm:bulletEnabled val="1"/>
        </dgm:presLayoutVars>
      </dgm:prSet>
      <dgm:spPr/>
    </dgm:pt>
  </dgm:ptLst>
  <dgm:cxnLst>
    <dgm:cxn modelId="{C981880C-1911-9542-8AB9-A6C1CB4446E9}" type="presOf" srcId="{FF9B322D-245B-4E9F-B3E8-A42619D787F3}" destId="{1F9FA203-7F35-034F-86C5-A1017193B16B}" srcOrd="0" destOrd="0" presId="urn:microsoft.com/office/officeart/2005/8/layout/vProcess5"/>
    <dgm:cxn modelId="{DA48BD23-3874-BE42-B5CB-F0D100910754}" type="presOf" srcId="{C7DD0A86-0AF2-4356-8C42-B445ADE3DC06}" destId="{73DC5F4D-0074-044C-8E45-4B0E7AF8FA8B}" srcOrd="0" destOrd="0" presId="urn:microsoft.com/office/officeart/2005/8/layout/vProcess5"/>
    <dgm:cxn modelId="{ABF58726-3EF4-4342-A306-275295CA573C}" type="presOf" srcId="{4C89A341-173E-4E4D-BC98-63FFB5C9C01B}" destId="{3B195E34-4748-A94D-859C-C1A0FBB25CFB}" srcOrd="0" destOrd="0" presId="urn:microsoft.com/office/officeart/2005/8/layout/vProcess5"/>
    <dgm:cxn modelId="{FB0D9047-2008-5F43-8EA8-3E3B08FCC3A5}" type="presOf" srcId="{241F4B5B-2AC2-48AC-8706-D16F29EF2963}" destId="{0B9F4687-050B-5A49-9A7D-74728A3E8822}" srcOrd="1" destOrd="0" presId="urn:microsoft.com/office/officeart/2005/8/layout/vProcess5"/>
    <dgm:cxn modelId="{F8EFFF53-B9A1-412B-BAC3-6D8D1780D0AF}" srcId="{234667E6-5D74-4310-8BCB-9F00D3B22838}" destId="{4C89A341-173E-4E4D-BC98-63FFB5C9C01B}" srcOrd="0" destOrd="0" parTransId="{5EE22082-D332-48CD-AD24-F12F093C5168}" sibTransId="{CE0EF67A-8EBE-43DC-AA7A-F53574BD9A66}"/>
    <dgm:cxn modelId="{0FD7B366-0C90-4D36-9A16-2A823E854E97}" srcId="{234667E6-5D74-4310-8BCB-9F00D3B22838}" destId="{9984EE4C-D0D1-45A0-B7E5-D397F7C3BD68}" srcOrd="1" destOrd="0" parTransId="{8D3ACDD9-B3A2-4205-81D5-86CF4E547B18}" sibTransId="{2EAC080A-753C-4017-AE13-B8CB912F6198}"/>
    <dgm:cxn modelId="{7F783A6D-8A18-3C46-94DD-1F012B6A5A25}" type="presOf" srcId="{9984EE4C-D0D1-45A0-B7E5-D397F7C3BD68}" destId="{A4599A3C-37FA-B04D-85B9-1C695506CBF1}" srcOrd="0" destOrd="0" presId="urn:microsoft.com/office/officeart/2005/8/layout/vProcess5"/>
    <dgm:cxn modelId="{07ABFC8C-A63B-1C49-8FCE-B29AEC20E879}" type="presOf" srcId="{2EAC080A-753C-4017-AE13-B8CB912F6198}" destId="{1BF082BC-4C5C-FA4F-8758-381C86303A99}" srcOrd="0" destOrd="0" presId="urn:microsoft.com/office/officeart/2005/8/layout/vProcess5"/>
    <dgm:cxn modelId="{71271F9E-4BE2-C645-9403-9A9B2DD3B154}" type="presOf" srcId="{C7DD0A86-0AF2-4356-8C42-B445ADE3DC06}" destId="{63BBF204-6CA4-4642-8E78-805570148ABC}" srcOrd="1" destOrd="0" presId="urn:microsoft.com/office/officeart/2005/8/layout/vProcess5"/>
    <dgm:cxn modelId="{C62AEEAC-B29C-A340-B415-F64FD554C29D}" type="presOf" srcId="{CE0EF67A-8EBE-43DC-AA7A-F53574BD9A66}" destId="{04242A6C-FE1F-604E-97B1-D17522D54BB9}" srcOrd="0" destOrd="0" presId="urn:microsoft.com/office/officeart/2005/8/layout/vProcess5"/>
    <dgm:cxn modelId="{BACE0ABC-AB24-2641-A917-A9AAD08CCAD9}" type="presOf" srcId="{234667E6-5D74-4310-8BCB-9F00D3B22838}" destId="{A561DCC7-A0BB-2B47-83BE-6DA43553DD73}" srcOrd="0" destOrd="0" presId="urn:microsoft.com/office/officeart/2005/8/layout/vProcess5"/>
    <dgm:cxn modelId="{47F15EC1-FEBB-4BCE-A9CA-F215988AC6C2}" srcId="{234667E6-5D74-4310-8BCB-9F00D3B22838}" destId="{C7DD0A86-0AF2-4356-8C42-B445ADE3DC06}" srcOrd="2" destOrd="0" parTransId="{2A57F46E-33AF-4EAB-A0A9-B9DEA1A475F4}" sibTransId="{FF9B322D-245B-4E9F-B3E8-A42619D787F3}"/>
    <dgm:cxn modelId="{82E960D0-64CF-FA47-BD3B-89D426BA7AD8}" type="presOf" srcId="{9984EE4C-D0D1-45A0-B7E5-D397F7C3BD68}" destId="{1E6B3D03-C7AD-914E-8889-26F226BE8078}" srcOrd="1" destOrd="0" presId="urn:microsoft.com/office/officeart/2005/8/layout/vProcess5"/>
    <dgm:cxn modelId="{89585DD7-FECC-4F43-AEA3-BA73480046CA}" type="presOf" srcId="{241F4B5B-2AC2-48AC-8706-D16F29EF2963}" destId="{8BA60EAC-F6B5-B847-AD7D-589CFF81926B}" srcOrd="0" destOrd="0" presId="urn:microsoft.com/office/officeart/2005/8/layout/vProcess5"/>
    <dgm:cxn modelId="{D1AC71E4-DAF7-EE47-8647-BF21699692F7}" type="presOf" srcId="{4C89A341-173E-4E4D-BC98-63FFB5C9C01B}" destId="{A40224BD-6E20-414A-940C-BCA39821DF7F}" srcOrd="1" destOrd="0" presId="urn:microsoft.com/office/officeart/2005/8/layout/vProcess5"/>
    <dgm:cxn modelId="{FC8619E9-52B0-48BD-8956-1D94BAAACBA4}" srcId="{234667E6-5D74-4310-8BCB-9F00D3B22838}" destId="{241F4B5B-2AC2-48AC-8706-D16F29EF2963}" srcOrd="3" destOrd="0" parTransId="{07544BDD-FE63-42CF-991E-C901711DB500}" sibTransId="{E0562EFF-509D-4E55-988B-810519B461AB}"/>
    <dgm:cxn modelId="{7A34B33B-54CD-B142-898F-923388174B41}" type="presParOf" srcId="{A561DCC7-A0BB-2B47-83BE-6DA43553DD73}" destId="{22FF8571-32E9-4D41-9D5F-86612A3F5809}" srcOrd="0" destOrd="0" presId="urn:microsoft.com/office/officeart/2005/8/layout/vProcess5"/>
    <dgm:cxn modelId="{03EE10F2-15BF-D944-8685-7934C8F0E23B}" type="presParOf" srcId="{A561DCC7-A0BB-2B47-83BE-6DA43553DD73}" destId="{3B195E34-4748-A94D-859C-C1A0FBB25CFB}" srcOrd="1" destOrd="0" presId="urn:microsoft.com/office/officeart/2005/8/layout/vProcess5"/>
    <dgm:cxn modelId="{B647FCD3-F2B1-4E40-9914-F3B9DFD09D28}" type="presParOf" srcId="{A561DCC7-A0BB-2B47-83BE-6DA43553DD73}" destId="{A4599A3C-37FA-B04D-85B9-1C695506CBF1}" srcOrd="2" destOrd="0" presId="urn:microsoft.com/office/officeart/2005/8/layout/vProcess5"/>
    <dgm:cxn modelId="{FEF971BA-F57C-7444-B526-31A1B73DBC0E}" type="presParOf" srcId="{A561DCC7-A0BB-2B47-83BE-6DA43553DD73}" destId="{73DC5F4D-0074-044C-8E45-4B0E7AF8FA8B}" srcOrd="3" destOrd="0" presId="urn:microsoft.com/office/officeart/2005/8/layout/vProcess5"/>
    <dgm:cxn modelId="{F3BBD0E8-7CC6-0140-B356-E7C149FB6695}" type="presParOf" srcId="{A561DCC7-A0BB-2B47-83BE-6DA43553DD73}" destId="{8BA60EAC-F6B5-B847-AD7D-589CFF81926B}" srcOrd="4" destOrd="0" presId="urn:microsoft.com/office/officeart/2005/8/layout/vProcess5"/>
    <dgm:cxn modelId="{0B0F9F48-C51E-084E-AF06-4CCE1674A178}" type="presParOf" srcId="{A561DCC7-A0BB-2B47-83BE-6DA43553DD73}" destId="{04242A6C-FE1F-604E-97B1-D17522D54BB9}" srcOrd="5" destOrd="0" presId="urn:microsoft.com/office/officeart/2005/8/layout/vProcess5"/>
    <dgm:cxn modelId="{B4890A96-CA4D-664B-AF66-5BF484308D2A}" type="presParOf" srcId="{A561DCC7-A0BB-2B47-83BE-6DA43553DD73}" destId="{1BF082BC-4C5C-FA4F-8758-381C86303A99}" srcOrd="6" destOrd="0" presId="urn:microsoft.com/office/officeart/2005/8/layout/vProcess5"/>
    <dgm:cxn modelId="{075B1ECC-F66D-EA46-A8A0-1D717FCE9319}" type="presParOf" srcId="{A561DCC7-A0BB-2B47-83BE-6DA43553DD73}" destId="{1F9FA203-7F35-034F-86C5-A1017193B16B}" srcOrd="7" destOrd="0" presId="urn:microsoft.com/office/officeart/2005/8/layout/vProcess5"/>
    <dgm:cxn modelId="{5534DCC9-FA68-7B4A-8CA6-F19D15BEE452}" type="presParOf" srcId="{A561DCC7-A0BB-2B47-83BE-6DA43553DD73}" destId="{A40224BD-6E20-414A-940C-BCA39821DF7F}" srcOrd="8" destOrd="0" presId="urn:microsoft.com/office/officeart/2005/8/layout/vProcess5"/>
    <dgm:cxn modelId="{546404DC-A31E-8D4E-AA95-3ACA8192E092}" type="presParOf" srcId="{A561DCC7-A0BB-2B47-83BE-6DA43553DD73}" destId="{1E6B3D03-C7AD-914E-8889-26F226BE8078}" srcOrd="9" destOrd="0" presId="urn:microsoft.com/office/officeart/2005/8/layout/vProcess5"/>
    <dgm:cxn modelId="{FF8CCEC7-593E-EA44-93A3-41F43A23BBE9}" type="presParOf" srcId="{A561DCC7-A0BB-2B47-83BE-6DA43553DD73}" destId="{63BBF204-6CA4-4642-8E78-805570148ABC}" srcOrd="10" destOrd="0" presId="urn:microsoft.com/office/officeart/2005/8/layout/vProcess5"/>
    <dgm:cxn modelId="{A7442BBD-D610-8644-AF00-8AE588249894}" type="presParOf" srcId="{A561DCC7-A0BB-2B47-83BE-6DA43553DD73}" destId="{0B9F4687-050B-5A49-9A7D-74728A3E882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E03BD1-679F-4444-87F9-1B57233452F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82AF0A0-85C3-4237-B038-A535ED16D7FB}">
      <dgm:prSet/>
      <dgm:spPr/>
      <dgm:t>
        <a:bodyPr/>
        <a:lstStyle/>
        <a:p>
          <a:pPr>
            <a:defRPr cap="all"/>
          </a:pPr>
          <a:r>
            <a:rPr lang="en-US" dirty="0"/>
            <a:t>Employability and enterprise day</a:t>
          </a:r>
        </a:p>
      </dgm:t>
    </dgm:pt>
    <dgm:pt modelId="{67743A6A-367B-437F-9FF5-DC7EED2A6C1E}" type="parTrans" cxnId="{2723180A-8F5F-4D47-B192-474063967BA3}">
      <dgm:prSet/>
      <dgm:spPr/>
      <dgm:t>
        <a:bodyPr/>
        <a:lstStyle/>
        <a:p>
          <a:endParaRPr lang="en-US"/>
        </a:p>
      </dgm:t>
    </dgm:pt>
    <dgm:pt modelId="{D4D52BF9-4FD1-4A39-B12E-58529C57B73B}" type="sibTrans" cxnId="{2723180A-8F5F-4D47-B192-474063967BA3}">
      <dgm:prSet/>
      <dgm:spPr/>
      <dgm:t>
        <a:bodyPr/>
        <a:lstStyle/>
        <a:p>
          <a:endParaRPr lang="en-US"/>
        </a:p>
      </dgm:t>
    </dgm:pt>
    <dgm:pt modelId="{2C419A38-E8AD-46CE-85D7-8DF0390A3F76}">
      <dgm:prSet/>
      <dgm:spPr/>
      <dgm:t>
        <a:bodyPr/>
        <a:lstStyle/>
        <a:p>
          <a:pPr>
            <a:defRPr cap="all"/>
          </a:pPr>
          <a:r>
            <a:rPr lang="en-US" dirty="0"/>
            <a:t>Made me </a:t>
          </a:r>
          <a:r>
            <a:rPr lang="en-GB" noProof="0" dirty="0"/>
            <a:t>realise</a:t>
          </a:r>
          <a:r>
            <a:rPr lang="en-US" dirty="0"/>
            <a:t> ‘I have no idea what I want to do with my degree’</a:t>
          </a:r>
        </a:p>
      </dgm:t>
    </dgm:pt>
    <dgm:pt modelId="{38062900-F26A-4025-ABE4-D28B811F6F37}" type="parTrans" cxnId="{8930D597-E22D-498E-98B8-B277BEE9F4BD}">
      <dgm:prSet/>
      <dgm:spPr/>
      <dgm:t>
        <a:bodyPr/>
        <a:lstStyle/>
        <a:p>
          <a:endParaRPr lang="en-US"/>
        </a:p>
      </dgm:t>
    </dgm:pt>
    <dgm:pt modelId="{76992E13-E5E7-418F-B8DB-6EEDBB9E86F6}" type="sibTrans" cxnId="{8930D597-E22D-498E-98B8-B277BEE9F4BD}">
      <dgm:prSet/>
      <dgm:spPr/>
      <dgm:t>
        <a:bodyPr/>
        <a:lstStyle/>
        <a:p>
          <a:endParaRPr lang="en-US"/>
        </a:p>
      </dgm:t>
    </dgm:pt>
    <dgm:pt modelId="{9783BFF5-842B-4ED9-B7BC-4BBD1F692E9A}">
      <dgm:prSet/>
      <dgm:spPr/>
      <dgm:t>
        <a:bodyPr/>
        <a:lstStyle/>
        <a:p>
          <a:pPr>
            <a:defRPr cap="all"/>
          </a:pPr>
          <a:r>
            <a:rPr lang="en-US" dirty="0"/>
            <a:t>Mark Thomas and the student services team could help</a:t>
          </a:r>
        </a:p>
      </dgm:t>
    </dgm:pt>
    <dgm:pt modelId="{4604B5EE-9494-41C5-A42B-9494F6DA0402}" type="parTrans" cxnId="{2DD9C711-E5A0-4752-A8D7-49B9F0EA18B7}">
      <dgm:prSet/>
      <dgm:spPr/>
      <dgm:t>
        <a:bodyPr/>
        <a:lstStyle/>
        <a:p>
          <a:endParaRPr lang="en-US"/>
        </a:p>
      </dgm:t>
    </dgm:pt>
    <dgm:pt modelId="{B956C069-C4D0-49DC-AAD4-AD43E08F0AF3}" type="sibTrans" cxnId="{2DD9C711-E5A0-4752-A8D7-49B9F0EA18B7}">
      <dgm:prSet/>
      <dgm:spPr/>
      <dgm:t>
        <a:bodyPr/>
        <a:lstStyle/>
        <a:p>
          <a:endParaRPr lang="en-US"/>
        </a:p>
      </dgm:t>
    </dgm:pt>
    <dgm:pt modelId="{3E93B232-A266-4285-B4CC-66EEE718A9D3}">
      <dgm:prSet/>
      <dgm:spPr/>
      <dgm:t>
        <a:bodyPr/>
        <a:lstStyle/>
        <a:p>
          <a:pPr>
            <a:defRPr cap="all"/>
          </a:pPr>
          <a:r>
            <a:rPr lang="en-US" dirty="0"/>
            <a:t>Booked an appointment </a:t>
          </a:r>
        </a:p>
      </dgm:t>
    </dgm:pt>
    <dgm:pt modelId="{239DC98E-070F-4E12-B9A9-4054F3201D54}" type="parTrans" cxnId="{1544EACE-8B5D-4CB5-B0C6-FBF6883DFD9D}">
      <dgm:prSet/>
      <dgm:spPr/>
      <dgm:t>
        <a:bodyPr/>
        <a:lstStyle/>
        <a:p>
          <a:endParaRPr lang="en-US"/>
        </a:p>
      </dgm:t>
    </dgm:pt>
    <dgm:pt modelId="{D460B91B-E766-4F1E-9D26-4A0644C20CBF}" type="sibTrans" cxnId="{1544EACE-8B5D-4CB5-B0C6-FBF6883DFD9D}">
      <dgm:prSet/>
      <dgm:spPr/>
      <dgm:t>
        <a:bodyPr/>
        <a:lstStyle/>
        <a:p>
          <a:endParaRPr lang="en-US"/>
        </a:p>
      </dgm:t>
    </dgm:pt>
    <dgm:pt modelId="{7EE9F56F-34BC-4B42-B535-66322723B4A7}" type="pres">
      <dgm:prSet presAssocID="{8FE03BD1-679F-4444-87F9-1B57233452FF}" presName="root" presStyleCnt="0">
        <dgm:presLayoutVars>
          <dgm:dir/>
          <dgm:resizeHandles val="exact"/>
        </dgm:presLayoutVars>
      </dgm:prSet>
      <dgm:spPr/>
    </dgm:pt>
    <dgm:pt modelId="{5EE534F4-9683-443A-8392-F2C212BFCC9A}" type="pres">
      <dgm:prSet presAssocID="{082AF0A0-85C3-4237-B038-A535ED16D7FB}" presName="compNode" presStyleCnt="0"/>
      <dgm:spPr/>
    </dgm:pt>
    <dgm:pt modelId="{1795CD83-297F-4A46-AFE6-AD0756E2BCA6}" type="pres">
      <dgm:prSet presAssocID="{082AF0A0-85C3-4237-B038-A535ED16D7FB}" presName="iconBgRect" presStyleLbl="bgShp" presStyleIdx="0" presStyleCnt="4"/>
      <dgm:spPr/>
    </dgm:pt>
    <dgm:pt modelId="{EF859719-46FB-4B1F-947A-95F8275FF77A}" type="pres">
      <dgm:prSet presAssocID="{082AF0A0-85C3-4237-B038-A535ED16D7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A59B4DC0-08C4-4C30-9C27-DDADD8F0C017}" type="pres">
      <dgm:prSet presAssocID="{082AF0A0-85C3-4237-B038-A535ED16D7FB}" presName="spaceRect" presStyleCnt="0"/>
      <dgm:spPr/>
    </dgm:pt>
    <dgm:pt modelId="{963C9405-8562-4C07-A441-7C8960FF642C}" type="pres">
      <dgm:prSet presAssocID="{082AF0A0-85C3-4237-B038-A535ED16D7FB}" presName="textRect" presStyleLbl="revTx" presStyleIdx="0" presStyleCnt="4">
        <dgm:presLayoutVars>
          <dgm:chMax val="1"/>
          <dgm:chPref val="1"/>
        </dgm:presLayoutVars>
      </dgm:prSet>
      <dgm:spPr/>
    </dgm:pt>
    <dgm:pt modelId="{DAC570E3-3C92-4E2C-B245-B67F998249F9}" type="pres">
      <dgm:prSet presAssocID="{D4D52BF9-4FD1-4A39-B12E-58529C57B73B}" presName="sibTrans" presStyleCnt="0"/>
      <dgm:spPr/>
    </dgm:pt>
    <dgm:pt modelId="{CEBD0C71-CA5F-4A5A-8630-7295538E6193}" type="pres">
      <dgm:prSet presAssocID="{2C419A38-E8AD-46CE-85D7-8DF0390A3F76}" presName="compNode" presStyleCnt="0"/>
      <dgm:spPr/>
    </dgm:pt>
    <dgm:pt modelId="{17E37E4A-9B86-4E35-997C-5CA89CEA922F}" type="pres">
      <dgm:prSet presAssocID="{2C419A38-E8AD-46CE-85D7-8DF0390A3F76}" presName="iconBgRect" presStyleLbl="bgShp" presStyleIdx="1" presStyleCnt="4"/>
      <dgm:spPr/>
    </dgm:pt>
    <dgm:pt modelId="{0EE4D39A-9A24-4532-8D39-1D1A1A1699C1}" type="pres">
      <dgm:prSet presAssocID="{2C419A38-E8AD-46CE-85D7-8DF0390A3F7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E3FD0A51-8F65-42F8-A74F-88EFC2634332}" type="pres">
      <dgm:prSet presAssocID="{2C419A38-E8AD-46CE-85D7-8DF0390A3F76}" presName="spaceRect" presStyleCnt="0"/>
      <dgm:spPr/>
    </dgm:pt>
    <dgm:pt modelId="{966D1D15-FC49-4661-8375-050265F9445B}" type="pres">
      <dgm:prSet presAssocID="{2C419A38-E8AD-46CE-85D7-8DF0390A3F76}" presName="textRect" presStyleLbl="revTx" presStyleIdx="1" presStyleCnt="4">
        <dgm:presLayoutVars>
          <dgm:chMax val="1"/>
          <dgm:chPref val="1"/>
        </dgm:presLayoutVars>
      </dgm:prSet>
      <dgm:spPr/>
    </dgm:pt>
    <dgm:pt modelId="{F01215AF-B26E-4776-A0DD-BE20F3FB2625}" type="pres">
      <dgm:prSet presAssocID="{76992E13-E5E7-418F-B8DB-6EEDBB9E86F6}" presName="sibTrans" presStyleCnt="0"/>
      <dgm:spPr/>
    </dgm:pt>
    <dgm:pt modelId="{B7B21CA3-5708-45BA-BE6A-F69F2E92E572}" type="pres">
      <dgm:prSet presAssocID="{9783BFF5-842B-4ED9-B7BC-4BBD1F692E9A}" presName="compNode" presStyleCnt="0"/>
      <dgm:spPr/>
    </dgm:pt>
    <dgm:pt modelId="{2D52C670-2665-4DF5-92C3-6A7418F4D645}" type="pres">
      <dgm:prSet presAssocID="{9783BFF5-842B-4ED9-B7BC-4BBD1F692E9A}" presName="iconBgRect" presStyleLbl="bgShp" presStyleIdx="2" presStyleCnt="4"/>
      <dgm:spPr/>
    </dgm:pt>
    <dgm:pt modelId="{CBE828AF-D740-4EF9-AC6C-718AB846DE20}" type="pres">
      <dgm:prSet presAssocID="{9783BFF5-842B-4ED9-B7BC-4BBD1F692E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2D34B0CA-47FB-4B55-A324-71567EC6D107}" type="pres">
      <dgm:prSet presAssocID="{9783BFF5-842B-4ED9-B7BC-4BBD1F692E9A}" presName="spaceRect" presStyleCnt="0"/>
      <dgm:spPr/>
    </dgm:pt>
    <dgm:pt modelId="{ABFB3CF3-473D-4493-8A07-DF441186FD5F}" type="pres">
      <dgm:prSet presAssocID="{9783BFF5-842B-4ED9-B7BC-4BBD1F692E9A}" presName="textRect" presStyleLbl="revTx" presStyleIdx="2" presStyleCnt="4">
        <dgm:presLayoutVars>
          <dgm:chMax val="1"/>
          <dgm:chPref val="1"/>
        </dgm:presLayoutVars>
      </dgm:prSet>
      <dgm:spPr/>
    </dgm:pt>
    <dgm:pt modelId="{B5F7F1C3-E5AB-4050-A637-56E1F7F1C55B}" type="pres">
      <dgm:prSet presAssocID="{B956C069-C4D0-49DC-AAD4-AD43E08F0AF3}" presName="sibTrans" presStyleCnt="0"/>
      <dgm:spPr/>
    </dgm:pt>
    <dgm:pt modelId="{F1BA00B7-B784-40B6-92C9-59CCC858820C}" type="pres">
      <dgm:prSet presAssocID="{3E93B232-A266-4285-B4CC-66EEE718A9D3}" presName="compNode" presStyleCnt="0"/>
      <dgm:spPr/>
    </dgm:pt>
    <dgm:pt modelId="{F6A3A102-3CE9-4AB8-A6F3-D62817AEAAFF}" type="pres">
      <dgm:prSet presAssocID="{3E93B232-A266-4285-B4CC-66EEE718A9D3}" presName="iconBgRect" presStyleLbl="bgShp" presStyleIdx="3" presStyleCnt="4"/>
      <dgm:spPr/>
    </dgm:pt>
    <dgm:pt modelId="{83167385-8297-46B1-AFA3-A0D41EA320DB}" type="pres">
      <dgm:prSet presAssocID="{3E93B232-A266-4285-B4CC-66EEE718A9D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ily Calendar"/>
        </a:ext>
      </dgm:extLst>
    </dgm:pt>
    <dgm:pt modelId="{9FB98DE1-1C3F-445C-992C-A45F42B41E97}" type="pres">
      <dgm:prSet presAssocID="{3E93B232-A266-4285-B4CC-66EEE718A9D3}" presName="spaceRect" presStyleCnt="0"/>
      <dgm:spPr/>
    </dgm:pt>
    <dgm:pt modelId="{A1C0A119-8F42-4A5B-8F6B-7056C97D3628}" type="pres">
      <dgm:prSet presAssocID="{3E93B232-A266-4285-B4CC-66EEE718A9D3}" presName="textRect" presStyleLbl="revTx" presStyleIdx="3" presStyleCnt="4">
        <dgm:presLayoutVars>
          <dgm:chMax val="1"/>
          <dgm:chPref val="1"/>
        </dgm:presLayoutVars>
      </dgm:prSet>
      <dgm:spPr/>
    </dgm:pt>
  </dgm:ptLst>
  <dgm:cxnLst>
    <dgm:cxn modelId="{2723180A-8F5F-4D47-B192-474063967BA3}" srcId="{8FE03BD1-679F-4444-87F9-1B57233452FF}" destId="{082AF0A0-85C3-4237-B038-A535ED16D7FB}" srcOrd="0" destOrd="0" parTransId="{67743A6A-367B-437F-9FF5-DC7EED2A6C1E}" sibTransId="{D4D52BF9-4FD1-4A39-B12E-58529C57B73B}"/>
    <dgm:cxn modelId="{2DD9C711-E5A0-4752-A8D7-49B9F0EA18B7}" srcId="{8FE03BD1-679F-4444-87F9-1B57233452FF}" destId="{9783BFF5-842B-4ED9-B7BC-4BBD1F692E9A}" srcOrd="2" destOrd="0" parTransId="{4604B5EE-9494-41C5-A42B-9494F6DA0402}" sibTransId="{B956C069-C4D0-49DC-AAD4-AD43E08F0AF3}"/>
    <dgm:cxn modelId="{73E9291E-A5A6-419B-BC15-58F4545D7D7A}" type="presOf" srcId="{082AF0A0-85C3-4237-B038-A535ED16D7FB}" destId="{963C9405-8562-4C07-A441-7C8960FF642C}" srcOrd="0" destOrd="0" presId="urn:microsoft.com/office/officeart/2018/5/layout/IconCircleLabelList"/>
    <dgm:cxn modelId="{61BF4F74-C982-48E3-8EE4-688EE978E9D4}" type="presOf" srcId="{3E93B232-A266-4285-B4CC-66EEE718A9D3}" destId="{A1C0A119-8F42-4A5B-8F6B-7056C97D3628}" srcOrd="0" destOrd="0" presId="urn:microsoft.com/office/officeart/2018/5/layout/IconCircleLabelList"/>
    <dgm:cxn modelId="{649D2996-74E0-4165-9F72-D49DE1B3BD70}" type="presOf" srcId="{8FE03BD1-679F-4444-87F9-1B57233452FF}" destId="{7EE9F56F-34BC-4B42-B535-66322723B4A7}" srcOrd="0" destOrd="0" presId="urn:microsoft.com/office/officeart/2018/5/layout/IconCircleLabelList"/>
    <dgm:cxn modelId="{8930D597-E22D-498E-98B8-B277BEE9F4BD}" srcId="{8FE03BD1-679F-4444-87F9-1B57233452FF}" destId="{2C419A38-E8AD-46CE-85D7-8DF0390A3F76}" srcOrd="1" destOrd="0" parTransId="{38062900-F26A-4025-ABE4-D28B811F6F37}" sibTransId="{76992E13-E5E7-418F-B8DB-6EEDBB9E86F6}"/>
    <dgm:cxn modelId="{9C96259F-E8A7-485B-AFD1-5467277CA93B}" type="presOf" srcId="{2C419A38-E8AD-46CE-85D7-8DF0390A3F76}" destId="{966D1D15-FC49-4661-8375-050265F9445B}" srcOrd="0" destOrd="0" presId="urn:microsoft.com/office/officeart/2018/5/layout/IconCircleLabelList"/>
    <dgm:cxn modelId="{1544EACE-8B5D-4CB5-B0C6-FBF6883DFD9D}" srcId="{8FE03BD1-679F-4444-87F9-1B57233452FF}" destId="{3E93B232-A266-4285-B4CC-66EEE718A9D3}" srcOrd="3" destOrd="0" parTransId="{239DC98E-070F-4E12-B9A9-4054F3201D54}" sibTransId="{D460B91B-E766-4F1E-9D26-4A0644C20CBF}"/>
    <dgm:cxn modelId="{FE6E72E8-7B76-4C61-AF7B-05C33E720B78}" type="presOf" srcId="{9783BFF5-842B-4ED9-B7BC-4BBD1F692E9A}" destId="{ABFB3CF3-473D-4493-8A07-DF441186FD5F}" srcOrd="0" destOrd="0" presId="urn:microsoft.com/office/officeart/2018/5/layout/IconCircleLabelList"/>
    <dgm:cxn modelId="{72F3A0BC-3116-4379-A05B-715909694B07}" type="presParOf" srcId="{7EE9F56F-34BC-4B42-B535-66322723B4A7}" destId="{5EE534F4-9683-443A-8392-F2C212BFCC9A}" srcOrd="0" destOrd="0" presId="urn:microsoft.com/office/officeart/2018/5/layout/IconCircleLabelList"/>
    <dgm:cxn modelId="{33041B3F-D4EB-48B3-957E-A0491D0AFFB3}" type="presParOf" srcId="{5EE534F4-9683-443A-8392-F2C212BFCC9A}" destId="{1795CD83-297F-4A46-AFE6-AD0756E2BCA6}" srcOrd="0" destOrd="0" presId="urn:microsoft.com/office/officeart/2018/5/layout/IconCircleLabelList"/>
    <dgm:cxn modelId="{09811C91-EC0C-4FB1-9C42-D4B5A1D9D411}" type="presParOf" srcId="{5EE534F4-9683-443A-8392-F2C212BFCC9A}" destId="{EF859719-46FB-4B1F-947A-95F8275FF77A}" srcOrd="1" destOrd="0" presId="urn:microsoft.com/office/officeart/2018/5/layout/IconCircleLabelList"/>
    <dgm:cxn modelId="{88A4E26A-DA4F-4120-81F1-86F1341D1D0D}" type="presParOf" srcId="{5EE534F4-9683-443A-8392-F2C212BFCC9A}" destId="{A59B4DC0-08C4-4C30-9C27-DDADD8F0C017}" srcOrd="2" destOrd="0" presId="urn:microsoft.com/office/officeart/2018/5/layout/IconCircleLabelList"/>
    <dgm:cxn modelId="{2D3290BD-6011-4987-AD62-F1BF4359507C}" type="presParOf" srcId="{5EE534F4-9683-443A-8392-F2C212BFCC9A}" destId="{963C9405-8562-4C07-A441-7C8960FF642C}" srcOrd="3" destOrd="0" presId="urn:microsoft.com/office/officeart/2018/5/layout/IconCircleLabelList"/>
    <dgm:cxn modelId="{AC9F46D1-E133-431B-9AB0-9C4F66D295A6}" type="presParOf" srcId="{7EE9F56F-34BC-4B42-B535-66322723B4A7}" destId="{DAC570E3-3C92-4E2C-B245-B67F998249F9}" srcOrd="1" destOrd="0" presId="urn:microsoft.com/office/officeart/2018/5/layout/IconCircleLabelList"/>
    <dgm:cxn modelId="{173DD063-3C8A-4F6D-9280-791EED8453AD}" type="presParOf" srcId="{7EE9F56F-34BC-4B42-B535-66322723B4A7}" destId="{CEBD0C71-CA5F-4A5A-8630-7295538E6193}" srcOrd="2" destOrd="0" presId="urn:microsoft.com/office/officeart/2018/5/layout/IconCircleLabelList"/>
    <dgm:cxn modelId="{468B063F-C9B6-4E61-8682-3D6280960D03}" type="presParOf" srcId="{CEBD0C71-CA5F-4A5A-8630-7295538E6193}" destId="{17E37E4A-9B86-4E35-997C-5CA89CEA922F}" srcOrd="0" destOrd="0" presId="urn:microsoft.com/office/officeart/2018/5/layout/IconCircleLabelList"/>
    <dgm:cxn modelId="{5559E8CE-9B8D-4406-BF61-FA3640775114}" type="presParOf" srcId="{CEBD0C71-CA5F-4A5A-8630-7295538E6193}" destId="{0EE4D39A-9A24-4532-8D39-1D1A1A1699C1}" srcOrd="1" destOrd="0" presId="urn:microsoft.com/office/officeart/2018/5/layout/IconCircleLabelList"/>
    <dgm:cxn modelId="{D87FB969-76BE-4507-B496-73E1DA4F0E92}" type="presParOf" srcId="{CEBD0C71-CA5F-4A5A-8630-7295538E6193}" destId="{E3FD0A51-8F65-42F8-A74F-88EFC2634332}" srcOrd="2" destOrd="0" presId="urn:microsoft.com/office/officeart/2018/5/layout/IconCircleLabelList"/>
    <dgm:cxn modelId="{424383BD-EA61-4019-838B-8ECFA599AC5A}" type="presParOf" srcId="{CEBD0C71-CA5F-4A5A-8630-7295538E6193}" destId="{966D1D15-FC49-4661-8375-050265F9445B}" srcOrd="3" destOrd="0" presId="urn:microsoft.com/office/officeart/2018/5/layout/IconCircleLabelList"/>
    <dgm:cxn modelId="{1E0EA609-473E-45D6-9CF3-BF0FD0B40730}" type="presParOf" srcId="{7EE9F56F-34BC-4B42-B535-66322723B4A7}" destId="{F01215AF-B26E-4776-A0DD-BE20F3FB2625}" srcOrd="3" destOrd="0" presId="urn:microsoft.com/office/officeart/2018/5/layout/IconCircleLabelList"/>
    <dgm:cxn modelId="{458D41A1-AA23-4426-B123-0F85B39F48BE}" type="presParOf" srcId="{7EE9F56F-34BC-4B42-B535-66322723B4A7}" destId="{B7B21CA3-5708-45BA-BE6A-F69F2E92E572}" srcOrd="4" destOrd="0" presId="urn:microsoft.com/office/officeart/2018/5/layout/IconCircleLabelList"/>
    <dgm:cxn modelId="{66DF9D3E-C091-4457-937A-2695D89B5D5B}" type="presParOf" srcId="{B7B21CA3-5708-45BA-BE6A-F69F2E92E572}" destId="{2D52C670-2665-4DF5-92C3-6A7418F4D645}" srcOrd="0" destOrd="0" presId="urn:microsoft.com/office/officeart/2018/5/layout/IconCircleLabelList"/>
    <dgm:cxn modelId="{EFA0A81E-CF14-4F34-902C-D568D79B2D03}" type="presParOf" srcId="{B7B21CA3-5708-45BA-BE6A-F69F2E92E572}" destId="{CBE828AF-D740-4EF9-AC6C-718AB846DE20}" srcOrd="1" destOrd="0" presId="urn:microsoft.com/office/officeart/2018/5/layout/IconCircleLabelList"/>
    <dgm:cxn modelId="{EF0177FB-173B-4B31-9F74-52059DB8E7C7}" type="presParOf" srcId="{B7B21CA3-5708-45BA-BE6A-F69F2E92E572}" destId="{2D34B0CA-47FB-4B55-A324-71567EC6D107}" srcOrd="2" destOrd="0" presId="urn:microsoft.com/office/officeart/2018/5/layout/IconCircleLabelList"/>
    <dgm:cxn modelId="{FE704030-D2FE-49CF-8AD7-5D4FDF91AE87}" type="presParOf" srcId="{B7B21CA3-5708-45BA-BE6A-F69F2E92E572}" destId="{ABFB3CF3-473D-4493-8A07-DF441186FD5F}" srcOrd="3" destOrd="0" presId="urn:microsoft.com/office/officeart/2018/5/layout/IconCircleLabelList"/>
    <dgm:cxn modelId="{EADB6066-710E-49F4-A5BC-2C10C28D075A}" type="presParOf" srcId="{7EE9F56F-34BC-4B42-B535-66322723B4A7}" destId="{B5F7F1C3-E5AB-4050-A637-56E1F7F1C55B}" srcOrd="5" destOrd="0" presId="urn:microsoft.com/office/officeart/2018/5/layout/IconCircleLabelList"/>
    <dgm:cxn modelId="{F845C464-4D3F-4583-988F-BDD608DBC681}" type="presParOf" srcId="{7EE9F56F-34BC-4B42-B535-66322723B4A7}" destId="{F1BA00B7-B784-40B6-92C9-59CCC858820C}" srcOrd="6" destOrd="0" presId="urn:microsoft.com/office/officeart/2018/5/layout/IconCircleLabelList"/>
    <dgm:cxn modelId="{3B1A8E3D-F4C5-47FC-9BFD-D41DAD6AAA99}" type="presParOf" srcId="{F1BA00B7-B784-40B6-92C9-59CCC858820C}" destId="{F6A3A102-3CE9-4AB8-A6F3-D62817AEAAFF}" srcOrd="0" destOrd="0" presId="urn:microsoft.com/office/officeart/2018/5/layout/IconCircleLabelList"/>
    <dgm:cxn modelId="{2E7E41D0-834B-41AA-94BC-5B0C5F0ED7C6}" type="presParOf" srcId="{F1BA00B7-B784-40B6-92C9-59CCC858820C}" destId="{83167385-8297-46B1-AFA3-A0D41EA320DB}" srcOrd="1" destOrd="0" presId="urn:microsoft.com/office/officeart/2018/5/layout/IconCircleLabelList"/>
    <dgm:cxn modelId="{096D2A63-B7A6-41DC-A5CB-7432A10E722F}" type="presParOf" srcId="{F1BA00B7-B784-40B6-92C9-59CCC858820C}" destId="{9FB98DE1-1C3F-445C-992C-A45F42B41E97}" srcOrd="2" destOrd="0" presId="urn:microsoft.com/office/officeart/2018/5/layout/IconCircleLabelList"/>
    <dgm:cxn modelId="{B724419E-E7A6-42BD-A217-B8D2DD971450}" type="presParOf" srcId="{F1BA00B7-B784-40B6-92C9-59CCC858820C}" destId="{A1C0A119-8F42-4A5B-8F6B-7056C97D362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FD974B-4287-4214-85C2-33841398D746}"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3F5A186-A6BD-4164-86F7-2B01D37AFADE}">
      <dgm:prSet/>
      <dgm:spPr/>
      <dgm:t>
        <a:bodyPr/>
        <a:lstStyle/>
        <a:p>
          <a:r>
            <a:rPr lang="en-GB" dirty="0"/>
            <a:t>Openness to experiences</a:t>
          </a:r>
          <a:endParaRPr lang="en-US" dirty="0"/>
        </a:p>
      </dgm:t>
    </dgm:pt>
    <dgm:pt modelId="{9BA85EDB-3A53-4978-AEF3-532D64EDC38C}" type="parTrans" cxnId="{25AB0385-0948-4EC5-8605-1D9459D6A1F4}">
      <dgm:prSet/>
      <dgm:spPr/>
      <dgm:t>
        <a:bodyPr/>
        <a:lstStyle/>
        <a:p>
          <a:endParaRPr lang="en-US"/>
        </a:p>
      </dgm:t>
    </dgm:pt>
    <dgm:pt modelId="{2EECA97B-C298-445D-A20F-6A77FFB3405B}" type="sibTrans" cxnId="{25AB0385-0948-4EC5-8605-1D9459D6A1F4}">
      <dgm:prSet/>
      <dgm:spPr/>
      <dgm:t>
        <a:bodyPr/>
        <a:lstStyle/>
        <a:p>
          <a:endParaRPr lang="en-US"/>
        </a:p>
      </dgm:t>
    </dgm:pt>
    <dgm:pt modelId="{F3F3DF62-F486-453D-BA8B-48B390365E56}">
      <dgm:prSet/>
      <dgm:spPr/>
      <dgm:t>
        <a:bodyPr/>
        <a:lstStyle/>
        <a:p>
          <a:r>
            <a:rPr lang="en-GB" dirty="0"/>
            <a:t>Conscientiousness</a:t>
          </a:r>
          <a:endParaRPr lang="en-US" dirty="0"/>
        </a:p>
      </dgm:t>
    </dgm:pt>
    <dgm:pt modelId="{EAADDD08-71FE-4B74-BF8F-FEC5ACAE5E9E}" type="parTrans" cxnId="{712D10C0-760C-4CA9-A9A2-232A8097F222}">
      <dgm:prSet/>
      <dgm:spPr/>
      <dgm:t>
        <a:bodyPr/>
        <a:lstStyle/>
        <a:p>
          <a:endParaRPr lang="en-US"/>
        </a:p>
      </dgm:t>
    </dgm:pt>
    <dgm:pt modelId="{178A80BD-3583-4436-AACE-D4D7E0B4D2B3}" type="sibTrans" cxnId="{712D10C0-760C-4CA9-A9A2-232A8097F222}">
      <dgm:prSet/>
      <dgm:spPr/>
      <dgm:t>
        <a:bodyPr/>
        <a:lstStyle/>
        <a:p>
          <a:endParaRPr lang="en-US"/>
        </a:p>
      </dgm:t>
    </dgm:pt>
    <dgm:pt modelId="{D9334664-CF96-4BF6-9223-E462A7B7F14E}">
      <dgm:prSet/>
      <dgm:spPr/>
      <dgm:t>
        <a:bodyPr/>
        <a:lstStyle/>
        <a:p>
          <a:r>
            <a:rPr lang="en-GB" dirty="0"/>
            <a:t>Extraversion</a:t>
          </a:r>
          <a:endParaRPr lang="en-US" dirty="0"/>
        </a:p>
      </dgm:t>
    </dgm:pt>
    <dgm:pt modelId="{8DEB9E89-1EE9-43B4-8514-6A83C9F43A13}" type="parTrans" cxnId="{169E4A58-5C63-45A2-BDB7-DCD887A35E8E}">
      <dgm:prSet/>
      <dgm:spPr/>
      <dgm:t>
        <a:bodyPr/>
        <a:lstStyle/>
        <a:p>
          <a:endParaRPr lang="en-US"/>
        </a:p>
      </dgm:t>
    </dgm:pt>
    <dgm:pt modelId="{9B45A7BC-727E-4CDB-B5C7-260255232EAA}" type="sibTrans" cxnId="{169E4A58-5C63-45A2-BDB7-DCD887A35E8E}">
      <dgm:prSet/>
      <dgm:spPr/>
      <dgm:t>
        <a:bodyPr/>
        <a:lstStyle/>
        <a:p>
          <a:endParaRPr lang="en-US"/>
        </a:p>
      </dgm:t>
    </dgm:pt>
    <dgm:pt modelId="{61F2C3CA-44DC-4CC7-9342-573044686031}">
      <dgm:prSet/>
      <dgm:spPr/>
      <dgm:t>
        <a:bodyPr/>
        <a:lstStyle/>
        <a:p>
          <a:r>
            <a:rPr lang="en-GB" dirty="0"/>
            <a:t>Agreeableness</a:t>
          </a:r>
          <a:endParaRPr lang="en-US" dirty="0"/>
        </a:p>
      </dgm:t>
    </dgm:pt>
    <dgm:pt modelId="{9C9D35E4-9780-4A54-8B23-9EFF19734387}" type="parTrans" cxnId="{D3DDDFB7-4CA6-4BD2-B01A-F053C00C357B}">
      <dgm:prSet/>
      <dgm:spPr/>
      <dgm:t>
        <a:bodyPr/>
        <a:lstStyle/>
        <a:p>
          <a:endParaRPr lang="en-US"/>
        </a:p>
      </dgm:t>
    </dgm:pt>
    <dgm:pt modelId="{40805578-A4D8-42A0-8F19-08EF4CB19B76}" type="sibTrans" cxnId="{D3DDDFB7-4CA6-4BD2-B01A-F053C00C357B}">
      <dgm:prSet/>
      <dgm:spPr/>
      <dgm:t>
        <a:bodyPr/>
        <a:lstStyle/>
        <a:p>
          <a:endParaRPr lang="en-US"/>
        </a:p>
      </dgm:t>
    </dgm:pt>
    <dgm:pt modelId="{AE0AEFFC-96B3-4AD7-BBFB-7CADCB93A093}">
      <dgm:prSet/>
      <dgm:spPr/>
      <dgm:t>
        <a:bodyPr/>
        <a:lstStyle/>
        <a:p>
          <a:r>
            <a:rPr lang="en-GB" dirty="0"/>
            <a:t>Neuroticism  </a:t>
          </a:r>
          <a:endParaRPr lang="en-US" dirty="0"/>
        </a:p>
      </dgm:t>
    </dgm:pt>
    <dgm:pt modelId="{2BA93CE2-3A47-46D2-B1A0-2CFF96470DA7}" type="parTrans" cxnId="{B89065DE-3143-4160-8ED9-BCFF7F62A379}">
      <dgm:prSet/>
      <dgm:spPr/>
      <dgm:t>
        <a:bodyPr/>
        <a:lstStyle/>
        <a:p>
          <a:endParaRPr lang="en-US"/>
        </a:p>
      </dgm:t>
    </dgm:pt>
    <dgm:pt modelId="{2FFB168F-A626-4E55-8E25-1FA6EE42DB87}" type="sibTrans" cxnId="{B89065DE-3143-4160-8ED9-BCFF7F62A379}">
      <dgm:prSet/>
      <dgm:spPr/>
      <dgm:t>
        <a:bodyPr/>
        <a:lstStyle/>
        <a:p>
          <a:endParaRPr lang="en-US"/>
        </a:p>
      </dgm:t>
    </dgm:pt>
    <dgm:pt modelId="{71E799F3-7F5F-7F4D-BB75-5499341071A9}" type="pres">
      <dgm:prSet presAssocID="{46FD974B-4287-4214-85C2-33841398D746}" presName="linear" presStyleCnt="0">
        <dgm:presLayoutVars>
          <dgm:dir/>
          <dgm:animLvl val="lvl"/>
          <dgm:resizeHandles val="exact"/>
        </dgm:presLayoutVars>
      </dgm:prSet>
      <dgm:spPr/>
    </dgm:pt>
    <dgm:pt modelId="{00E69CFB-61AE-024D-80F2-2A226F84FB3B}" type="pres">
      <dgm:prSet presAssocID="{73F5A186-A6BD-4164-86F7-2B01D37AFADE}" presName="parentLin" presStyleCnt="0"/>
      <dgm:spPr/>
    </dgm:pt>
    <dgm:pt modelId="{F6DA8311-97A1-2F47-8BD3-FD91E546D430}" type="pres">
      <dgm:prSet presAssocID="{73F5A186-A6BD-4164-86F7-2B01D37AFADE}" presName="parentLeftMargin" presStyleLbl="node1" presStyleIdx="0" presStyleCnt="5"/>
      <dgm:spPr/>
    </dgm:pt>
    <dgm:pt modelId="{B6CEF063-DDD5-A448-9AD3-38494DDC5D04}" type="pres">
      <dgm:prSet presAssocID="{73F5A186-A6BD-4164-86F7-2B01D37AFADE}" presName="parentText" presStyleLbl="node1" presStyleIdx="0" presStyleCnt="5">
        <dgm:presLayoutVars>
          <dgm:chMax val="0"/>
          <dgm:bulletEnabled val="1"/>
        </dgm:presLayoutVars>
      </dgm:prSet>
      <dgm:spPr/>
    </dgm:pt>
    <dgm:pt modelId="{492CEFD5-FD65-DD4C-9154-65A48DDFA0F9}" type="pres">
      <dgm:prSet presAssocID="{73F5A186-A6BD-4164-86F7-2B01D37AFADE}" presName="negativeSpace" presStyleCnt="0"/>
      <dgm:spPr/>
    </dgm:pt>
    <dgm:pt modelId="{E43FEB7F-CD40-2546-93FD-32123B376D1D}" type="pres">
      <dgm:prSet presAssocID="{73F5A186-A6BD-4164-86F7-2B01D37AFADE}" presName="childText" presStyleLbl="conFgAcc1" presStyleIdx="0" presStyleCnt="5">
        <dgm:presLayoutVars>
          <dgm:bulletEnabled val="1"/>
        </dgm:presLayoutVars>
      </dgm:prSet>
      <dgm:spPr/>
    </dgm:pt>
    <dgm:pt modelId="{D3A59999-60F7-7743-94C5-BC98D70743FC}" type="pres">
      <dgm:prSet presAssocID="{2EECA97B-C298-445D-A20F-6A77FFB3405B}" presName="spaceBetweenRectangles" presStyleCnt="0"/>
      <dgm:spPr/>
    </dgm:pt>
    <dgm:pt modelId="{49AEFFE9-6916-AE44-A7BF-F368236191E8}" type="pres">
      <dgm:prSet presAssocID="{F3F3DF62-F486-453D-BA8B-48B390365E56}" presName="parentLin" presStyleCnt="0"/>
      <dgm:spPr/>
    </dgm:pt>
    <dgm:pt modelId="{7198C249-458E-8845-9C80-0BCD7CECCF12}" type="pres">
      <dgm:prSet presAssocID="{F3F3DF62-F486-453D-BA8B-48B390365E56}" presName="parentLeftMargin" presStyleLbl="node1" presStyleIdx="0" presStyleCnt="5"/>
      <dgm:spPr/>
    </dgm:pt>
    <dgm:pt modelId="{A75D9C5E-AE29-0447-A0F8-5E36D14B9D58}" type="pres">
      <dgm:prSet presAssocID="{F3F3DF62-F486-453D-BA8B-48B390365E56}" presName="parentText" presStyleLbl="node1" presStyleIdx="1" presStyleCnt="5">
        <dgm:presLayoutVars>
          <dgm:chMax val="0"/>
          <dgm:bulletEnabled val="1"/>
        </dgm:presLayoutVars>
      </dgm:prSet>
      <dgm:spPr/>
    </dgm:pt>
    <dgm:pt modelId="{91ADE5FD-B8C3-3A4A-9110-F9F388273EC1}" type="pres">
      <dgm:prSet presAssocID="{F3F3DF62-F486-453D-BA8B-48B390365E56}" presName="negativeSpace" presStyleCnt="0"/>
      <dgm:spPr/>
    </dgm:pt>
    <dgm:pt modelId="{78C91334-B5FB-054E-949B-E819493521E9}" type="pres">
      <dgm:prSet presAssocID="{F3F3DF62-F486-453D-BA8B-48B390365E56}" presName="childText" presStyleLbl="conFgAcc1" presStyleIdx="1" presStyleCnt="5">
        <dgm:presLayoutVars>
          <dgm:bulletEnabled val="1"/>
        </dgm:presLayoutVars>
      </dgm:prSet>
      <dgm:spPr/>
    </dgm:pt>
    <dgm:pt modelId="{E4203CFE-56E7-4343-AA2D-8438E6994DFA}" type="pres">
      <dgm:prSet presAssocID="{178A80BD-3583-4436-AACE-D4D7E0B4D2B3}" presName="spaceBetweenRectangles" presStyleCnt="0"/>
      <dgm:spPr/>
    </dgm:pt>
    <dgm:pt modelId="{38F6B3DE-3471-E846-A065-A088FB17ED05}" type="pres">
      <dgm:prSet presAssocID="{D9334664-CF96-4BF6-9223-E462A7B7F14E}" presName="parentLin" presStyleCnt="0"/>
      <dgm:spPr/>
    </dgm:pt>
    <dgm:pt modelId="{29612987-8658-B648-97F6-360F3EA11CAE}" type="pres">
      <dgm:prSet presAssocID="{D9334664-CF96-4BF6-9223-E462A7B7F14E}" presName="parentLeftMargin" presStyleLbl="node1" presStyleIdx="1" presStyleCnt="5"/>
      <dgm:spPr/>
    </dgm:pt>
    <dgm:pt modelId="{29303690-C6EC-2547-9616-50DA6081D061}" type="pres">
      <dgm:prSet presAssocID="{D9334664-CF96-4BF6-9223-E462A7B7F14E}" presName="parentText" presStyleLbl="node1" presStyleIdx="2" presStyleCnt="5">
        <dgm:presLayoutVars>
          <dgm:chMax val="0"/>
          <dgm:bulletEnabled val="1"/>
        </dgm:presLayoutVars>
      </dgm:prSet>
      <dgm:spPr/>
    </dgm:pt>
    <dgm:pt modelId="{94CFC4B0-B865-AA43-88F8-A3712C81231E}" type="pres">
      <dgm:prSet presAssocID="{D9334664-CF96-4BF6-9223-E462A7B7F14E}" presName="negativeSpace" presStyleCnt="0"/>
      <dgm:spPr/>
    </dgm:pt>
    <dgm:pt modelId="{3A169BB7-B4DE-BE4F-BB67-377246425EA8}" type="pres">
      <dgm:prSet presAssocID="{D9334664-CF96-4BF6-9223-E462A7B7F14E}" presName="childText" presStyleLbl="conFgAcc1" presStyleIdx="2" presStyleCnt="5">
        <dgm:presLayoutVars>
          <dgm:bulletEnabled val="1"/>
        </dgm:presLayoutVars>
      </dgm:prSet>
      <dgm:spPr/>
    </dgm:pt>
    <dgm:pt modelId="{AA3D24F6-A360-4B40-ACF1-AA6C752E733B}" type="pres">
      <dgm:prSet presAssocID="{9B45A7BC-727E-4CDB-B5C7-260255232EAA}" presName="spaceBetweenRectangles" presStyleCnt="0"/>
      <dgm:spPr/>
    </dgm:pt>
    <dgm:pt modelId="{7E2F7D34-EFA8-7048-BAB3-9F99FC51F880}" type="pres">
      <dgm:prSet presAssocID="{61F2C3CA-44DC-4CC7-9342-573044686031}" presName="parentLin" presStyleCnt="0"/>
      <dgm:spPr/>
    </dgm:pt>
    <dgm:pt modelId="{2935CA92-F015-BD45-882F-369AAE3D6071}" type="pres">
      <dgm:prSet presAssocID="{61F2C3CA-44DC-4CC7-9342-573044686031}" presName="parentLeftMargin" presStyleLbl="node1" presStyleIdx="2" presStyleCnt="5"/>
      <dgm:spPr/>
    </dgm:pt>
    <dgm:pt modelId="{800CD377-3A46-0E4E-9225-996326B79EDE}" type="pres">
      <dgm:prSet presAssocID="{61F2C3CA-44DC-4CC7-9342-573044686031}" presName="parentText" presStyleLbl="node1" presStyleIdx="3" presStyleCnt="5">
        <dgm:presLayoutVars>
          <dgm:chMax val="0"/>
          <dgm:bulletEnabled val="1"/>
        </dgm:presLayoutVars>
      </dgm:prSet>
      <dgm:spPr/>
    </dgm:pt>
    <dgm:pt modelId="{04C42F59-5E86-B14F-A054-A5929F5CE3B7}" type="pres">
      <dgm:prSet presAssocID="{61F2C3CA-44DC-4CC7-9342-573044686031}" presName="negativeSpace" presStyleCnt="0"/>
      <dgm:spPr/>
    </dgm:pt>
    <dgm:pt modelId="{35AC40C5-58DF-BC40-8B2A-791E111F05FD}" type="pres">
      <dgm:prSet presAssocID="{61F2C3CA-44DC-4CC7-9342-573044686031}" presName="childText" presStyleLbl="conFgAcc1" presStyleIdx="3" presStyleCnt="5">
        <dgm:presLayoutVars>
          <dgm:bulletEnabled val="1"/>
        </dgm:presLayoutVars>
      </dgm:prSet>
      <dgm:spPr/>
    </dgm:pt>
    <dgm:pt modelId="{2B2D7C61-ED36-6344-BDA1-90D8A24B67CA}" type="pres">
      <dgm:prSet presAssocID="{40805578-A4D8-42A0-8F19-08EF4CB19B76}" presName="spaceBetweenRectangles" presStyleCnt="0"/>
      <dgm:spPr/>
    </dgm:pt>
    <dgm:pt modelId="{F6F724EE-8E86-AB40-AFA7-A20B347CB7CD}" type="pres">
      <dgm:prSet presAssocID="{AE0AEFFC-96B3-4AD7-BBFB-7CADCB93A093}" presName="parentLin" presStyleCnt="0"/>
      <dgm:spPr/>
    </dgm:pt>
    <dgm:pt modelId="{89ECC70C-2FB7-1C40-B13A-7730C9B4B11C}" type="pres">
      <dgm:prSet presAssocID="{AE0AEFFC-96B3-4AD7-BBFB-7CADCB93A093}" presName="parentLeftMargin" presStyleLbl="node1" presStyleIdx="3" presStyleCnt="5"/>
      <dgm:spPr/>
    </dgm:pt>
    <dgm:pt modelId="{843A9366-A6EE-9240-8B14-58A4E5924D51}" type="pres">
      <dgm:prSet presAssocID="{AE0AEFFC-96B3-4AD7-BBFB-7CADCB93A093}" presName="parentText" presStyleLbl="node1" presStyleIdx="4" presStyleCnt="5">
        <dgm:presLayoutVars>
          <dgm:chMax val="0"/>
          <dgm:bulletEnabled val="1"/>
        </dgm:presLayoutVars>
      </dgm:prSet>
      <dgm:spPr/>
    </dgm:pt>
    <dgm:pt modelId="{56612079-0913-6B48-AC65-D8D73ED18713}" type="pres">
      <dgm:prSet presAssocID="{AE0AEFFC-96B3-4AD7-BBFB-7CADCB93A093}" presName="negativeSpace" presStyleCnt="0"/>
      <dgm:spPr/>
    </dgm:pt>
    <dgm:pt modelId="{D948D95E-3467-1343-BFE0-A3589038CE36}" type="pres">
      <dgm:prSet presAssocID="{AE0AEFFC-96B3-4AD7-BBFB-7CADCB93A093}" presName="childText" presStyleLbl="conFgAcc1" presStyleIdx="4" presStyleCnt="5">
        <dgm:presLayoutVars>
          <dgm:bulletEnabled val="1"/>
        </dgm:presLayoutVars>
      </dgm:prSet>
      <dgm:spPr/>
    </dgm:pt>
  </dgm:ptLst>
  <dgm:cxnLst>
    <dgm:cxn modelId="{F1862937-E5E7-9E4E-A7AC-6F1A16BE9381}" type="presOf" srcId="{D9334664-CF96-4BF6-9223-E462A7B7F14E}" destId="{29612987-8658-B648-97F6-360F3EA11CAE}" srcOrd="0" destOrd="0" presId="urn:microsoft.com/office/officeart/2005/8/layout/list1"/>
    <dgm:cxn modelId="{7A9E3144-B0AD-7C46-AED3-B6C4A3580D43}" type="presOf" srcId="{46FD974B-4287-4214-85C2-33841398D746}" destId="{71E799F3-7F5F-7F4D-BB75-5499341071A9}" srcOrd="0" destOrd="0" presId="urn:microsoft.com/office/officeart/2005/8/layout/list1"/>
    <dgm:cxn modelId="{FC76CA47-EE51-424C-92F7-3CC1F9364F94}" type="presOf" srcId="{61F2C3CA-44DC-4CC7-9342-573044686031}" destId="{800CD377-3A46-0E4E-9225-996326B79EDE}" srcOrd="1" destOrd="0" presId="urn:microsoft.com/office/officeart/2005/8/layout/list1"/>
    <dgm:cxn modelId="{9DE8D356-2873-3146-B575-D86C24A57CBF}" type="presOf" srcId="{F3F3DF62-F486-453D-BA8B-48B390365E56}" destId="{A75D9C5E-AE29-0447-A0F8-5E36D14B9D58}" srcOrd="1" destOrd="0" presId="urn:microsoft.com/office/officeart/2005/8/layout/list1"/>
    <dgm:cxn modelId="{169E4A58-5C63-45A2-BDB7-DCD887A35E8E}" srcId="{46FD974B-4287-4214-85C2-33841398D746}" destId="{D9334664-CF96-4BF6-9223-E462A7B7F14E}" srcOrd="2" destOrd="0" parTransId="{8DEB9E89-1EE9-43B4-8514-6A83C9F43A13}" sibTransId="{9B45A7BC-727E-4CDB-B5C7-260255232EAA}"/>
    <dgm:cxn modelId="{76DA296E-7565-A646-82AF-A2B0A1091A65}" type="presOf" srcId="{F3F3DF62-F486-453D-BA8B-48B390365E56}" destId="{7198C249-458E-8845-9C80-0BCD7CECCF12}" srcOrd="0" destOrd="0" presId="urn:microsoft.com/office/officeart/2005/8/layout/list1"/>
    <dgm:cxn modelId="{25AB0385-0948-4EC5-8605-1D9459D6A1F4}" srcId="{46FD974B-4287-4214-85C2-33841398D746}" destId="{73F5A186-A6BD-4164-86F7-2B01D37AFADE}" srcOrd="0" destOrd="0" parTransId="{9BA85EDB-3A53-4978-AEF3-532D64EDC38C}" sibTransId="{2EECA97B-C298-445D-A20F-6A77FFB3405B}"/>
    <dgm:cxn modelId="{D3DDDFB7-4CA6-4BD2-B01A-F053C00C357B}" srcId="{46FD974B-4287-4214-85C2-33841398D746}" destId="{61F2C3CA-44DC-4CC7-9342-573044686031}" srcOrd="3" destOrd="0" parTransId="{9C9D35E4-9780-4A54-8B23-9EFF19734387}" sibTransId="{40805578-A4D8-42A0-8F19-08EF4CB19B76}"/>
    <dgm:cxn modelId="{712D10C0-760C-4CA9-A9A2-232A8097F222}" srcId="{46FD974B-4287-4214-85C2-33841398D746}" destId="{F3F3DF62-F486-453D-BA8B-48B390365E56}" srcOrd="1" destOrd="0" parTransId="{EAADDD08-71FE-4B74-BF8F-FEC5ACAE5E9E}" sibTransId="{178A80BD-3583-4436-AACE-D4D7E0B4D2B3}"/>
    <dgm:cxn modelId="{BB5263CE-24EC-AB4D-A539-664B754DC682}" type="presOf" srcId="{73F5A186-A6BD-4164-86F7-2B01D37AFADE}" destId="{B6CEF063-DDD5-A448-9AD3-38494DDC5D04}" srcOrd="1" destOrd="0" presId="urn:microsoft.com/office/officeart/2005/8/layout/list1"/>
    <dgm:cxn modelId="{EDE789CF-A793-8B4B-8D52-54CEEE13AC29}" type="presOf" srcId="{AE0AEFFC-96B3-4AD7-BBFB-7CADCB93A093}" destId="{89ECC70C-2FB7-1C40-B13A-7730C9B4B11C}" srcOrd="0" destOrd="0" presId="urn:microsoft.com/office/officeart/2005/8/layout/list1"/>
    <dgm:cxn modelId="{B89065DE-3143-4160-8ED9-BCFF7F62A379}" srcId="{46FD974B-4287-4214-85C2-33841398D746}" destId="{AE0AEFFC-96B3-4AD7-BBFB-7CADCB93A093}" srcOrd="4" destOrd="0" parTransId="{2BA93CE2-3A47-46D2-B1A0-2CFF96470DA7}" sibTransId="{2FFB168F-A626-4E55-8E25-1FA6EE42DB87}"/>
    <dgm:cxn modelId="{CEE86CE1-5426-BD49-A79F-4B0AE5000809}" type="presOf" srcId="{AE0AEFFC-96B3-4AD7-BBFB-7CADCB93A093}" destId="{843A9366-A6EE-9240-8B14-58A4E5924D51}" srcOrd="1" destOrd="0" presId="urn:microsoft.com/office/officeart/2005/8/layout/list1"/>
    <dgm:cxn modelId="{CB0A6AF0-0E51-484C-A100-70107DD88FF9}" type="presOf" srcId="{73F5A186-A6BD-4164-86F7-2B01D37AFADE}" destId="{F6DA8311-97A1-2F47-8BD3-FD91E546D430}" srcOrd="0" destOrd="0" presId="urn:microsoft.com/office/officeart/2005/8/layout/list1"/>
    <dgm:cxn modelId="{3D2CE6F2-5133-3A4D-BED6-C4A6CF5ED047}" type="presOf" srcId="{D9334664-CF96-4BF6-9223-E462A7B7F14E}" destId="{29303690-C6EC-2547-9616-50DA6081D061}" srcOrd="1" destOrd="0" presId="urn:microsoft.com/office/officeart/2005/8/layout/list1"/>
    <dgm:cxn modelId="{57DBF6FB-224C-A145-A90C-A941F5216E19}" type="presOf" srcId="{61F2C3CA-44DC-4CC7-9342-573044686031}" destId="{2935CA92-F015-BD45-882F-369AAE3D6071}" srcOrd="0" destOrd="0" presId="urn:microsoft.com/office/officeart/2005/8/layout/list1"/>
    <dgm:cxn modelId="{6BBD0729-47A4-3D40-939E-05A91B8B3A00}" type="presParOf" srcId="{71E799F3-7F5F-7F4D-BB75-5499341071A9}" destId="{00E69CFB-61AE-024D-80F2-2A226F84FB3B}" srcOrd="0" destOrd="0" presId="urn:microsoft.com/office/officeart/2005/8/layout/list1"/>
    <dgm:cxn modelId="{EFC62A83-D3E4-CB43-A428-5CB4E8DD8BEC}" type="presParOf" srcId="{00E69CFB-61AE-024D-80F2-2A226F84FB3B}" destId="{F6DA8311-97A1-2F47-8BD3-FD91E546D430}" srcOrd="0" destOrd="0" presId="urn:microsoft.com/office/officeart/2005/8/layout/list1"/>
    <dgm:cxn modelId="{711E9558-8BA9-724F-B484-EAF4E15C5969}" type="presParOf" srcId="{00E69CFB-61AE-024D-80F2-2A226F84FB3B}" destId="{B6CEF063-DDD5-A448-9AD3-38494DDC5D04}" srcOrd="1" destOrd="0" presId="urn:microsoft.com/office/officeart/2005/8/layout/list1"/>
    <dgm:cxn modelId="{B513DEFE-3DDE-174D-8AFC-9C395B24B8CF}" type="presParOf" srcId="{71E799F3-7F5F-7F4D-BB75-5499341071A9}" destId="{492CEFD5-FD65-DD4C-9154-65A48DDFA0F9}" srcOrd="1" destOrd="0" presId="urn:microsoft.com/office/officeart/2005/8/layout/list1"/>
    <dgm:cxn modelId="{4F4AC99D-B2FF-6840-8805-7A309592E838}" type="presParOf" srcId="{71E799F3-7F5F-7F4D-BB75-5499341071A9}" destId="{E43FEB7F-CD40-2546-93FD-32123B376D1D}" srcOrd="2" destOrd="0" presId="urn:microsoft.com/office/officeart/2005/8/layout/list1"/>
    <dgm:cxn modelId="{4949853E-3A9D-F041-B9B7-B5766521EEF4}" type="presParOf" srcId="{71E799F3-7F5F-7F4D-BB75-5499341071A9}" destId="{D3A59999-60F7-7743-94C5-BC98D70743FC}" srcOrd="3" destOrd="0" presId="urn:microsoft.com/office/officeart/2005/8/layout/list1"/>
    <dgm:cxn modelId="{DFCBFD8D-CB40-344F-A022-65711D2A4D02}" type="presParOf" srcId="{71E799F3-7F5F-7F4D-BB75-5499341071A9}" destId="{49AEFFE9-6916-AE44-A7BF-F368236191E8}" srcOrd="4" destOrd="0" presId="urn:microsoft.com/office/officeart/2005/8/layout/list1"/>
    <dgm:cxn modelId="{38103BB1-EEE8-C74C-9CEF-9113A1AF1E35}" type="presParOf" srcId="{49AEFFE9-6916-AE44-A7BF-F368236191E8}" destId="{7198C249-458E-8845-9C80-0BCD7CECCF12}" srcOrd="0" destOrd="0" presId="urn:microsoft.com/office/officeart/2005/8/layout/list1"/>
    <dgm:cxn modelId="{05940423-0FC9-0548-B1EE-EB272A6BCFA9}" type="presParOf" srcId="{49AEFFE9-6916-AE44-A7BF-F368236191E8}" destId="{A75D9C5E-AE29-0447-A0F8-5E36D14B9D58}" srcOrd="1" destOrd="0" presId="urn:microsoft.com/office/officeart/2005/8/layout/list1"/>
    <dgm:cxn modelId="{CBDDB8A5-7337-7C4F-81E7-D7E357C665B2}" type="presParOf" srcId="{71E799F3-7F5F-7F4D-BB75-5499341071A9}" destId="{91ADE5FD-B8C3-3A4A-9110-F9F388273EC1}" srcOrd="5" destOrd="0" presId="urn:microsoft.com/office/officeart/2005/8/layout/list1"/>
    <dgm:cxn modelId="{0AC5221C-F399-0646-AFFA-23DD398F0530}" type="presParOf" srcId="{71E799F3-7F5F-7F4D-BB75-5499341071A9}" destId="{78C91334-B5FB-054E-949B-E819493521E9}" srcOrd="6" destOrd="0" presId="urn:microsoft.com/office/officeart/2005/8/layout/list1"/>
    <dgm:cxn modelId="{59432358-FCCC-C945-B104-6F338A871D9E}" type="presParOf" srcId="{71E799F3-7F5F-7F4D-BB75-5499341071A9}" destId="{E4203CFE-56E7-4343-AA2D-8438E6994DFA}" srcOrd="7" destOrd="0" presId="urn:microsoft.com/office/officeart/2005/8/layout/list1"/>
    <dgm:cxn modelId="{57DCE4E8-312E-1B4D-914B-B214A002729B}" type="presParOf" srcId="{71E799F3-7F5F-7F4D-BB75-5499341071A9}" destId="{38F6B3DE-3471-E846-A065-A088FB17ED05}" srcOrd="8" destOrd="0" presId="urn:microsoft.com/office/officeart/2005/8/layout/list1"/>
    <dgm:cxn modelId="{ED4AD3D0-581D-0C4F-ABD7-C8DF6D5241AF}" type="presParOf" srcId="{38F6B3DE-3471-E846-A065-A088FB17ED05}" destId="{29612987-8658-B648-97F6-360F3EA11CAE}" srcOrd="0" destOrd="0" presId="urn:microsoft.com/office/officeart/2005/8/layout/list1"/>
    <dgm:cxn modelId="{3129280C-09C6-FC43-ADE6-656674350818}" type="presParOf" srcId="{38F6B3DE-3471-E846-A065-A088FB17ED05}" destId="{29303690-C6EC-2547-9616-50DA6081D061}" srcOrd="1" destOrd="0" presId="urn:microsoft.com/office/officeart/2005/8/layout/list1"/>
    <dgm:cxn modelId="{1B8B4B4D-FA91-ED4D-9810-B1512F41402E}" type="presParOf" srcId="{71E799F3-7F5F-7F4D-BB75-5499341071A9}" destId="{94CFC4B0-B865-AA43-88F8-A3712C81231E}" srcOrd="9" destOrd="0" presId="urn:microsoft.com/office/officeart/2005/8/layout/list1"/>
    <dgm:cxn modelId="{48A1A245-EB7E-6148-8C96-199B7CB6CF3F}" type="presParOf" srcId="{71E799F3-7F5F-7F4D-BB75-5499341071A9}" destId="{3A169BB7-B4DE-BE4F-BB67-377246425EA8}" srcOrd="10" destOrd="0" presId="urn:microsoft.com/office/officeart/2005/8/layout/list1"/>
    <dgm:cxn modelId="{05D675D9-C401-704C-BE6C-6BAF24C8CA0A}" type="presParOf" srcId="{71E799F3-7F5F-7F4D-BB75-5499341071A9}" destId="{AA3D24F6-A360-4B40-ACF1-AA6C752E733B}" srcOrd="11" destOrd="0" presId="urn:microsoft.com/office/officeart/2005/8/layout/list1"/>
    <dgm:cxn modelId="{BE6BAAA5-641F-C34C-98B4-B3F86F1042A7}" type="presParOf" srcId="{71E799F3-7F5F-7F4D-BB75-5499341071A9}" destId="{7E2F7D34-EFA8-7048-BAB3-9F99FC51F880}" srcOrd="12" destOrd="0" presId="urn:microsoft.com/office/officeart/2005/8/layout/list1"/>
    <dgm:cxn modelId="{7D2CFE2B-8331-564C-BE96-DD685FDFB85A}" type="presParOf" srcId="{7E2F7D34-EFA8-7048-BAB3-9F99FC51F880}" destId="{2935CA92-F015-BD45-882F-369AAE3D6071}" srcOrd="0" destOrd="0" presId="urn:microsoft.com/office/officeart/2005/8/layout/list1"/>
    <dgm:cxn modelId="{3D8C1010-B06B-DF49-8F38-4219FA29A9D0}" type="presParOf" srcId="{7E2F7D34-EFA8-7048-BAB3-9F99FC51F880}" destId="{800CD377-3A46-0E4E-9225-996326B79EDE}" srcOrd="1" destOrd="0" presId="urn:microsoft.com/office/officeart/2005/8/layout/list1"/>
    <dgm:cxn modelId="{AE65473E-47C1-174E-BD35-BC4BAE9E3A83}" type="presParOf" srcId="{71E799F3-7F5F-7F4D-BB75-5499341071A9}" destId="{04C42F59-5E86-B14F-A054-A5929F5CE3B7}" srcOrd="13" destOrd="0" presId="urn:microsoft.com/office/officeart/2005/8/layout/list1"/>
    <dgm:cxn modelId="{A051BCC8-7C4F-5D43-BC11-39F82BDA8CD1}" type="presParOf" srcId="{71E799F3-7F5F-7F4D-BB75-5499341071A9}" destId="{35AC40C5-58DF-BC40-8B2A-791E111F05FD}" srcOrd="14" destOrd="0" presId="urn:microsoft.com/office/officeart/2005/8/layout/list1"/>
    <dgm:cxn modelId="{C8C21F12-664A-E84D-84CD-4B628EDD9457}" type="presParOf" srcId="{71E799F3-7F5F-7F4D-BB75-5499341071A9}" destId="{2B2D7C61-ED36-6344-BDA1-90D8A24B67CA}" srcOrd="15" destOrd="0" presId="urn:microsoft.com/office/officeart/2005/8/layout/list1"/>
    <dgm:cxn modelId="{BA2873C3-16D1-E144-9A2B-7CE70C17EB6D}" type="presParOf" srcId="{71E799F3-7F5F-7F4D-BB75-5499341071A9}" destId="{F6F724EE-8E86-AB40-AFA7-A20B347CB7CD}" srcOrd="16" destOrd="0" presId="urn:microsoft.com/office/officeart/2005/8/layout/list1"/>
    <dgm:cxn modelId="{4799D153-135D-5446-833F-526C7A96363A}" type="presParOf" srcId="{F6F724EE-8E86-AB40-AFA7-A20B347CB7CD}" destId="{89ECC70C-2FB7-1C40-B13A-7730C9B4B11C}" srcOrd="0" destOrd="0" presId="urn:microsoft.com/office/officeart/2005/8/layout/list1"/>
    <dgm:cxn modelId="{BDE08E4E-A447-DC45-96C6-31107241F73B}" type="presParOf" srcId="{F6F724EE-8E86-AB40-AFA7-A20B347CB7CD}" destId="{843A9366-A6EE-9240-8B14-58A4E5924D51}" srcOrd="1" destOrd="0" presId="urn:microsoft.com/office/officeart/2005/8/layout/list1"/>
    <dgm:cxn modelId="{52277C56-3E3F-434A-A714-CA5C2D326541}" type="presParOf" srcId="{71E799F3-7F5F-7F4D-BB75-5499341071A9}" destId="{56612079-0913-6B48-AC65-D8D73ED18713}" srcOrd="17" destOrd="0" presId="urn:microsoft.com/office/officeart/2005/8/layout/list1"/>
    <dgm:cxn modelId="{270B760B-6830-CA48-9319-52BD77B7FE51}" type="presParOf" srcId="{71E799F3-7F5F-7F4D-BB75-5499341071A9}" destId="{D948D95E-3467-1343-BFE0-A3589038CE36}"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94144FB-75C8-40AB-8F8A-02303224C91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B850D54-39B8-48E8-913F-7FC02FD3D2B0}">
      <dgm:prSet/>
      <dgm:spPr/>
      <dgm:t>
        <a:bodyPr/>
        <a:lstStyle/>
        <a:p>
          <a:pPr>
            <a:lnSpc>
              <a:spcPct val="100000"/>
            </a:lnSpc>
            <a:defRPr cap="all"/>
          </a:pPr>
          <a:r>
            <a:rPr lang="en-US" dirty="0"/>
            <a:t>Skills for life: employability and future pathways lecture</a:t>
          </a:r>
        </a:p>
      </dgm:t>
    </dgm:pt>
    <dgm:pt modelId="{96F468CD-292B-4830-9603-B3FDF4CD09B5}" type="parTrans" cxnId="{3701CC60-A2FE-41B0-B21B-8DDB22E5F7EC}">
      <dgm:prSet/>
      <dgm:spPr/>
      <dgm:t>
        <a:bodyPr/>
        <a:lstStyle/>
        <a:p>
          <a:endParaRPr lang="en-US"/>
        </a:p>
      </dgm:t>
    </dgm:pt>
    <dgm:pt modelId="{881F439A-1989-4745-B94A-0B63A2152EBB}" type="sibTrans" cxnId="{3701CC60-A2FE-41B0-B21B-8DDB22E5F7EC}">
      <dgm:prSet/>
      <dgm:spPr/>
      <dgm:t>
        <a:bodyPr/>
        <a:lstStyle/>
        <a:p>
          <a:endParaRPr lang="en-US"/>
        </a:p>
      </dgm:t>
    </dgm:pt>
    <dgm:pt modelId="{8A5FE597-2278-40BB-9E1B-17644567C0D2}">
      <dgm:prSet/>
      <dgm:spPr/>
      <dgm:t>
        <a:bodyPr/>
        <a:lstStyle/>
        <a:p>
          <a:pPr>
            <a:lnSpc>
              <a:spcPct val="100000"/>
            </a:lnSpc>
            <a:defRPr cap="all"/>
          </a:pPr>
          <a:r>
            <a:rPr lang="en-US" dirty="0"/>
            <a:t>Made me question ‘what makes me different?’</a:t>
          </a:r>
        </a:p>
      </dgm:t>
    </dgm:pt>
    <dgm:pt modelId="{88870856-3ABA-4FD7-A46E-16CA65333088}" type="parTrans" cxnId="{9772F7B7-A1D1-487A-B78D-43046FF15DF3}">
      <dgm:prSet/>
      <dgm:spPr/>
      <dgm:t>
        <a:bodyPr/>
        <a:lstStyle/>
        <a:p>
          <a:endParaRPr lang="en-US"/>
        </a:p>
      </dgm:t>
    </dgm:pt>
    <dgm:pt modelId="{F2DE7061-15C3-420F-AE73-7FACE8416FDB}" type="sibTrans" cxnId="{9772F7B7-A1D1-487A-B78D-43046FF15DF3}">
      <dgm:prSet/>
      <dgm:spPr/>
      <dgm:t>
        <a:bodyPr/>
        <a:lstStyle/>
        <a:p>
          <a:endParaRPr lang="en-US"/>
        </a:p>
      </dgm:t>
    </dgm:pt>
    <dgm:pt modelId="{684D601A-7642-41C6-81D5-6BB56E6BEC12}">
      <dgm:prSet/>
      <dgm:spPr/>
      <dgm:t>
        <a:bodyPr/>
        <a:lstStyle/>
        <a:p>
          <a:pPr>
            <a:lnSpc>
              <a:spcPct val="100000"/>
            </a:lnSpc>
            <a:defRPr cap="all"/>
          </a:pPr>
          <a:r>
            <a:rPr lang="en-US" dirty="0"/>
            <a:t>Helped me gain new skills that are beneficial to my future</a:t>
          </a:r>
        </a:p>
      </dgm:t>
    </dgm:pt>
    <dgm:pt modelId="{C7E14181-4DB9-4710-9015-1B5423EECB07}" type="parTrans" cxnId="{A2E674BB-D1C6-444A-832F-0FBB99EB0B2B}">
      <dgm:prSet/>
      <dgm:spPr/>
      <dgm:t>
        <a:bodyPr/>
        <a:lstStyle/>
        <a:p>
          <a:endParaRPr lang="en-US"/>
        </a:p>
      </dgm:t>
    </dgm:pt>
    <dgm:pt modelId="{03EEE64A-F20A-40F9-90C3-CBE19ADBF31D}" type="sibTrans" cxnId="{A2E674BB-D1C6-444A-832F-0FBB99EB0B2B}">
      <dgm:prSet/>
      <dgm:spPr/>
      <dgm:t>
        <a:bodyPr/>
        <a:lstStyle/>
        <a:p>
          <a:endParaRPr lang="en-US"/>
        </a:p>
      </dgm:t>
    </dgm:pt>
    <dgm:pt modelId="{62B4411F-A1D4-407E-AFCD-86CE2BEE5D56}">
      <dgm:prSet/>
      <dgm:spPr/>
      <dgm:t>
        <a:bodyPr/>
        <a:lstStyle/>
        <a:p>
          <a:pPr>
            <a:lnSpc>
              <a:spcPct val="100000"/>
            </a:lnSpc>
            <a:defRPr cap="all"/>
          </a:pPr>
          <a:r>
            <a:rPr lang="en-US" dirty="0"/>
            <a:t>Looked for job descriptions and found a job I would really like</a:t>
          </a:r>
        </a:p>
      </dgm:t>
    </dgm:pt>
    <dgm:pt modelId="{70ED3735-931E-4DCB-919C-9B64A791F06C}" type="parTrans" cxnId="{D940EAA1-8109-4CF6-919A-88E495DA51A3}">
      <dgm:prSet/>
      <dgm:spPr/>
      <dgm:t>
        <a:bodyPr/>
        <a:lstStyle/>
        <a:p>
          <a:endParaRPr lang="en-US"/>
        </a:p>
      </dgm:t>
    </dgm:pt>
    <dgm:pt modelId="{0D7AC84B-E32D-4AC5-BA87-4268602C37B0}" type="sibTrans" cxnId="{D940EAA1-8109-4CF6-919A-88E495DA51A3}">
      <dgm:prSet/>
      <dgm:spPr/>
      <dgm:t>
        <a:bodyPr/>
        <a:lstStyle/>
        <a:p>
          <a:endParaRPr lang="en-US"/>
        </a:p>
      </dgm:t>
    </dgm:pt>
    <dgm:pt modelId="{0CFA2416-F9D8-4C6C-9AC5-2094FA01AA9F}" type="pres">
      <dgm:prSet presAssocID="{B94144FB-75C8-40AB-8F8A-02303224C918}" presName="root" presStyleCnt="0">
        <dgm:presLayoutVars>
          <dgm:dir/>
          <dgm:resizeHandles val="exact"/>
        </dgm:presLayoutVars>
      </dgm:prSet>
      <dgm:spPr/>
    </dgm:pt>
    <dgm:pt modelId="{10D4DDEA-93F6-460A-9861-C7D00C39CF48}" type="pres">
      <dgm:prSet presAssocID="{5B850D54-39B8-48E8-913F-7FC02FD3D2B0}" presName="compNode" presStyleCnt="0"/>
      <dgm:spPr/>
    </dgm:pt>
    <dgm:pt modelId="{00D26CD5-0A24-42E4-8B47-1D29123C99C3}" type="pres">
      <dgm:prSet presAssocID="{5B850D54-39B8-48E8-913F-7FC02FD3D2B0}" presName="iconBgRect" presStyleLbl="bgShp" presStyleIdx="0" presStyleCnt="4"/>
      <dgm:spPr>
        <a:prstGeom prst="round2DiagRect">
          <a:avLst>
            <a:gd name="adj1" fmla="val 29727"/>
            <a:gd name="adj2" fmla="val 0"/>
          </a:avLst>
        </a:prstGeom>
      </dgm:spPr>
    </dgm:pt>
    <dgm:pt modelId="{8774CF46-302D-4434-AC05-1932FDB408F5}" type="pres">
      <dgm:prSet presAssocID="{5B850D54-39B8-48E8-913F-7FC02FD3D2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D967FB4-EF63-4F38-9904-B0603917DA9F}" type="pres">
      <dgm:prSet presAssocID="{5B850D54-39B8-48E8-913F-7FC02FD3D2B0}" presName="spaceRect" presStyleCnt="0"/>
      <dgm:spPr/>
    </dgm:pt>
    <dgm:pt modelId="{83332832-E517-403F-8400-10299626FC0A}" type="pres">
      <dgm:prSet presAssocID="{5B850D54-39B8-48E8-913F-7FC02FD3D2B0}" presName="textRect" presStyleLbl="revTx" presStyleIdx="0" presStyleCnt="4">
        <dgm:presLayoutVars>
          <dgm:chMax val="1"/>
          <dgm:chPref val="1"/>
        </dgm:presLayoutVars>
      </dgm:prSet>
      <dgm:spPr/>
    </dgm:pt>
    <dgm:pt modelId="{A6F90F13-0947-48D9-AC51-44959D454536}" type="pres">
      <dgm:prSet presAssocID="{881F439A-1989-4745-B94A-0B63A2152EBB}" presName="sibTrans" presStyleCnt="0"/>
      <dgm:spPr/>
    </dgm:pt>
    <dgm:pt modelId="{530A1927-032C-40B4-887F-BCC31CC59882}" type="pres">
      <dgm:prSet presAssocID="{8A5FE597-2278-40BB-9E1B-17644567C0D2}" presName="compNode" presStyleCnt="0"/>
      <dgm:spPr/>
    </dgm:pt>
    <dgm:pt modelId="{165F2149-415D-4EF2-90EE-E05530288088}" type="pres">
      <dgm:prSet presAssocID="{8A5FE597-2278-40BB-9E1B-17644567C0D2}" presName="iconBgRect" presStyleLbl="bgShp" presStyleIdx="1" presStyleCnt="4"/>
      <dgm:spPr>
        <a:prstGeom prst="round2DiagRect">
          <a:avLst>
            <a:gd name="adj1" fmla="val 29727"/>
            <a:gd name="adj2" fmla="val 0"/>
          </a:avLst>
        </a:prstGeom>
      </dgm:spPr>
    </dgm:pt>
    <dgm:pt modelId="{FA4E1A43-36FF-486F-BE20-91177BAB0E56}" type="pres">
      <dgm:prSet presAssocID="{8A5FE597-2278-40BB-9E1B-17644567C0D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F93F34CA-CEDB-441B-BEA9-1D3971B9D8F8}" type="pres">
      <dgm:prSet presAssocID="{8A5FE597-2278-40BB-9E1B-17644567C0D2}" presName="spaceRect" presStyleCnt="0"/>
      <dgm:spPr/>
    </dgm:pt>
    <dgm:pt modelId="{C53A0EF6-0346-464B-9056-4558630C3BE6}" type="pres">
      <dgm:prSet presAssocID="{8A5FE597-2278-40BB-9E1B-17644567C0D2}" presName="textRect" presStyleLbl="revTx" presStyleIdx="1" presStyleCnt="4">
        <dgm:presLayoutVars>
          <dgm:chMax val="1"/>
          <dgm:chPref val="1"/>
        </dgm:presLayoutVars>
      </dgm:prSet>
      <dgm:spPr/>
    </dgm:pt>
    <dgm:pt modelId="{837A2405-20A5-4189-857D-D9B64B903F2D}" type="pres">
      <dgm:prSet presAssocID="{F2DE7061-15C3-420F-AE73-7FACE8416FDB}" presName="sibTrans" presStyleCnt="0"/>
      <dgm:spPr/>
    </dgm:pt>
    <dgm:pt modelId="{43698C7D-DBD0-4D6A-9DFC-63E37A266870}" type="pres">
      <dgm:prSet presAssocID="{684D601A-7642-41C6-81D5-6BB56E6BEC12}" presName="compNode" presStyleCnt="0"/>
      <dgm:spPr/>
    </dgm:pt>
    <dgm:pt modelId="{A4288265-EF45-447B-9316-DCBB2BA03047}" type="pres">
      <dgm:prSet presAssocID="{684D601A-7642-41C6-81D5-6BB56E6BEC12}" presName="iconBgRect" presStyleLbl="bgShp" presStyleIdx="2" presStyleCnt="4"/>
      <dgm:spPr>
        <a:prstGeom prst="round2DiagRect">
          <a:avLst>
            <a:gd name="adj1" fmla="val 29727"/>
            <a:gd name="adj2" fmla="val 0"/>
          </a:avLst>
        </a:prstGeom>
      </dgm:spPr>
    </dgm:pt>
    <dgm:pt modelId="{B384E460-9219-4739-95B9-3A652EA4EA8F}" type="pres">
      <dgm:prSet presAssocID="{684D601A-7642-41C6-81D5-6BB56E6BEC1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A9E574AE-15F4-4B1D-BE33-E3966A4206FF}" type="pres">
      <dgm:prSet presAssocID="{684D601A-7642-41C6-81D5-6BB56E6BEC12}" presName="spaceRect" presStyleCnt="0"/>
      <dgm:spPr/>
    </dgm:pt>
    <dgm:pt modelId="{321DD2EF-65D1-422B-9F2C-326EF7C587E0}" type="pres">
      <dgm:prSet presAssocID="{684D601A-7642-41C6-81D5-6BB56E6BEC12}" presName="textRect" presStyleLbl="revTx" presStyleIdx="2" presStyleCnt="4">
        <dgm:presLayoutVars>
          <dgm:chMax val="1"/>
          <dgm:chPref val="1"/>
        </dgm:presLayoutVars>
      </dgm:prSet>
      <dgm:spPr/>
    </dgm:pt>
    <dgm:pt modelId="{5C8CD20A-E943-42AD-B302-25057C221A92}" type="pres">
      <dgm:prSet presAssocID="{03EEE64A-F20A-40F9-90C3-CBE19ADBF31D}" presName="sibTrans" presStyleCnt="0"/>
      <dgm:spPr/>
    </dgm:pt>
    <dgm:pt modelId="{1FC758AF-CAB6-46E6-91C2-26A02DA19B2D}" type="pres">
      <dgm:prSet presAssocID="{62B4411F-A1D4-407E-AFCD-86CE2BEE5D56}" presName="compNode" presStyleCnt="0"/>
      <dgm:spPr/>
    </dgm:pt>
    <dgm:pt modelId="{63CA8F01-13B3-492A-A51B-B830F8D78649}" type="pres">
      <dgm:prSet presAssocID="{62B4411F-A1D4-407E-AFCD-86CE2BEE5D56}" presName="iconBgRect" presStyleLbl="bgShp" presStyleIdx="3" presStyleCnt="4"/>
      <dgm:spPr>
        <a:prstGeom prst="round2DiagRect">
          <a:avLst>
            <a:gd name="adj1" fmla="val 29727"/>
            <a:gd name="adj2" fmla="val 0"/>
          </a:avLst>
        </a:prstGeom>
      </dgm:spPr>
    </dgm:pt>
    <dgm:pt modelId="{C394AA73-AD14-4C79-844C-6048711AA8D6}" type="pres">
      <dgm:prSet presAssocID="{62B4411F-A1D4-407E-AFCD-86CE2BEE5D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efcase"/>
        </a:ext>
      </dgm:extLst>
    </dgm:pt>
    <dgm:pt modelId="{50F763D7-528C-4045-A585-E004E6E5D781}" type="pres">
      <dgm:prSet presAssocID="{62B4411F-A1D4-407E-AFCD-86CE2BEE5D56}" presName="spaceRect" presStyleCnt="0"/>
      <dgm:spPr/>
    </dgm:pt>
    <dgm:pt modelId="{C45AE5AD-C516-4D5F-A537-5ABA8008FC92}" type="pres">
      <dgm:prSet presAssocID="{62B4411F-A1D4-407E-AFCD-86CE2BEE5D56}" presName="textRect" presStyleLbl="revTx" presStyleIdx="3" presStyleCnt="4">
        <dgm:presLayoutVars>
          <dgm:chMax val="1"/>
          <dgm:chPref val="1"/>
        </dgm:presLayoutVars>
      </dgm:prSet>
      <dgm:spPr/>
    </dgm:pt>
  </dgm:ptLst>
  <dgm:cxnLst>
    <dgm:cxn modelId="{3701CC60-A2FE-41B0-B21B-8DDB22E5F7EC}" srcId="{B94144FB-75C8-40AB-8F8A-02303224C918}" destId="{5B850D54-39B8-48E8-913F-7FC02FD3D2B0}" srcOrd="0" destOrd="0" parTransId="{96F468CD-292B-4830-9603-B3FDF4CD09B5}" sibTransId="{881F439A-1989-4745-B94A-0B63A2152EBB}"/>
    <dgm:cxn modelId="{7B8F2F69-C18D-0143-AB8F-160CA049AD90}" type="presOf" srcId="{5B850D54-39B8-48E8-913F-7FC02FD3D2B0}" destId="{83332832-E517-403F-8400-10299626FC0A}" srcOrd="0" destOrd="0" presId="urn:microsoft.com/office/officeart/2018/5/layout/IconLeafLabelList"/>
    <dgm:cxn modelId="{1D110774-9B26-DF4C-884B-8B2CA605FB16}" type="presOf" srcId="{8A5FE597-2278-40BB-9E1B-17644567C0D2}" destId="{C53A0EF6-0346-464B-9056-4558630C3BE6}" srcOrd="0" destOrd="0" presId="urn:microsoft.com/office/officeart/2018/5/layout/IconLeafLabelList"/>
    <dgm:cxn modelId="{65D3047B-B222-904A-BB09-295D81C19583}" type="presOf" srcId="{62B4411F-A1D4-407E-AFCD-86CE2BEE5D56}" destId="{C45AE5AD-C516-4D5F-A537-5ABA8008FC92}" srcOrd="0" destOrd="0" presId="urn:microsoft.com/office/officeart/2018/5/layout/IconLeafLabelList"/>
    <dgm:cxn modelId="{D940EAA1-8109-4CF6-919A-88E495DA51A3}" srcId="{B94144FB-75C8-40AB-8F8A-02303224C918}" destId="{62B4411F-A1D4-407E-AFCD-86CE2BEE5D56}" srcOrd="3" destOrd="0" parTransId="{70ED3735-931E-4DCB-919C-9B64A791F06C}" sibTransId="{0D7AC84B-E32D-4AC5-BA87-4268602C37B0}"/>
    <dgm:cxn modelId="{9772F7B7-A1D1-487A-B78D-43046FF15DF3}" srcId="{B94144FB-75C8-40AB-8F8A-02303224C918}" destId="{8A5FE597-2278-40BB-9E1B-17644567C0D2}" srcOrd="1" destOrd="0" parTransId="{88870856-3ABA-4FD7-A46E-16CA65333088}" sibTransId="{F2DE7061-15C3-420F-AE73-7FACE8416FDB}"/>
    <dgm:cxn modelId="{A2E674BB-D1C6-444A-832F-0FBB99EB0B2B}" srcId="{B94144FB-75C8-40AB-8F8A-02303224C918}" destId="{684D601A-7642-41C6-81D5-6BB56E6BEC12}" srcOrd="2" destOrd="0" parTransId="{C7E14181-4DB9-4710-9015-1B5423EECB07}" sibTransId="{03EEE64A-F20A-40F9-90C3-CBE19ADBF31D}"/>
    <dgm:cxn modelId="{AEEB4BC1-D33E-E942-8503-9CA3683550CD}" type="presOf" srcId="{B94144FB-75C8-40AB-8F8A-02303224C918}" destId="{0CFA2416-F9D8-4C6C-9AC5-2094FA01AA9F}" srcOrd="0" destOrd="0" presId="urn:microsoft.com/office/officeart/2018/5/layout/IconLeafLabelList"/>
    <dgm:cxn modelId="{8E5BC9D0-9318-2645-A33D-14AEF937081B}" type="presOf" srcId="{684D601A-7642-41C6-81D5-6BB56E6BEC12}" destId="{321DD2EF-65D1-422B-9F2C-326EF7C587E0}" srcOrd="0" destOrd="0" presId="urn:microsoft.com/office/officeart/2018/5/layout/IconLeafLabelList"/>
    <dgm:cxn modelId="{F2A5157F-7EDE-254E-B341-B988158239D7}" type="presParOf" srcId="{0CFA2416-F9D8-4C6C-9AC5-2094FA01AA9F}" destId="{10D4DDEA-93F6-460A-9861-C7D00C39CF48}" srcOrd="0" destOrd="0" presId="urn:microsoft.com/office/officeart/2018/5/layout/IconLeafLabelList"/>
    <dgm:cxn modelId="{71324E2F-9909-DC4B-8FB6-F2226D7DAFA2}" type="presParOf" srcId="{10D4DDEA-93F6-460A-9861-C7D00C39CF48}" destId="{00D26CD5-0A24-42E4-8B47-1D29123C99C3}" srcOrd="0" destOrd="0" presId="urn:microsoft.com/office/officeart/2018/5/layout/IconLeafLabelList"/>
    <dgm:cxn modelId="{20B98527-8F8A-0B4C-BFE5-D78E986371FD}" type="presParOf" srcId="{10D4DDEA-93F6-460A-9861-C7D00C39CF48}" destId="{8774CF46-302D-4434-AC05-1932FDB408F5}" srcOrd="1" destOrd="0" presId="urn:microsoft.com/office/officeart/2018/5/layout/IconLeafLabelList"/>
    <dgm:cxn modelId="{A03500D6-0E88-6747-B2FE-4F45E0BCD296}" type="presParOf" srcId="{10D4DDEA-93F6-460A-9861-C7D00C39CF48}" destId="{8D967FB4-EF63-4F38-9904-B0603917DA9F}" srcOrd="2" destOrd="0" presId="urn:microsoft.com/office/officeart/2018/5/layout/IconLeafLabelList"/>
    <dgm:cxn modelId="{8E323D01-4EF0-E04B-97B0-3FC51998BC6F}" type="presParOf" srcId="{10D4DDEA-93F6-460A-9861-C7D00C39CF48}" destId="{83332832-E517-403F-8400-10299626FC0A}" srcOrd="3" destOrd="0" presId="urn:microsoft.com/office/officeart/2018/5/layout/IconLeafLabelList"/>
    <dgm:cxn modelId="{4A8F53D3-263D-1D4E-A73B-F8F35BF68B03}" type="presParOf" srcId="{0CFA2416-F9D8-4C6C-9AC5-2094FA01AA9F}" destId="{A6F90F13-0947-48D9-AC51-44959D454536}" srcOrd="1" destOrd="0" presId="urn:microsoft.com/office/officeart/2018/5/layout/IconLeafLabelList"/>
    <dgm:cxn modelId="{09515B3B-298E-5146-835E-B27FE1384327}" type="presParOf" srcId="{0CFA2416-F9D8-4C6C-9AC5-2094FA01AA9F}" destId="{530A1927-032C-40B4-887F-BCC31CC59882}" srcOrd="2" destOrd="0" presId="urn:microsoft.com/office/officeart/2018/5/layout/IconLeafLabelList"/>
    <dgm:cxn modelId="{8F125BE6-C718-D84B-B8FD-BA8F68304965}" type="presParOf" srcId="{530A1927-032C-40B4-887F-BCC31CC59882}" destId="{165F2149-415D-4EF2-90EE-E05530288088}" srcOrd="0" destOrd="0" presId="urn:microsoft.com/office/officeart/2018/5/layout/IconLeafLabelList"/>
    <dgm:cxn modelId="{132BA06D-AEEB-7946-96C8-9E935B3120E4}" type="presParOf" srcId="{530A1927-032C-40B4-887F-BCC31CC59882}" destId="{FA4E1A43-36FF-486F-BE20-91177BAB0E56}" srcOrd="1" destOrd="0" presId="urn:microsoft.com/office/officeart/2018/5/layout/IconLeafLabelList"/>
    <dgm:cxn modelId="{D30B9F37-9CE9-AD4D-AEC9-90CB5FA9373C}" type="presParOf" srcId="{530A1927-032C-40B4-887F-BCC31CC59882}" destId="{F93F34CA-CEDB-441B-BEA9-1D3971B9D8F8}" srcOrd="2" destOrd="0" presId="urn:microsoft.com/office/officeart/2018/5/layout/IconLeafLabelList"/>
    <dgm:cxn modelId="{D37877C8-05D5-854D-B526-4BA66DFC2E9D}" type="presParOf" srcId="{530A1927-032C-40B4-887F-BCC31CC59882}" destId="{C53A0EF6-0346-464B-9056-4558630C3BE6}" srcOrd="3" destOrd="0" presId="urn:microsoft.com/office/officeart/2018/5/layout/IconLeafLabelList"/>
    <dgm:cxn modelId="{237CCCC3-0701-DA49-BBE9-0975EDBF539B}" type="presParOf" srcId="{0CFA2416-F9D8-4C6C-9AC5-2094FA01AA9F}" destId="{837A2405-20A5-4189-857D-D9B64B903F2D}" srcOrd="3" destOrd="0" presId="urn:microsoft.com/office/officeart/2018/5/layout/IconLeafLabelList"/>
    <dgm:cxn modelId="{6DCDD785-E9CE-074C-BB6D-CE8C00E6C4AD}" type="presParOf" srcId="{0CFA2416-F9D8-4C6C-9AC5-2094FA01AA9F}" destId="{43698C7D-DBD0-4D6A-9DFC-63E37A266870}" srcOrd="4" destOrd="0" presId="urn:microsoft.com/office/officeart/2018/5/layout/IconLeafLabelList"/>
    <dgm:cxn modelId="{8083DDAA-EA6B-C348-A806-D6C626DC90FE}" type="presParOf" srcId="{43698C7D-DBD0-4D6A-9DFC-63E37A266870}" destId="{A4288265-EF45-447B-9316-DCBB2BA03047}" srcOrd="0" destOrd="0" presId="urn:microsoft.com/office/officeart/2018/5/layout/IconLeafLabelList"/>
    <dgm:cxn modelId="{72E2AF76-59FC-C245-B3C3-25153D99AF9D}" type="presParOf" srcId="{43698C7D-DBD0-4D6A-9DFC-63E37A266870}" destId="{B384E460-9219-4739-95B9-3A652EA4EA8F}" srcOrd="1" destOrd="0" presId="urn:microsoft.com/office/officeart/2018/5/layout/IconLeafLabelList"/>
    <dgm:cxn modelId="{A0A36918-FF39-C84B-9C9A-FA67DB0B390D}" type="presParOf" srcId="{43698C7D-DBD0-4D6A-9DFC-63E37A266870}" destId="{A9E574AE-15F4-4B1D-BE33-E3966A4206FF}" srcOrd="2" destOrd="0" presId="urn:microsoft.com/office/officeart/2018/5/layout/IconLeafLabelList"/>
    <dgm:cxn modelId="{B4B68E69-2C49-AF43-9C73-C7057A789BA9}" type="presParOf" srcId="{43698C7D-DBD0-4D6A-9DFC-63E37A266870}" destId="{321DD2EF-65D1-422B-9F2C-326EF7C587E0}" srcOrd="3" destOrd="0" presId="urn:microsoft.com/office/officeart/2018/5/layout/IconLeafLabelList"/>
    <dgm:cxn modelId="{818DEEC6-9BA7-3740-AB21-F7C8B967EDE3}" type="presParOf" srcId="{0CFA2416-F9D8-4C6C-9AC5-2094FA01AA9F}" destId="{5C8CD20A-E943-42AD-B302-25057C221A92}" srcOrd="5" destOrd="0" presId="urn:microsoft.com/office/officeart/2018/5/layout/IconLeafLabelList"/>
    <dgm:cxn modelId="{CC8A2C25-0473-8445-8011-DE74A626C33A}" type="presParOf" srcId="{0CFA2416-F9D8-4C6C-9AC5-2094FA01AA9F}" destId="{1FC758AF-CAB6-46E6-91C2-26A02DA19B2D}" srcOrd="6" destOrd="0" presId="urn:microsoft.com/office/officeart/2018/5/layout/IconLeafLabelList"/>
    <dgm:cxn modelId="{3159D878-81BA-4F43-A149-ECB243B8863C}" type="presParOf" srcId="{1FC758AF-CAB6-46E6-91C2-26A02DA19B2D}" destId="{63CA8F01-13B3-492A-A51B-B830F8D78649}" srcOrd="0" destOrd="0" presId="urn:microsoft.com/office/officeart/2018/5/layout/IconLeafLabelList"/>
    <dgm:cxn modelId="{72247FC7-3671-ED47-B3F6-20CDBD02BDBE}" type="presParOf" srcId="{1FC758AF-CAB6-46E6-91C2-26A02DA19B2D}" destId="{C394AA73-AD14-4C79-844C-6048711AA8D6}" srcOrd="1" destOrd="0" presId="urn:microsoft.com/office/officeart/2018/5/layout/IconLeafLabelList"/>
    <dgm:cxn modelId="{D5D7B934-5F5E-2A46-B840-86BBF657864C}" type="presParOf" srcId="{1FC758AF-CAB6-46E6-91C2-26A02DA19B2D}" destId="{50F763D7-528C-4045-A585-E004E6E5D781}" srcOrd="2" destOrd="0" presId="urn:microsoft.com/office/officeart/2018/5/layout/IconLeafLabelList"/>
    <dgm:cxn modelId="{7A1D1767-F7A5-254E-B233-CB9FDA1DD0F6}" type="presParOf" srcId="{1FC758AF-CAB6-46E6-91C2-26A02DA19B2D}" destId="{C45AE5AD-C516-4D5F-A537-5ABA8008FC9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3951921-F569-44D7-B527-BCE67DE8CFC1}"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0C9A0E0-AFF3-4F67-ABD5-37EABADA929E}">
      <dgm:prSet/>
      <dgm:spPr/>
      <dgm:t>
        <a:bodyPr/>
        <a:lstStyle/>
        <a:p>
          <a:pPr>
            <a:defRPr cap="all"/>
          </a:pPr>
          <a:r>
            <a:rPr lang="en-GB" dirty="0"/>
            <a:t>Nisha (2018, p.24) defines ‘soft skills’ as ‘personal traits and skills that employers seek in their employees’.  </a:t>
          </a:r>
          <a:endParaRPr lang="en-US" dirty="0"/>
        </a:p>
      </dgm:t>
    </dgm:pt>
    <dgm:pt modelId="{8C5DB56B-F3A7-43D7-868A-3B9D7A11B3EA}" type="parTrans" cxnId="{49393624-AF52-41E7-A47C-428A212535F4}">
      <dgm:prSet/>
      <dgm:spPr/>
      <dgm:t>
        <a:bodyPr/>
        <a:lstStyle/>
        <a:p>
          <a:endParaRPr lang="en-US"/>
        </a:p>
      </dgm:t>
    </dgm:pt>
    <dgm:pt modelId="{2D5807C1-505A-4B13-99ED-CCFFDB4D2D2C}" type="sibTrans" cxnId="{49393624-AF52-41E7-A47C-428A212535F4}">
      <dgm:prSet/>
      <dgm:spPr/>
      <dgm:t>
        <a:bodyPr/>
        <a:lstStyle/>
        <a:p>
          <a:endParaRPr lang="en-US"/>
        </a:p>
      </dgm:t>
    </dgm:pt>
    <dgm:pt modelId="{1900DA6C-B328-44AB-94BF-30718289C503}">
      <dgm:prSet/>
      <dgm:spPr/>
      <dgm:t>
        <a:bodyPr/>
        <a:lstStyle/>
        <a:p>
          <a:pPr>
            <a:defRPr cap="all"/>
          </a:pPr>
          <a:r>
            <a:rPr lang="en-GB" dirty="0"/>
            <a:t>'soft skills' as ‘really quite hard and at the core of what makes an individual employable’. (Paine, 2006, p.11)</a:t>
          </a:r>
          <a:endParaRPr lang="en-US" dirty="0"/>
        </a:p>
      </dgm:t>
    </dgm:pt>
    <dgm:pt modelId="{88D7A709-1EDE-4436-9C3D-805232967EFE}" type="parTrans" cxnId="{004E9745-4533-4358-83DC-9394F78AA332}">
      <dgm:prSet/>
      <dgm:spPr/>
      <dgm:t>
        <a:bodyPr/>
        <a:lstStyle/>
        <a:p>
          <a:endParaRPr lang="en-US"/>
        </a:p>
      </dgm:t>
    </dgm:pt>
    <dgm:pt modelId="{6A78BBC4-C2F5-45A7-A7ED-9836AD067515}" type="sibTrans" cxnId="{004E9745-4533-4358-83DC-9394F78AA332}">
      <dgm:prSet/>
      <dgm:spPr/>
      <dgm:t>
        <a:bodyPr/>
        <a:lstStyle/>
        <a:p>
          <a:endParaRPr lang="en-US"/>
        </a:p>
      </dgm:t>
    </dgm:pt>
    <dgm:pt modelId="{4A5BF2D4-9D6E-4C5B-9879-93C39BB0DD85}" type="pres">
      <dgm:prSet presAssocID="{83951921-F569-44D7-B527-BCE67DE8CFC1}" presName="root" presStyleCnt="0">
        <dgm:presLayoutVars>
          <dgm:dir/>
          <dgm:resizeHandles val="exact"/>
        </dgm:presLayoutVars>
      </dgm:prSet>
      <dgm:spPr/>
    </dgm:pt>
    <dgm:pt modelId="{9949CA49-DD4B-4A95-88D3-EB7AABA78C20}" type="pres">
      <dgm:prSet presAssocID="{A0C9A0E0-AFF3-4F67-ABD5-37EABADA929E}" presName="compNode" presStyleCnt="0"/>
      <dgm:spPr/>
    </dgm:pt>
    <dgm:pt modelId="{FDC9035B-3B2B-4E36-ABCB-EBB82F4723C8}" type="pres">
      <dgm:prSet presAssocID="{A0C9A0E0-AFF3-4F67-ABD5-37EABADA929E}" presName="iconBgRect" presStyleLbl="bgShp" presStyleIdx="0" presStyleCnt="2"/>
      <dgm:spPr/>
    </dgm:pt>
    <dgm:pt modelId="{10F25CBA-F390-4080-9AE8-25A79B9DE5EF}" type="pres">
      <dgm:prSet presAssocID="{A0C9A0E0-AFF3-4F67-ABD5-37EABADA929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0E324294-E435-40C3-8AD8-029F3BD4D71B}" type="pres">
      <dgm:prSet presAssocID="{A0C9A0E0-AFF3-4F67-ABD5-37EABADA929E}" presName="spaceRect" presStyleCnt="0"/>
      <dgm:spPr/>
    </dgm:pt>
    <dgm:pt modelId="{56A5D4CB-BDC3-405B-96A9-B91CA98E9E6B}" type="pres">
      <dgm:prSet presAssocID="{A0C9A0E0-AFF3-4F67-ABD5-37EABADA929E}" presName="textRect" presStyleLbl="revTx" presStyleIdx="0" presStyleCnt="2">
        <dgm:presLayoutVars>
          <dgm:chMax val="1"/>
          <dgm:chPref val="1"/>
        </dgm:presLayoutVars>
      </dgm:prSet>
      <dgm:spPr/>
    </dgm:pt>
    <dgm:pt modelId="{8C2A9D2D-035C-426D-B89C-E82F5198E837}" type="pres">
      <dgm:prSet presAssocID="{2D5807C1-505A-4B13-99ED-CCFFDB4D2D2C}" presName="sibTrans" presStyleCnt="0"/>
      <dgm:spPr/>
    </dgm:pt>
    <dgm:pt modelId="{41EA0F10-B3ED-47E8-80D0-94049AF67459}" type="pres">
      <dgm:prSet presAssocID="{1900DA6C-B328-44AB-94BF-30718289C503}" presName="compNode" presStyleCnt="0"/>
      <dgm:spPr/>
    </dgm:pt>
    <dgm:pt modelId="{B8AB5DCD-A419-408D-AF91-87B2923ECB65}" type="pres">
      <dgm:prSet presAssocID="{1900DA6C-B328-44AB-94BF-30718289C503}" presName="iconBgRect" presStyleLbl="bgShp" presStyleIdx="1" presStyleCnt="2"/>
      <dgm:spPr/>
    </dgm:pt>
    <dgm:pt modelId="{5544C703-901D-45C3-BACA-944615E206B7}" type="pres">
      <dgm:prSet presAssocID="{1900DA6C-B328-44AB-94BF-30718289C503}"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Group brainstorm"/>
        </a:ext>
      </dgm:extLst>
    </dgm:pt>
    <dgm:pt modelId="{E1160E85-A0A2-4EE1-8B74-D87D87C07D41}" type="pres">
      <dgm:prSet presAssocID="{1900DA6C-B328-44AB-94BF-30718289C503}" presName="spaceRect" presStyleCnt="0"/>
      <dgm:spPr/>
    </dgm:pt>
    <dgm:pt modelId="{2AD60236-17F0-4AF5-8423-40D7AAD71575}" type="pres">
      <dgm:prSet presAssocID="{1900DA6C-B328-44AB-94BF-30718289C503}" presName="textRect" presStyleLbl="revTx" presStyleIdx="1" presStyleCnt="2">
        <dgm:presLayoutVars>
          <dgm:chMax val="1"/>
          <dgm:chPref val="1"/>
        </dgm:presLayoutVars>
      </dgm:prSet>
      <dgm:spPr/>
    </dgm:pt>
  </dgm:ptLst>
  <dgm:cxnLst>
    <dgm:cxn modelId="{502BF918-A48E-AB4F-A60F-B75277081C1E}" type="presOf" srcId="{83951921-F569-44D7-B527-BCE67DE8CFC1}" destId="{4A5BF2D4-9D6E-4C5B-9879-93C39BB0DD85}" srcOrd="0" destOrd="0" presId="urn:microsoft.com/office/officeart/2018/5/layout/IconCircleLabelList"/>
    <dgm:cxn modelId="{49393624-AF52-41E7-A47C-428A212535F4}" srcId="{83951921-F569-44D7-B527-BCE67DE8CFC1}" destId="{A0C9A0E0-AFF3-4F67-ABD5-37EABADA929E}" srcOrd="0" destOrd="0" parTransId="{8C5DB56B-F3A7-43D7-868A-3B9D7A11B3EA}" sibTransId="{2D5807C1-505A-4B13-99ED-CCFFDB4D2D2C}"/>
    <dgm:cxn modelId="{9C72F435-A7DD-9646-B311-C5601BAB9E14}" type="presOf" srcId="{A0C9A0E0-AFF3-4F67-ABD5-37EABADA929E}" destId="{56A5D4CB-BDC3-405B-96A9-B91CA98E9E6B}" srcOrd="0" destOrd="0" presId="urn:microsoft.com/office/officeart/2018/5/layout/IconCircleLabelList"/>
    <dgm:cxn modelId="{004E9745-4533-4358-83DC-9394F78AA332}" srcId="{83951921-F569-44D7-B527-BCE67DE8CFC1}" destId="{1900DA6C-B328-44AB-94BF-30718289C503}" srcOrd="1" destOrd="0" parTransId="{88D7A709-1EDE-4436-9C3D-805232967EFE}" sibTransId="{6A78BBC4-C2F5-45A7-A7ED-9836AD067515}"/>
    <dgm:cxn modelId="{9628C683-FD5D-444B-87F6-1FCC8EBCA251}" type="presOf" srcId="{1900DA6C-B328-44AB-94BF-30718289C503}" destId="{2AD60236-17F0-4AF5-8423-40D7AAD71575}" srcOrd="0" destOrd="0" presId="urn:microsoft.com/office/officeart/2018/5/layout/IconCircleLabelList"/>
    <dgm:cxn modelId="{8AB0BD0A-3CFD-2D4E-B855-68D57B7DF4C8}" type="presParOf" srcId="{4A5BF2D4-9D6E-4C5B-9879-93C39BB0DD85}" destId="{9949CA49-DD4B-4A95-88D3-EB7AABA78C20}" srcOrd="0" destOrd="0" presId="urn:microsoft.com/office/officeart/2018/5/layout/IconCircleLabelList"/>
    <dgm:cxn modelId="{9315757E-B7B0-DD40-8D17-1AE2F707C638}" type="presParOf" srcId="{9949CA49-DD4B-4A95-88D3-EB7AABA78C20}" destId="{FDC9035B-3B2B-4E36-ABCB-EBB82F4723C8}" srcOrd="0" destOrd="0" presId="urn:microsoft.com/office/officeart/2018/5/layout/IconCircleLabelList"/>
    <dgm:cxn modelId="{9C26B6D8-D02C-0146-AE95-A74106782CBB}" type="presParOf" srcId="{9949CA49-DD4B-4A95-88D3-EB7AABA78C20}" destId="{10F25CBA-F390-4080-9AE8-25A79B9DE5EF}" srcOrd="1" destOrd="0" presId="urn:microsoft.com/office/officeart/2018/5/layout/IconCircleLabelList"/>
    <dgm:cxn modelId="{72718E36-CD85-4B49-9BD0-88EBF408F095}" type="presParOf" srcId="{9949CA49-DD4B-4A95-88D3-EB7AABA78C20}" destId="{0E324294-E435-40C3-8AD8-029F3BD4D71B}" srcOrd="2" destOrd="0" presId="urn:microsoft.com/office/officeart/2018/5/layout/IconCircleLabelList"/>
    <dgm:cxn modelId="{4C1DCBCD-E5FF-8347-8DFC-0DD3C46CBD84}" type="presParOf" srcId="{9949CA49-DD4B-4A95-88D3-EB7AABA78C20}" destId="{56A5D4CB-BDC3-405B-96A9-B91CA98E9E6B}" srcOrd="3" destOrd="0" presId="urn:microsoft.com/office/officeart/2018/5/layout/IconCircleLabelList"/>
    <dgm:cxn modelId="{852823AA-D597-7444-84D6-D58721E1F24B}" type="presParOf" srcId="{4A5BF2D4-9D6E-4C5B-9879-93C39BB0DD85}" destId="{8C2A9D2D-035C-426D-B89C-E82F5198E837}" srcOrd="1" destOrd="0" presId="urn:microsoft.com/office/officeart/2018/5/layout/IconCircleLabelList"/>
    <dgm:cxn modelId="{496751F1-2798-6C49-B054-1A362CFF8D70}" type="presParOf" srcId="{4A5BF2D4-9D6E-4C5B-9879-93C39BB0DD85}" destId="{41EA0F10-B3ED-47E8-80D0-94049AF67459}" srcOrd="2" destOrd="0" presId="urn:microsoft.com/office/officeart/2018/5/layout/IconCircleLabelList"/>
    <dgm:cxn modelId="{8DD54244-2E1A-5A4C-B49B-C5CCCB0595D0}" type="presParOf" srcId="{41EA0F10-B3ED-47E8-80D0-94049AF67459}" destId="{B8AB5DCD-A419-408D-AF91-87B2923ECB65}" srcOrd="0" destOrd="0" presId="urn:microsoft.com/office/officeart/2018/5/layout/IconCircleLabelList"/>
    <dgm:cxn modelId="{503DDE1E-1440-3647-8769-033A382060DD}" type="presParOf" srcId="{41EA0F10-B3ED-47E8-80D0-94049AF67459}" destId="{5544C703-901D-45C3-BACA-944615E206B7}" srcOrd="1" destOrd="0" presId="urn:microsoft.com/office/officeart/2018/5/layout/IconCircleLabelList"/>
    <dgm:cxn modelId="{DD7C2C56-F570-9647-843A-BBA414C07A2E}" type="presParOf" srcId="{41EA0F10-B3ED-47E8-80D0-94049AF67459}" destId="{E1160E85-A0A2-4EE1-8B74-D87D87C07D41}" srcOrd="2" destOrd="0" presId="urn:microsoft.com/office/officeart/2018/5/layout/IconCircleLabelList"/>
    <dgm:cxn modelId="{4821D6CB-A2D4-F845-85C3-F48DBF1678EC}" type="presParOf" srcId="{41EA0F10-B3ED-47E8-80D0-94049AF67459}" destId="{2AD60236-17F0-4AF5-8423-40D7AAD7157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4144FB-75C8-40AB-8F8A-02303224C91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B850D54-39B8-48E8-913F-7FC02FD3D2B0}">
      <dgm:prSet/>
      <dgm:spPr/>
      <dgm:t>
        <a:bodyPr/>
        <a:lstStyle/>
        <a:p>
          <a:pPr>
            <a:lnSpc>
              <a:spcPct val="100000"/>
            </a:lnSpc>
            <a:defRPr cap="all"/>
          </a:pPr>
          <a:r>
            <a:rPr lang="en-US" dirty="0"/>
            <a:t>Skills for life: employability and future pathways lecture</a:t>
          </a:r>
        </a:p>
      </dgm:t>
    </dgm:pt>
    <dgm:pt modelId="{96F468CD-292B-4830-9603-B3FDF4CD09B5}" type="parTrans" cxnId="{3701CC60-A2FE-41B0-B21B-8DDB22E5F7EC}">
      <dgm:prSet/>
      <dgm:spPr/>
      <dgm:t>
        <a:bodyPr/>
        <a:lstStyle/>
        <a:p>
          <a:endParaRPr lang="en-US"/>
        </a:p>
      </dgm:t>
    </dgm:pt>
    <dgm:pt modelId="{881F439A-1989-4745-B94A-0B63A2152EBB}" type="sibTrans" cxnId="{3701CC60-A2FE-41B0-B21B-8DDB22E5F7EC}">
      <dgm:prSet/>
      <dgm:spPr/>
      <dgm:t>
        <a:bodyPr/>
        <a:lstStyle/>
        <a:p>
          <a:endParaRPr lang="en-US"/>
        </a:p>
      </dgm:t>
    </dgm:pt>
    <dgm:pt modelId="{8A5FE597-2278-40BB-9E1B-17644567C0D2}">
      <dgm:prSet/>
      <dgm:spPr/>
      <dgm:t>
        <a:bodyPr/>
        <a:lstStyle/>
        <a:p>
          <a:pPr>
            <a:lnSpc>
              <a:spcPct val="100000"/>
            </a:lnSpc>
            <a:defRPr cap="all"/>
          </a:pPr>
          <a:r>
            <a:rPr lang="en-US" dirty="0"/>
            <a:t>Made me question ‘what makes me different?’</a:t>
          </a:r>
        </a:p>
      </dgm:t>
    </dgm:pt>
    <dgm:pt modelId="{88870856-3ABA-4FD7-A46E-16CA65333088}" type="parTrans" cxnId="{9772F7B7-A1D1-487A-B78D-43046FF15DF3}">
      <dgm:prSet/>
      <dgm:spPr/>
      <dgm:t>
        <a:bodyPr/>
        <a:lstStyle/>
        <a:p>
          <a:endParaRPr lang="en-US"/>
        </a:p>
      </dgm:t>
    </dgm:pt>
    <dgm:pt modelId="{F2DE7061-15C3-420F-AE73-7FACE8416FDB}" type="sibTrans" cxnId="{9772F7B7-A1D1-487A-B78D-43046FF15DF3}">
      <dgm:prSet/>
      <dgm:spPr/>
      <dgm:t>
        <a:bodyPr/>
        <a:lstStyle/>
        <a:p>
          <a:endParaRPr lang="en-US"/>
        </a:p>
      </dgm:t>
    </dgm:pt>
    <dgm:pt modelId="{684D601A-7642-41C6-81D5-6BB56E6BEC12}">
      <dgm:prSet/>
      <dgm:spPr/>
      <dgm:t>
        <a:bodyPr/>
        <a:lstStyle/>
        <a:p>
          <a:pPr>
            <a:lnSpc>
              <a:spcPct val="100000"/>
            </a:lnSpc>
            <a:defRPr cap="all"/>
          </a:pPr>
          <a:r>
            <a:rPr lang="en-US" dirty="0"/>
            <a:t>Helped me gain new skills that are beneficial to my future</a:t>
          </a:r>
        </a:p>
      </dgm:t>
    </dgm:pt>
    <dgm:pt modelId="{C7E14181-4DB9-4710-9015-1B5423EECB07}" type="parTrans" cxnId="{A2E674BB-D1C6-444A-832F-0FBB99EB0B2B}">
      <dgm:prSet/>
      <dgm:spPr/>
      <dgm:t>
        <a:bodyPr/>
        <a:lstStyle/>
        <a:p>
          <a:endParaRPr lang="en-US"/>
        </a:p>
      </dgm:t>
    </dgm:pt>
    <dgm:pt modelId="{03EEE64A-F20A-40F9-90C3-CBE19ADBF31D}" type="sibTrans" cxnId="{A2E674BB-D1C6-444A-832F-0FBB99EB0B2B}">
      <dgm:prSet/>
      <dgm:spPr/>
      <dgm:t>
        <a:bodyPr/>
        <a:lstStyle/>
        <a:p>
          <a:endParaRPr lang="en-US"/>
        </a:p>
      </dgm:t>
    </dgm:pt>
    <dgm:pt modelId="{62B4411F-A1D4-407E-AFCD-86CE2BEE5D56}">
      <dgm:prSet/>
      <dgm:spPr/>
      <dgm:t>
        <a:bodyPr/>
        <a:lstStyle/>
        <a:p>
          <a:pPr>
            <a:lnSpc>
              <a:spcPct val="100000"/>
            </a:lnSpc>
            <a:defRPr cap="all"/>
          </a:pPr>
          <a:r>
            <a:rPr lang="en-US" dirty="0"/>
            <a:t>Looked for job descriptions and found a job I would really like</a:t>
          </a:r>
        </a:p>
      </dgm:t>
    </dgm:pt>
    <dgm:pt modelId="{70ED3735-931E-4DCB-919C-9B64A791F06C}" type="parTrans" cxnId="{D940EAA1-8109-4CF6-919A-88E495DA51A3}">
      <dgm:prSet/>
      <dgm:spPr/>
      <dgm:t>
        <a:bodyPr/>
        <a:lstStyle/>
        <a:p>
          <a:endParaRPr lang="en-US"/>
        </a:p>
      </dgm:t>
    </dgm:pt>
    <dgm:pt modelId="{0D7AC84B-E32D-4AC5-BA87-4268602C37B0}" type="sibTrans" cxnId="{D940EAA1-8109-4CF6-919A-88E495DA51A3}">
      <dgm:prSet/>
      <dgm:spPr/>
      <dgm:t>
        <a:bodyPr/>
        <a:lstStyle/>
        <a:p>
          <a:endParaRPr lang="en-US"/>
        </a:p>
      </dgm:t>
    </dgm:pt>
    <dgm:pt modelId="{0CFA2416-F9D8-4C6C-9AC5-2094FA01AA9F}" type="pres">
      <dgm:prSet presAssocID="{B94144FB-75C8-40AB-8F8A-02303224C918}" presName="root" presStyleCnt="0">
        <dgm:presLayoutVars>
          <dgm:dir/>
          <dgm:resizeHandles val="exact"/>
        </dgm:presLayoutVars>
      </dgm:prSet>
      <dgm:spPr/>
    </dgm:pt>
    <dgm:pt modelId="{10D4DDEA-93F6-460A-9861-C7D00C39CF48}" type="pres">
      <dgm:prSet presAssocID="{5B850D54-39B8-48E8-913F-7FC02FD3D2B0}" presName="compNode" presStyleCnt="0"/>
      <dgm:spPr/>
    </dgm:pt>
    <dgm:pt modelId="{00D26CD5-0A24-42E4-8B47-1D29123C99C3}" type="pres">
      <dgm:prSet presAssocID="{5B850D54-39B8-48E8-913F-7FC02FD3D2B0}" presName="iconBgRect" presStyleLbl="bgShp" presStyleIdx="0" presStyleCnt="4"/>
      <dgm:spPr>
        <a:prstGeom prst="round2DiagRect">
          <a:avLst>
            <a:gd name="adj1" fmla="val 29727"/>
            <a:gd name="adj2" fmla="val 0"/>
          </a:avLst>
        </a:prstGeom>
      </dgm:spPr>
    </dgm:pt>
    <dgm:pt modelId="{8774CF46-302D-4434-AC05-1932FDB408F5}" type="pres">
      <dgm:prSet presAssocID="{5B850D54-39B8-48E8-913F-7FC02FD3D2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D967FB4-EF63-4F38-9904-B0603917DA9F}" type="pres">
      <dgm:prSet presAssocID="{5B850D54-39B8-48E8-913F-7FC02FD3D2B0}" presName="spaceRect" presStyleCnt="0"/>
      <dgm:spPr/>
    </dgm:pt>
    <dgm:pt modelId="{83332832-E517-403F-8400-10299626FC0A}" type="pres">
      <dgm:prSet presAssocID="{5B850D54-39B8-48E8-913F-7FC02FD3D2B0}" presName="textRect" presStyleLbl="revTx" presStyleIdx="0" presStyleCnt="4">
        <dgm:presLayoutVars>
          <dgm:chMax val="1"/>
          <dgm:chPref val="1"/>
        </dgm:presLayoutVars>
      </dgm:prSet>
      <dgm:spPr/>
    </dgm:pt>
    <dgm:pt modelId="{A6F90F13-0947-48D9-AC51-44959D454536}" type="pres">
      <dgm:prSet presAssocID="{881F439A-1989-4745-B94A-0B63A2152EBB}" presName="sibTrans" presStyleCnt="0"/>
      <dgm:spPr/>
    </dgm:pt>
    <dgm:pt modelId="{530A1927-032C-40B4-887F-BCC31CC59882}" type="pres">
      <dgm:prSet presAssocID="{8A5FE597-2278-40BB-9E1B-17644567C0D2}" presName="compNode" presStyleCnt="0"/>
      <dgm:spPr/>
    </dgm:pt>
    <dgm:pt modelId="{165F2149-415D-4EF2-90EE-E05530288088}" type="pres">
      <dgm:prSet presAssocID="{8A5FE597-2278-40BB-9E1B-17644567C0D2}" presName="iconBgRect" presStyleLbl="bgShp" presStyleIdx="1" presStyleCnt="4"/>
      <dgm:spPr>
        <a:prstGeom prst="round2DiagRect">
          <a:avLst>
            <a:gd name="adj1" fmla="val 29727"/>
            <a:gd name="adj2" fmla="val 0"/>
          </a:avLst>
        </a:prstGeom>
      </dgm:spPr>
    </dgm:pt>
    <dgm:pt modelId="{FA4E1A43-36FF-486F-BE20-91177BAB0E56}" type="pres">
      <dgm:prSet presAssocID="{8A5FE597-2278-40BB-9E1B-17644567C0D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F93F34CA-CEDB-441B-BEA9-1D3971B9D8F8}" type="pres">
      <dgm:prSet presAssocID="{8A5FE597-2278-40BB-9E1B-17644567C0D2}" presName="spaceRect" presStyleCnt="0"/>
      <dgm:spPr/>
    </dgm:pt>
    <dgm:pt modelId="{C53A0EF6-0346-464B-9056-4558630C3BE6}" type="pres">
      <dgm:prSet presAssocID="{8A5FE597-2278-40BB-9E1B-17644567C0D2}" presName="textRect" presStyleLbl="revTx" presStyleIdx="1" presStyleCnt="4">
        <dgm:presLayoutVars>
          <dgm:chMax val="1"/>
          <dgm:chPref val="1"/>
        </dgm:presLayoutVars>
      </dgm:prSet>
      <dgm:spPr/>
    </dgm:pt>
    <dgm:pt modelId="{837A2405-20A5-4189-857D-D9B64B903F2D}" type="pres">
      <dgm:prSet presAssocID="{F2DE7061-15C3-420F-AE73-7FACE8416FDB}" presName="sibTrans" presStyleCnt="0"/>
      <dgm:spPr/>
    </dgm:pt>
    <dgm:pt modelId="{43698C7D-DBD0-4D6A-9DFC-63E37A266870}" type="pres">
      <dgm:prSet presAssocID="{684D601A-7642-41C6-81D5-6BB56E6BEC12}" presName="compNode" presStyleCnt="0"/>
      <dgm:spPr/>
    </dgm:pt>
    <dgm:pt modelId="{A4288265-EF45-447B-9316-DCBB2BA03047}" type="pres">
      <dgm:prSet presAssocID="{684D601A-7642-41C6-81D5-6BB56E6BEC12}" presName="iconBgRect" presStyleLbl="bgShp" presStyleIdx="2" presStyleCnt="4"/>
      <dgm:spPr>
        <a:prstGeom prst="round2DiagRect">
          <a:avLst>
            <a:gd name="adj1" fmla="val 29727"/>
            <a:gd name="adj2" fmla="val 0"/>
          </a:avLst>
        </a:prstGeom>
      </dgm:spPr>
    </dgm:pt>
    <dgm:pt modelId="{B384E460-9219-4739-95B9-3A652EA4EA8F}" type="pres">
      <dgm:prSet presAssocID="{684D601A-7642-41C6-81D5-6BB56E6BEC1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A9E574AE-15F4-4B1D-BE33-E3966A4206FF}" type="pres">
      <dgm:prSet presAssocID="{684D601A-7642-41C6-81D5-6BB56E6BEC12}" presName="spaceRect" presStyleCnt="0"/>
      <dgm:spPr/>
    </dgm:pt>
    <dgm:pt modelId="{321DD2EF-65D1-422B-9F2C-326EF7C587E0}" type="pres">
      <dgm:prSet presAssocID="{684D601A-7642-41C6-81D5-6BB56E6BEC12}" presName="textRect" presStyleLbl="revTx" presStyleIdx="2" presStyleCnt="4">
        <dgm:presLayoutVars>
          <dgm:chMax val="1"/>
          <dgm:chPref val="1"/>
        </dgm:presLayoutVars>
      </dgm:prSet>
      <dgm:spPr/>
    </dgm:pt>
    <dgm:pt modelId="{5C8CD20A-E943-42AD-B302-25057C221A92}" type="pres">
      <dgm:prSet presAssocID="{03EEE64A-F20A-40F9-90C3-CBE19ADBF31D}" presName="sibTrans" presStyleCnt="0"/>
      <dgm:spPr/>
    </dgm:pt>
    <dgm:pt modelId="{1FC758AF-CAB6-46E6-91C2-26A02DA19B2D}" type="pres">
      <dgm:prSet presAssocID="{62B4411F-A1D4-407E-AFCD-86CE2BEE5D56}" presName="compNode" presStyleCnt="0"/>
      <dgm:spPr/>
    </dgm:pt>
    <dgm:pt modelId="{63CA8F01-13B3-492A-A51B-B830F8D78649}" type="pres">
      <dgm:prSet presAssocID="{62B4411F-A1D4-407E-AFCD-86CE2BEE5D56}" presName="iconBgRect" presStyleLbl="bgShp" presStyleIdx="3" presStyleCnt="4"/>
      <dgm:spPr>
        <a:prstGeom prst="round2DiagRect">
          <a:avLst>
            <a:gd name="adj1" fmla="val 29727"/>
            <a:gd name="adj2" fmla="val 0"/>
          </a:avLst>
        </a:prstGeom>
      </dgm:spPr>
    </dgm:pt>
    <dgm:pt modelId="{C394AA73-AD14-4C79-844C-6048711AA8D6}" type="pres">
      <dgm:prSet presAssocID="{62B4411F-A1D4-407E-AFCD-86CE2BEE5D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efcase"/>
        </a:ext>
      </dgm:extLst>
    </dgm:pt>
    <dgm:pt modelId="{50F763D7-528C-4045-A585-E004E6E5D781}" type="pres">
      <dgm:prSet presAssocID="{62B4411F-A1D4-407E-AFCD-86CE2BEE5D56}" presName="spaceRect" presStyleCnt="0"/>
      <dgm:spPr/>
    </dgm:pt>
    <dgm:pt modelId="{C45AE5AD-C516-4D5F-A537-5ABA8008FC92}" type="pres">
      <dgm:prSet presAssocID="{62B4411F-A1D4-407E-AFCD-86CE2BEE5D56}" presName="textRect" presStyleLbl="revTx" presStyleIdx="3" presStyleCnt="4">
        <dgm:presLayoutVars>
          <dgm:chMax val="1"/>
          <dgm:chPref val="1"/>
        </dgm:presLayoutVars>
      </dgm:prSet>
      <dgm:spPr/>
    </dgm:pt>
  </dgm:ptLst>
  <dgm:cxnLst>
    <dgm:cxn modelId="{3701CC60-A2FE-41B0-B21B-8DDB22E5F7EC}" srcId="{B94144FB-75C8-40AB-8F8A-02303224C918}" destId="{5B850D54-39B8-48E8-913F-7FC02FD3D2B0}" srcOrd="0" destOrd="0" parTransId="{96F468CD-292B-4830-9603-B3FDF4CD09B5}" sibTransId="{881F439A-1989-4745-B94A-0B63A2152EBB}"/>
    <dgm:cxn modelId="{7B8F2F69-C18D-0143-AB8F-160CA049AD90}" type="presOf" srcId="{5B850D54-39B8-48E8-913F-7FC02FD3D2B0}" destId="{83332832-E517-403F-8400-10299626FC0A}" srcOrd="0" destOrd="0" presId="urn:microsoft.com/office/officeart/2018/5/layout/IconLeafLabelList"/>
    <dgm:cxn modelId="{1D110774-9B26-DF4C-884B-8B2CA605FB16}" type="presOf" srcId="{8A5FE597-2278-40BB-9E1B-17644567C0D2}" destId="{C53A0EF6-0346-464B-9056-4558630C3BE6}" srcOrd="0" destOrd="0" presId="urn:microsoft.com/office/officeart/2018/5/layout/IconLeafLabelList"/>
    <dgm:cxn modelId="{65D3047B-B222-904A-BB09-295D81C19583}" type="presOf" srcId="{62B4411F-A1D4-407E-AFCD-86CE2BEE5D56}" destId="{C45AE5AD-C516-4D5F-A537-5ABA8008FC92}" srcOrd="0" destOrd="0" presId="urn:microsoft.com/office/officeart/2018/5/layout/IconLeafLabelList"/>
    <dgm:cxn modelId="{D940EAA1-8109-4CF6-919A-88E495DA51A3}" srcId="{B94144FB-75C8-40AB-8F8A-02303224C918}" destId="{62B4411F-A1D4-407E-AFCD-86CE2BEE5D56}" srcOrd="3" destOrd="0" parTransId="{70ED3735-931E-4DCB-919C-9B64A791F06C}" sibTransId="{0D7AC84B-E32D-4AC5-BA87-4268602C37B0}"/>
    <dgm:cxn modelId="{9772F7B7-A1D1-487A-B78D-43046FF15DF3}" srcId="{B94144FB-75C8-40AB-8F8A-02303224C918}" destId="{8A5FE597-2278-40BB-9E1B-17644567C0D2}" srcOrd="1" destOrd="0" parTransId="{88870856-3ABA-4FD7-A46E-16CA65333088}" sibTransId="{F2DE7061-15C3-420F-AE73-7FACE8416FDB}"/>
    <dgm:cxn modelId="{A2E674BB-D1C6-444A-832F-0FBB99EB0B2B}" srcId="{B94144FB-75C8-40AB-8F8A-02303224C918}" destId="{684D601A-7642-41C6-81D5-6BB56E6BEC12}" srcOrd="2" destOrd="0" parTransId="{C7E14181-4DB9-4710-9015-1B5423EECB07}" sibTransId="{03EEE64A-F20A-40F9-90C3-CBE19ADBF31D}"/>
    <dgm:cxn modelId="{AEEB4BC1-D33E-E942-8503-9CA3683550CD}" type="presOf" srcId="{B94144FB-75C8-40AB-8F8A-02303224C918}" destId="{0CFA2416-F9D8-4C6C-9AC5-2094FA01AA9F}" srcOrd="0" destOrd="0" presId="urn:microsoft.com/office/officeart/2018/5/layout/IconLeafLabelList"/>
    <dgm:cxn modelId="{8E5BC9D0-9318-2645-A33D-14AEF937081B}" type="presOf" srcId="{684D601A-7642-41C6-81D5-6BB56E6BEC12}" destId="{321DD2EF-65D1-422B-9F2C-326EF7C587E0}" srcOrd="0" destOrd="0" presId="urn:microsoft.com/office/officeart/2018/5/layout/IconLeafLabelList"/>
    <dgm:cxn modelId="{F2A5157F-7EDE-254E-B341-B988158239D7}" type="presParOf" srcId="{0CFA2416-F9D8-4C6C-9AC5-2094FA01AA9F}" destId="{10D4DDEA-93F6-460A-9861-C7D00C39CF48}" srcOrd="0" destOrd="0" presId="urn:microsoft.com/office/officeart/2018/5/layout/IconLeafLabelList"/>
    <dgm:cxn modelId="{71324E2F-9909-DC4B-8FB6-F2226D7DAFA2}" type="presParOf" srcId="{10D4DDEA-93F6-460A-9861-C7D00C39CF48}" destId="{00D26CD5-0A24-42E4-8B47-1D29123C99C3}" srcOrd="0" destOrd="0" presId="urn:microsoft.com/office/officeart/2018/5/layout/IconLeafLabelList"/>
    <dgm:cxn modelId="{20B98527-8F8A-0B4C-BFE5-D78E986371FD}" type="presParOf" srcId="{10D4DDEA-93F6-460A-9861-C7D00C39CF48}" destId="{8774CF46-302D-4434-AC05-1932FDB408F5}" srcOrd="1" destOrd="0" presId="urn:microsoft.com/office/officeart/2018/5/layout/IconLeafLabelList"/>
    <dgm:cxn modelId="{A03500D6-0E88-6747-B2FE-4F45E0BCD296}" type="presParOf" srcId="{10D4DDEA-93F6-460A-9861-C7D00C39CF48}" destId="{8D967FB4-EF63-4F38-9904-B0603917DA9F}" srcOrd="2" destOrd="0" presId="urn:microsoft.com/office/officeart/2018/5/layout/IconLeafLabelList"/>
    <dgm:cxn modelId="{8E323D01-4EF0-E04B-97B0-3FC51998BC6F}" type="presParOf" srcId="{10D4DDEA-93F6-460A-9861-C7D00C39CF48}" destId="{83332832-E517-403F-8400-10299626FC0A}" srcOrd="3" destOrd="0" presId="urn:microsoft.com/office/officeart/2018/5/layout/IconLeafLabelList"/>
    <dgm:cxn modelId="{4A8F53D3-263D-1D4E-A73B-F8F35BF68B03}" type="presParOf" srcId="{0CFA2416-F9D8-4C6C-9AC5-2094FA01AA9F}" destId="{A6F90F13-0947-48D9-AC51-44959D454536}" srcOrd="1" destOrd="0" presId="urn:microsoft.com/office/officeart/2018/5/layout/IconLeafLabelList"/>
    <dgm:cxn modelId="{09515B3B-298E-5146-835E-B27FE1384327}" type="presParOf" srcId="{0CFA2416-F9D8-4C6C-9AC5-2094FA01AA9F}" destId="{530A1927-032C-40B4-887F-BCC31CC59882}" srcOrd="2" destOrd="0" presId="urn:microsoft.com/office/officeart/2018/5/layout/IconLeafLabelList"/>
    <dgm:cxn modelId="{8F125BE6-C718-D84B-B8FD-BA8F68304965}" type="presParOf" srcId="{530A1927-032C-40B4-887F-BCC31CC59882}" destId="{165F2149-415D-4EF2-90EE-E05530288088}" srcOrd="0" destOrd="0" presId="urn:microsoft.com/office/officeart/2018/5/layout/IconLeafLabelList"/>
    <dgm:cxn modelId="{132BA06D-AEEB-7946-96C8-9E935B3120E4}" type="presParOf" srcId="{530A1927-032C-40B4-887F-BCC31CC59882}" destId="{FA4E1A43-36FF-486F-BE20-91177BAB0E56}" srcOrd="1" destOrd="0" presId="urn:microsoft.com/office/officeart/2018/5/layout/IconLeafLabelList"/>
    <dgm:cxn modelId="{D30B9F37-9CE9-AD4D-AEC9-90CB5FA9373C}" type="presParOf" srcId="{530A1927-032C-40B4-887F-BCC31CC59882}" destId="{F93F34CA-CEDB-441B-BEA9-1D3971B9D8F8}" srcOrd="2" destOrd="0" presId="urn:microsoft.com/office/officeart/2018/5/layout/IconLeafLabelList"/>
    <dgm:cxn modelId="{D37877C8-05D5-854D-B526-4BA66DFC2E9D}" type="presParOf" srcId="{530A1927-032C-40B4-887F-BCC31CC59882}" destId="{C53A0EF6-0346-464B-9056-4558630C3BE6}" srcOrd="3" destOrd="0" presId="urn:microsoft.com/office/officeart/2018/5/layout/IconLeafLabelList"/>
    <dgm:cxn modelId="{237CCCC3-0701-DA49-BBE9-0975EDBF539B}" type="presParOf" srcId="{0CFA2416-F9D8-4C6C-9AC5-2094FA01AA9F}" destId="{837A2405-20A5-4189-857D-D9B64B903F2D}" srcOrd="3" destOrd="0" presId="urn:microsoft.com/office/officeart/2018/5/layout/IconLeafLabelList"/>
    <dgm:cxn modelId="{6DCDD785-E9CE-074C-BB6D-CE8C00E6C4AD}" type="presParOf" srcId="{0CFA2416-F9D8-4C6C-9AC5-2094FA01AA9F}" destId="{43698C7D-DBD0-4D6A-9DFC-63E37A266870}" srcOrd="4" destOrd="0" presId="urn:microsoft.com/office/officeart/2018/5/layout/IconLeafLabelList"/>
    <dgm:cxn modelId="{8083DDAA-EA6B-C348-A806-D6C626DC90FE}" type="presParOf" srcId="{43698C7D-DBD0-4D6A-9DFC-63E37A266870}" destId="{A4288265-EF45-447B-9316-DCBB2BA03047}" srcOrd="0" destOrd="0" presId="urn:microsoft.com/office/officeart/2018/5/layout/IconLeafLabelList"/>
    <dgm:cxn modelId="{72E2AF76-59FC-C245-B3C3-25153D99AF9D}" type="presParOf" srcId="{43698C7D-DBD0-4D6A-9DFC-63E37A266870}" destId="{B384E460-9219-4739-95B9-3A652EA4EA8F}" srcOrd="1" destOrd="0" presId="urn:microsoft.com/office/officeart/2018/5/layout/IconLeafLabelList"/>
    <dgm:cxn modelId="{A0A36918-FF39-C84B-9C9A-FA67DB0B390D}" type="presParOf" srcId="{43698C7D-DBD0-4D6A-9DFC-63E37A266870}" destId="{A9E574AE-15F4-4B1D-BE33-E3966A4206FF}" srcOrd="2" destOrd="0" presId="urn:microsoft.com/office/officeart/2018/5/layout/IconLeafLabelList"/>
    <dgm:cxn modelId="{B4B68E69-2C49-AF43-9C73-C7057A789BA9}" type="presParOf" srcId="{43698C7D-DBD0-4D6A-9DFC-63E37A266870}" destId="{321DD2EF-65D1-422B-9F2C-326EF7C587E0}" srcOrd="3" destOrd="0" presId="urn:microsoft.com/office/officeart/2018/5/layout/IconLeafLabelList"/>
    <dgm:cxn modelId="{818DEEC6-9BA7-3740-AB21-F7C8B967EDE3}" type="presParOf" srcId="{0CFA2416-F9D8-4C6C-9AC5-2094FA01AA9F}" destId="{5C8CD20A-E943-42AD-B302-25057C221A92}" srcOrd="5" destOrd="0" presId="urn:microsoft.com/office/officeart/2018/5/layout/IconLeafLabelList"/>
    <dgm:cxn modelId="{CC8A2C25-0473-8445-8011-DE74A626C33A}" type="presParOf" srcId="{0CFA2416-F9D8-4C6C-9AC5-2094FA01AA9F}" destId="{1FC758AF-CAB6-46E6-91C2-26A02DA19B2D}" srcOrd="6" destOrd="0" presId="urn:microsoft.com/office/officeart/2018/5/layout/IconLeafLabelList"/>
    <dgm:cxn modelId="{3159D878-81BA-4F43-A149-ECB243B8863C}" type="presParOf" srcId="{1FC758AF-CAB6-46E6-91C2-26A02DA19B2D}" destId="{63CA8F01-13B3-492A-A51B-B830F8D78649}" srcOrd="0" destOrd="0" presId="urn:microsoft.com/office/officeart/2018/5/layout/IconLeafLabelList"/>
    <dgm:cxn modelId="{72247FC7-3671-ED47-B3F6-20CDBD02BDBE}" type="presParOf" srcId="{1FC758AF-CAB6-46E6-91C2-26A02DA19B2D}" destId="{C394AA73-AD14-4C79-844C-6048711AA8D6}" srcOrd="1" destOrd="0" presId="urn:microsoft.com/office/officeart/2018/5/layout/IconLeafLabelList"/>
    <dgm:cxn modelId="{D5D7B934-5F5E-2A46-B840-86BBF657864C}" type="presParOf" srcId="{1FC758AF-CAB6-46E6-91C2-26A02DA19B2D}" destId="{50F763D7-528C-4045-A585-E004E6E5D781}" srcOrd="2" destOrd="0" presId="urn:microsoft.com/office/officeart/2018/5/layout/IconLeafLabelList"/>
    <dgm:cxn modelId="{7A1D1767-F7A5-254E-B233-CB9FDA1DD0F6}" type="presParOf" srcId="{1FC758AF-CAB6-46E6-91C2-26A02DA19B2D}" destId="{C45AE5AD-C516-4D5F-A537-5ABA8008FC9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D1CC811-D9D6-4599-8140-FDD0EFB45BA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762F706-7B67-416D-A14A-2147DB8B60ED}">
      <dgm:prSet/>
      <dgm:spPr/>
      <dgm:t>
        <a:bodyPr/>
        <a:lstStyle/>
        <a:p>
          <a:pPr>
            <a:defRPr cap="all"/>
          </a:pPr>
          <a:r>
            <a:rPr lang="en-GB" dirty="0"/>
            <a:t>Next steps</a:t>
          </a:r>
          <a:endParaRPr lang="en-US" dirty="0"/>
        </a:p>
      </dgm:t>
    </dgm:pt>
    <dgm:pt modelId="{40FA6538-6293-45B4-ABCB-4E884BC6716D}" type="parTrans" cxnId="{23E978C7-BBA8-4888-B9B3-9FC8FF35BEAF}">
      <dgm:prSet/>
      <dgm:spPr/>
      <dgm:t>
        <a:bodyPr/>
        <a:lstStyle/>
        <a:p>
          <a:endParaRPr lang="en-US"/>
        </a:p>
      </dgm:t>
    </dgm:pt>
    <dgm:pt modelId="{2E1620D4-057C-4522-817F-908D01C4513A}" type="sibTrans" cxnId="{23E978C7-BBA8-4888-B9B3-9FC8FF35BEAF}">
      <dgm:prSet/>
      <dgm:spPr/>
      <dgm:t>
        <a:bodyPr/>
        <a:lstStyle/>
        <a:p>
          <a:endParaRPr lang="en-US"/>
        </a:p>
      </dgm:t>
    </dgm:pt>
    <dgm:pt modelId="{08EC0667-6306-45F5-97B8-D199DC148C86}">
      <dgm:prSet/>
      <dgm:spPr/>
      <dgm:t>
        <a:bodyPr/>
        <a:lstStyle/>
        <a:p>
          <a:pPr>
            <a:defRPr cap="all"/>
          </a:pPr>
          <a:r>
            <a:rPr lang="en-GB" dirty="0"/>
            <a:t>What I have learned </a:t>
          </a:r>
          <a:endParaRPr lang="en-US" dirty="0"/>
        </a:p>
      </dgm:t>
    </dgm:pt>
    <dgm:pt modelId="{28A074D2-1BC6-49F5-8AF6-6D232085E0E2}" type="parTrans" cxnId="{90106A22-3F42-43D2-A325-EF930632F64F}">
      <dgm:prSet/>
      <dgm:spPr/>
      <dgm:t>
        <a:bodyPr/>
        <a:lstStyle/>
        <a:p>
          <a:endParaRPr lang="en-US"/>
        </a:p>
      </dgm:t>
    </dgm:pt>
    <dgm:pt modelId="{D38B561E-DE05-45DB-BA77-FE3D428EFFFF}" type="sibTrans" cxnId="{90106A22-3F42-43D2-A325-EF930632F64F}">
      <dgm:prSet/>
      <dgm:spPr/>
      <dgm:t>
        <a:bodyPr/>
        <a:lstStyle/>
        <a:p>
          <a:endParaRPr lang="en-US"/>
        </a:p>
      </dgm:t>
    </dgm:pt>
    <dgm:pt modelId="{0CDCFD66-AB3D-4A8B-A7B4-234DDADA69F3}">
      <dgm:prSet/>
      <dgm:spPr/>
      <dgm:t>
        <a:bodyPr/>
        <a:lstStyle/>
        <a:p>
          <a:pPr>
            <a:defRPr cap="all"/>
          </a:pPr>
          <a:r>
            <a:rPr lang="en-GB" dirty="0"/>
            <a:t>How to apply it</a:t>
          </a:r>
          <a:endParaRPr lang="en-US" dirty="0"/>
        </a:p>
      </dgm:t>
    </dgm:pt>
    <dgm:pt modelId="{59A070EC-6ADE-413A-A95B-425692CA66F4}" type="parTrans" cxnId="{3B0A4CC3-5533-4A22-B300-81C9FCA212BC}">
      <dgm:prSet/>
      <dgm:spPr/>
      <dgm:t>
        <a:bodyPr/>
        <a:lstStyle/>
        <a:p>
          <a:endParaRPr lang="en-US"/>
        </a:p>
      </dgm:t>
    </dgm:pt>
    <dgm:pt modelId="{2C7A129D-E65A-4C1F-8C3C-DEE006EBD8FF}" type="sibTrans" cxnId="{3B0A4CC3-5533-4A22-B300-81C9FCA212BC}">
      <dgm:prSet/>
      <dgm:spPr/>
      <dgm:t>
        <a:bodyPr/>
        <a:lstStyle/>
        <a:p>
          <a:endParaRPr lang="en-US"/>
        </a:p>
      </dgm:t>
    </dgm:pt>
    <dgm:pt modelId="{117BE808-9A1C-425F-A6B7-E3FB5289CC0E}">
      <dgm:prSet/>
      <dgm:spPr/>
      <dgm:t>
        <a:bodyPr/>
        <a:lstStyle/>
        <a:p>
          <a:pPr>
            <a:defRPr cap="all"/>
          </a:pPr>
          <a:r>
            <a:rPr lang="en-GB" dirty="0"/>
            <a:t>Additional training and qualifications</a:t>
          </a:r>
          <a:endParaRPr lang="en-US" dirty="0"/>
        </a:p>
      </dgm:t>
    </dgm:pt>
    <dgm:pt modelId="{2800B2BE-1817-48B4-92B8-A39303EA6976}" type="parTrans" cxnId="{F8089116-98AD-4222-804B-A5085FB18825}">
      <dgm:prSet/>
      <dgm:spPr/>
      <dgm:t>
        <a:bodyPr/>
        <a:lstStyle/>
        <a:p>
          <a:endParaRPr lang="en-US"/>
        </a:p>
      </dgm:t>
    </dgm:pt>
    <dgm:pt modelId="{1910434C-3278-4371-81CE-C7A743EFCD9D}" type="sibTrans" cxnId="{F8089116-98AD-4222-804B-A5085FB18825}">
      <dgm:prSet/>
      <dgm:spPr/>
      <dgm:t>
        <a:bodyPr/>
        <a:lstStyle/>
        <a:p>
          <a:endParaRPr lang="en-US"/>
        </a:p>
      </dgm:t>
    </dgm:pt>
    <dgm:pt modelId="{B7F98171-3761-47EC-8956-5AD82613DF85}">
      <dgm:prSet/>
      <dgm:spPr/>
      <dgm:t>
        <a:bodyPr/>
        <a:lstStyle/>
        <a:p>
          <a:pPr>
            <a:defRPr cap="all"/>
          </a:pPr>
          <a:r>
            <a:rPr lang="en-GB" dirty="0"/>
            <a:t>Continuing developing </a:t>
          </a:r>
          <a:endParaRPr lang="en-US" dirty="0"/>
        </a:p>
      </dgm:t>
    </dgm:pt>
    <dgm:pt modelId="{BB390A4E-13FF-4609-B9B2-AFDAD9702910}" type="parTrans" cxnId="{1DD5B1FA-2CE5-4EFD-8788-AAED7574C94A}">
      <dgm:prSet/>
      <dgm:spPr/>
      <dgm:t>
        <a:bodyPr/>
        <a:lstStyle/>
        <a:p>
          <a:endParaRPr lang="en-US"/>
        </a:p>
      </dgm:t>
    </dgm:pt>
    <dgm:pt modelId="{7429326A-64FF-4D6D-B3F7-45054F9FCE1B}" type="sibTrans" cxnId="{1DD5B1FA-2CE5-4EFD-8788-AAED7574C94A}">
      <dgm:prSet/>
      <dgm:spPr/>
      <dgm:t>
        <a:bodyPr/>
        <a:lstStyle/>
        <a:p>
          <a:endParaRPr lang="en-US"/>
        </a:p>
      </dgm:t>
    </dgm:pt>
    <dgm:pt modelId="{C2433009-4534-416C-ACE8-50A7B73C6963}">
      <dgm:prSet/>
      <dgm:spPr/>
      <dgm:t>
        <a:bodyPr/>
        <a:lstStyle/>
        <a:p>
          <a:pPr>
            <a:defRPr cap="all"/>
          </a:pPr>
          <a:r>
            <a:rPr lang="en-GB" dirty="0"/>
            <a:t>Personal reflection </a:t>
          </a:r>
          <a:endParaRPr lang="en-US" dirty="0"/>
        </a:p>
      </dgm:t>
    </dgm:pt>
    <dgm:pt modelId="{30962B94-4A97-4F0C-A51A-3406724D7234}" type="parTrans" cxnId="{60699CA8-F29C-4D82-B31F-0CB37EA706FC}">
      <dgm:prSet/>
      <dgm:spPr/>
      <dgm:t>
        <a:bodyPr/>
        <a:lstStyle/>
        <a:p>
          <a:endParaRPr lang="en-US"/>
        </a:p>
      </dgm:t>
    </dgm:pt>
    <dgm:pt modelId="{FFE60649-1D64-4EE6-AF52-79DB523C52D6}" type="sibTrans" cxnId="{60699CA8-F29C-4D82-B31F-0CB37EA706FC}">
      <dgm:prSet/>
      <dgm:spPr/>
      <dgm:t>
        <a:bodyPr/>
        <a:lstStyle/>
        <a:p>
          <a:endParaRPr lang="en-US"/>
        </a:p>
      </dgm:t>
    </dgm:pt>
    <dgm:pt modelId="{837D4E44-0F3B-448E-AC2E-FC53BF2867A6}" type="pres">
      <dgm:prSet presAssocID="{0D1CC811-D9D6-4599-8140-FDD0EFB45BA3}" presName="root" presStyleCnt="0">
        <dgm:presLayoutVars>
          <dgm:dir/>
          <dgm:resizeHandles val="exact"/>
        </dgm:presLayoutVars>
      </dgm:prSet>
      <dgm:spPr/>
    </dgm:pt>
    <dgm:pt modelId="{CD97F746-02DD-4DF0-962B-F453FCE51043}" type="pres">
      <dgm:prSet presAssocID="{6762F706-7B67-416D-A14A-2147DB8B60ED}" presName="compNode" presStyleCnt="0"/>
      <dgm:spPr/>
    </dgm:pt>
    <dgm:pt modelId="{4F392D0E-329A-4E33-899D-E4A297E395DD}" type="pres">
      <dgm:prSet presAssocID="{6762F706-7B67-416D-A14A-2147DB8B60ED}" presName="iconBgRect" presStyleLbl="bgShp" presStyleIdx="0" presStyleCnt="6"/>
      <dgm:spPr/>
    </dgm:pt>
    <dgm:pt modelId="{270F31A0-0A72-4375-8715-5F524A7B99CB}" type="pres">
      <dgm:prSet presAssocID="{6762F706-7B67-416D-A14A-2147DB8B60E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otprints"/>
        </a:ext>
      </dgm:extLst>
    </dgm:pt>
    <dgm:pt modelId="{0295DD1B-E4E0-4EF7-9E72-57A833DDBAF6}" type="pres">
      <dgm:prSet presAssocID="{6762F706-7B67-416D-A14A-2147DB8B60ED}" presName="spaceRect" presStyleCnt="0"/>
      <dgm:spPr/>
    </dgm:pt>
    <dgm:pt modelId="{FF32C74D-C648-467D-8B9E-E9C8510D7778}" type="pres">
      <dgm:prSet presAssocID="{6762F706-7B67-416D-A14A-2147DB8B60ED}" presName="textRect" presStyleLbl="revTx" presStyleIdx="0" presStyleCnt="6">
        <dgm:presLayoutVars>
          <dgm:chMax val="1"/>
          <dgm:chPref val="1"/>
        </dgm:presLayoutVars>
      </dgm:prSet>
      <dgm:spPr/>
    </dgm:pt>
    <dgm:pt modelId="{A6E5F820-B1DA-4FF5-A3FB-1B09B4A91316}" type="pres">
      <dgm:prSet presAssocID="{2E1620D4-057C-4522-817F-908D01C4513A}" presName="sibTrans" presStyleCnt="0"/>
      <dgm:spPr/>
    </dgm:pt>
    <dgm:pt modelId="{925AC8DC-E91D-40BE-9A3D-EA1E242C915E}" type="pres">
      <dgm:prSet presAssocID="{08EC0667-6306-45F5-97B8-D199DC148C86}" presName="compNode" presStyleCnt="0"/>
      <dgm:spPr/>
    </dgm:pt>
    <dgm:pt modelId="{F8EF7FC6-519B-48D2-88C4-F407551148AB}" type="pres">
      <dgm:prSet presAssocID="{08EC0667-6306-45F5-97B8-D199DC148C86}" presName="iconBgRect" presStyleLbl="bgShp" presStyleIdx="1" presStyleCnt="6"/>
      <dgm:spPr/>
    </dgm:pt>
    <dgm:pt modelId="{6960A088-8D99-4715-BEAE-98B96B53428F}" type="pres">
      <dgm:prSet presAssocID="{08EC0667-6306-45F5-97B8-D199DC148C8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FDA1412-D03F-466F-B37D-C0A18009A2E6}" type="pres">
      <dgm:prSet presAssocID="{08EC0667-6306-45F5-97B8-D199DC148C86}" presName="spaceRect" presStyleCnt="0"/>
      <dgm:spPr/>
    </dgm:pt>
    <dgm:pt modelId="{D526876C-6315-42C2-B6EE-EFBE1D779B81}" type="pres">
      <dgm:prSet presAssocID="{08EC0667-6306-45F5-97B8-D199DC148C86}" presName="textRect" presStyleLbl="revTx" presStyleIdx="1" presStyleCnt="6">
        <dgm:presLayoutVars>
          <dgm:chMax val="1"/>
          <dgm:chPref val="1"/>
        </dgm:presLayoutVars>
      </dgm:prSet>
      <dgm:spPr/>
    </dgm:pt>
    <dgm:pt modelId="{C8FECA18-8141-4AB5-92C5-F78720D4839E}" type="pres">
      <dgm:prSet presAssocID="{D38B561E-DE05-45DB-BA77-FE3D428EFFFF}" presName="sibTrans" presStyleCnt="0"/>
      <dgm:spPr/>
    </dgm:pt>
    <dgm:pt modelId="{2FE7DF59-C30C-492E-89EF-FDEB33935A41}" type="pres">
      <dgm:prSet presAssocID="{0CDCFD66-AB3D-4A8B-A7B4-234DDADA69F3}" presName="compNode" presStyleCnt="0"/>
      <dgm:spPr/>
    </dgm:pt>
    <dgm:pt modelId="{3A9F3B9F-7FE8-4086-86BE-CDF2645C95D1}" type="pres">
      <dgm:prSet presAssocID="{0CDCFD66-AB3D-4A8B-A7B4-234DDADA69F3}" presName="iconBgRect" presStyleLbl="bgShp" presStyleIdx="2" presStyleCnt="6"/>
      <dgm:spPr/>
    </dgm:pt>
    <dgm:pt modelId="{E799925E-BE4E-4532-B494-82FB67CEFE74}" type="pres">
      <dgm:prSet presAssocID="{0CDCFD66-AB3D-4A8B-A7B4-234DDADA69F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1E059D08-B900-4285-AF2A-47F0ACF05AC2}" type="pres">
      <dgm:prSet presAssocID="{0CDCFD66-AB3D-4A8B-A7B4-234DDADA69F3}" presName="spaceRect" presStyleCnt="0"/>
      <dgm:spPr/>
    </dgm:pt>
    <dgm:pt modelId="{962D27DB-D256-4A64-B4C9-2F3201381791}" type="pres">
      <dgm:prSet presAssocID="{0CDCFD66-AB3D-4A8B-A7B4-234DDADA69F3}" presName="textRect" presStyleLbl="revTx" presStyleIdx="2" presStyleCnt="6">
        <dgm:presLayoutVars>
          <dgm:chMax val="1"/>
          <dgm:chPref val="1"/>
        </dgm:presLayoutVars>
      </dgm:prSet>
      <dgm:spPr/>
    </dgm:pt>
    <dgm:pt modelId="{8FB92A0C-B596-4EA6-BC86-4EEDD252C104}" type="pres">
      <dgm:prSet presAssocID="{2C7A129D-E65A-4C1F-8C3C-DEE006EBD8FF}" presName="sibTrans" presStyleCnt="0"/>
      <dgm:spPr/>
    </dgm:pt>
    <dgm:pt modelId="{B21F1B36-BA5E-49CF-9430-785DDB061476}" type="pres">
      <dgm:prSet presAssocID="{117BE808-9A1C-425F-A6B7-E3FB5289CC0E}" presName="compNode" presStyleCnt="0"/>
      <dgm:spPr/>
    </dgm:pt>
    <dgm:pt modelId="{DA76DA52-3BDC-43BB-849C-DC381E9F4561}" type="pres">
      <dgm:prSet presAssocID="{117BE808-9A1C-425F-A6B7-E3FB5289CC0E}" presName="iconBgRect" presStyleLbl="bgShp" presStyleIdx="3" presStyleCnt="6"/>
      <dgm:spPr/>
    </dgm:pt>
    <dgm:pt modelId="{6A3C4764-52FB-462B-AE93-EA700F7C74F4}" type="pres">
      <dgm:prSet presAssocID="{117BE808-9A1C-425F-A6B7-E3FB5289CC0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A9391A40-F3E4-4ECE-B6A6-314C3E8F6FEC}" type="pres">
      <dgm:prSet presAssocID="{117BE808-9A1C-425F-A6B7-E3FB5289CC0E}" presName="spaceRect" presStyleCnt="0"/>
      <dgm:spPr/>
    </dgm:pt>
    <dgm:pt modelId="{12549AB6-51FF-46DF-927E-0C66CCCC1F40}" type="pres">
      <dgm:prSet presAssocID="{117BE808-9A1C-425F-A6B7-E3FB5289CC0E}" presName="textRect" presStyleLbl="revTx" presStyleIdx="3" presStyleCnt="6">
        <dgm:presLayoutVars>
          <dgm:chMax val="1"/>
          <dgm:chPref val="1"/>
        </dgm:presLayoutVars>
      </dgm:prSet>
      <dgm:spPr/>
    </dgm:pt>
    <dgm:pt modelId="{8A935B4D-58DA-4C35-B7A2-13D2DB9E5B9B}" type="pres">
      <dgm:prSet presAssocID="{1910434C-3278-4371-81CE-C7A743EFCD9D}" presName="sibTrans" presStyleCnt="0"/>
      <dgm:spPr/>
    </dgm:pt>
    <dgm:pt modelId="{D33C83BA-FCA0-41FE-9BD1-D15779E56039}" type="pres">
      <dgm:prSet presAssocID="{B7F98171-3761-47EC-8956-5AD82613DF85}" presName="compNode" presStyleCnt="0"/>
      <dgm:spPr/>
    </dgm:pt>
    <dgm:pt modelId="{1DFE6730-645D-4B1B-899D-D7648289E96F}" type="pres">
      <dgm:prSet presAssocID="{B7F98171-3761-47EC-8956-5AD82613DF85}" presName="iconBgRect" presStyleLbl="bgShp" presStyleIdx="4" presStyleCnt="6"/>
      <dgm:spPr/>
    </dgm:pt>
    <dgm:pt modelId="{339FF676-8C30-4EB2-8253-BC90000807ED}" type="pres">
      <dgm:prSet presAssocID="{B7F98171-3761-47EC-8956-5AD82613DF8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uzzle"/>
        </a:ext>
      </dgm:extLst>
    </dgm:pt>
    <dgm:pt modelId="{A379A688-0B48-4F13-8B15-9AE199BFC78B}" type="pres">
      <dgm:prSet presAssocID="{B7F98171-3761-47EC-8956-5AD82613DF85}" presName="spaceRect" presStyleCnt="0"/>
      <dgm:spPr/>
    </dgm:pt>
    <dgm:pt modelId="{29040911-02EC-4E0C-81C4-82E02111CCA7}" type="pres">
      <dgm:prSet presAssocID="{B7F98171-3761-47EC-8956-5AD82613DF85}" presName="textRect" presStyleLbl="revTx" presStyleIdx="4" presStyleCnt="6">
        <dgm:presLayoutVars>
          <dgm:chMax val="1"/>
          <dgm:chPref val="1"/>
        </dgm:presLayoutVars>
      </dgm:prSet>
      <dgm:spPr/>
    </dgm:pt>
    <dgm:pt modelId="{D857E5C6-A15F-4E98-BBBA-659899C6A8B6}" type="pres">
      <dgm:prSet presAssocID="{7429326A-64FF-4D6D-B3F7-45054F9FCE1B}" presName="sibTrans" presStyleCnt="0"/>
      <dgm:spPr/>
    </dgm:pt>
    <dgm:pt modelId="{78A8828C-6B44-4EF8-B492-9FCD68CB36E7}" type="pres">
      <dgm:prSet presAssocID="{C2433009-4534-416C-ACE8-50A7B73C6963}" presName="compNode" presStyleCnt="0"/>
      <dgm:spPr/>
    </dgm:pt>
    <dgm:pt modelId="{CD209D0A-77DB-4E7F-B43E-FE8962616652}" type="pres">
      <dgm:prSet presAssocID="{C2433009-4534-416C-ACE8-50A7B73C6963}" presName="iconBgRect" presStyleLbl="bgShp" presStyleIdx="5" presStyleCnt="6"/>
      <dgm:spPr/>
    </dgm:pt>
    <dgm:pt modelId="{02330ACC-907E-4484-A86F-0FE9046AD86D}" type="pres">
      <dgm:prSet presAssocID="{C2433009-4534-416C-ACE8-50A7B73C696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hought bubble"/>
        </a:ext>
      </dgm:extLst>
    </dgm:pt>
    <dgm:pt modelId="{0B0BC7F5-B94C-49E4-BEF8-5DD18F7564B3}" type="pres">
      <dgm:prSet presAssocID="{C2433009-4534-416C-ACE8-50A7B73C6963}" presName="spaceRect" presStyleCnt="0"/>
      <dgm:spPr/>
    </dgm:pt>
    <dgm:pt modelId="{C38B422C-2ABE-4268-B4D3-9919888B1085}" type="pres">
      <dgm:prSet presAssocID="{C2433009-4534-416C-ACE8-50A7B73C6963}" presName="textRect" presStyleLbl="revTx" presStyleIdx="5" presStyleCnt="6">
        <dgm:presLayoutVars>
          <dgm:chMax val="1"/>
          <dgm:chPref val="1"/>
        </dgm:presLayoutVars>
      </dgm:prSet>
      <dgm:spPr/>
    </dgm:pt>
  </dgm:ptLst>
  <dgm:cxnLst>
    <dgm:cxn modelId="{B63B9B08-BB54-4060-8128-07FF97AC00EA}" type="presOf" srcId="{0CDCFD66-AB3D-4A8B-A7B4-234DDADA69F3}" destId="{962D27DB-D256-4A64-B4C9-2F3201381791}" srcOrd="0" destOrd="0" presId="urn:microsoft.com/office/officeart/2018/5/layout/IconCircleLabelList"/>
    <dgm:cxn modelId="{A2196312-DE55-4885-B25F-A90805419512}" type="presOf" srcId="{6762F706-7B67-416D-A14A-2147DB8B60ED}" destId="{FF32C74D-C648-467D-8B9E-E9C8510D7778}" srcOrd="0" destOrd="0" presId="urn:microsoft.com/office/officeart/2018/5/layout/IconCircleLabelList"/>
    <dgm:cxn modelId="{F8089116-98AD-4222-804B-A5085FB18825}" srcId="{0D1CC811-D9D6-4599-8140-FDD0EFB45BA3}" destId="{117BE808-9A1C-425F-A6B7-E3FB5289CC0E}" srcOrd="3" destOrd="0" parTransId="{2800B2BE-1817-48B4-92B8-A39303EA6976}" sibTransId="{1910434C-3278-4371-81CE-C7A743EFCD9D}"/>
    <dgm:cxn modelId="{90106A22-3F42-43D2-A325-EF930632F64F}" srcId="{0D1CC811-D9D6-4599-8140-FDD0EFB45BA3}" destId="{08EC0667-6306-45F5-97B8-D199DC148C86}" srcOrd="1" destOrd="0" parTransId="{28A074D2-1BC6-49F5-8AF6-6D232085E0E2}" sibTransId="{D38B561E-DE05-45DB-BA77-FE3D428EFFFF}"/>
    <dgm:cxn modelId="{5930985B-570E-42F1-9EE9-0DE24B1D5CED}" type="presOf" srcId="{C2433009-4534-416C-ACE8-50A7B73C6963}" destId="{C38B422C-2ABE-4268-B4D3-9919888B1085}" srcOrd="0" destOrd="0" presId="urn:microsoft.com/office/officeart/2018/5/layout/IconCircleLabelList"/>
    <dgm:cxn modelId="{7291BE5B-5C46-4E9E-BD60-20A2442C53AE}" type="presOf" srcId="{117BE808-9A1C-425F-A6B7-E3FB5289CC0E}" destId="{12549AB6-51FF-46DF-927E-0C66CCCC1F40}" srcOrd="0" destOrd="0" presId="urn:microsoft.com/office/officeart/2018/5/layout/IconCircleLabelList"/>
    <dgm:cxn modelId="{0FDB0969-D2AF-48D5-A573-C4C3A6764B8A}" type="presOf" srcId="{08EC0667-6306-45F5-97B8-D199DC148C86}" destId="{D526876C-6315-42C2-B6EE-EFBE1D779B81}" srcOrd="0" destOrd="0" presId="urn:microsoft.com/office/officeart/2018/5/layout/IconCircleLabelList"/>
    <dgm:cxn modelId="{62E65F8A-C802-43A4-9963-3CB77150D68F}" type="presOf" srcId="{0D1CC811-D9D6-4599-8140-FDD0EFB45BA3}" destId="{837D4E44-0F3B-448E-AC2E-FC53BF2867A6}" srcOrd="0" destOrd="0" presId="urn:microsoft.com/office/officeart/2018/5/layout/IconCircleLabelList"/>
    <dgm:cxn modelId="{60699CA8-F29C-4D82-B31F-0CB37EA706FC}" srcId="{0D1CC811-D9D6-4599-8140-FDD0EFB45BA3}" destId="{C2433009-4534-416C-ACE8-50A7B73C6963}" srcOrd="5" destOrd="0" parTransId="{30962B94-4A97-4F0C-A51A-3406724D7234}" sibTransId="{FFE60649-1D64-4EE6-AF52-79DB523C52D6}"/>
    <dgm:cxn modelId="{3B0A4CC3-5533-4A22-B300-81C9FCA212BC}" srcId="{0D1CC811-D9D6-4599-8140-FDD0EFB45BA3}" destId="{0CDCFD66-AB3D-4A8B-A7B4-234DDADA69F3}" srcOrd="2" destOrd="0" parTransId="{59A070EC-6ADE-413A-A95B-425692CA66F4}" sibTransId="{2C7A129D-E65A-4C1F-8C3C-DEE006EBD8FF}"/>
    <dgm:cxn modelId="{23E978C7-BBA8-4888-B9B3-9FC8FF35BEAF}" srcId="{0D1CC811-D9D6-4599-8140-FDD0EFB45BA3}" destId="{6762F706-7B67-416D-A14A-2147DB8B60ED}" srcOrd="0" destOrd="0" parTransId="{40FA6538-6293-45B4-ABCB-4E884BC6716D}" sibTransId="{2E1620D4-057C-4522-817F-908D01C4513A}"/>
    <dgm:cxn modelId="{F3B06BFA-BA11-4345-86EE-5B2B64E3839B}" type="presOf" srcId="{B7F98171-3761-47EC-8956-5AD82613DF85}" destId="{29040911-02EC-4E0C-81C4-82E02111CCA7}" srcOrd="0" destOrd="0" presId="urn:microsoft.com/office/officeart/2018/5/layout/IconCircleLabelList"/>
    <dgm:cxn modelId="{1DD5B1FA-2CE5-4EFD-8788-AAED7574C94A}" srcId="{0D1CC811-D9D6-4599-8140-FDD0EFB45BA3}" destId="{B7F98171-3761-47EC-8956-5AD82613DF85}" srcOrd="4" destOrd="0" parTransId="{BB390A4E-13FF-4609-B9B2-AFDAD9702910}" sibTransId="{7429326A-64FF-4D6D-B3F7-45054F9FCE1B}"/>
    <dgm:cxn modelId="{FA1C33A1-6EA6-464F-8C7B-863B36C2DA0F}" type="presParOf" srcId="{837D4E44-0F3B-448E-AC2E-FC53BF2867A6}" destId="{CD97F746-02DD-4DF0-962B-F453FCE51043}" srcOrd="0" destOrd="0" presId="urn:microsoft.com/office/officeart/2018/5/layout/IconCircleLabelList"/>
    <dgm:cxn modelId="{7DE07756-18AB-4B54-BB6F-CD9780F9FB04}" type="presParOf" srcId="{CD97F746-02DD-4DF0-962B-F453FCE51043}" destId="{4F392D0E-329A-4E33-899D-E4A297E395DD}" srcOrd="0" destOrd="0" presId="urn:microsoft.com/office/officeart/2018/5/layout/IconCircleLabelList"/>
    <dgm:cxn modelId="{14FAEDEF-4815-42C3-B716-C66039A8D8C8}" type="presParOf" srcId="{CD97F746-02DD-4DF0-962B-F453FCE51043}" destId="{270F31A0-0A72-4375-8715-5F524A7B99CB}" srcOrd="1" destOrd="0" presId="urn:microsoft.com/office/officeart/2018/5/layout/IconCircleLabelList"/>
    <dgm:cxn modelId="{B83668AB-8180-4016-972F-69E593F14BBD}" type="presParOf" srcId="{CD97F746-02DD-4DF0-962B-F453FCE51043}" destId="{0295DD1B-E4E0-4EF7-9E72-57A833DDBAF6}" srcOrd="2" destOrd="0" presId="urn:microsoft.com/office/officeart/2018/5/layout/IconCircleLabelList"/>
    <dgm:cxn modelId="{556F3C03-FF22-46E3-803D-6F671FDA7AA2}" type="presParOf" srcId="{CD97F746-02DD-4DF0-962B-F453FCE51043}" destId="{FF32C74D-C648-467D-8B9E-E9C8510D7778}" srcOrd="3" destOrd="0" presId="urn:microsoft.com/office/officeart/2018/5/layout/IconCircleLabelList"/>
    <dgm:cxn modelId="{43A893D6-E1D4-465A-AB29-C931C3A42820}" type="presParOf" srcId="{837D4E44-0F3B-448E-AC2E-FC53BF2867A6}" destId="{A6E5F820-B1DA-4FF5-A3FB-1B09B4A91316}" srcOrd="1" destOrd="0" presId="urn:microsoft.com/office/officeart/2018/5/layout/IconCircleLabelList"/>
    <dgm:cxn modelId="{1312596B-71A1-4B09-918A-3C4B21AD3945}" type="presParOf" srcId="{837D4E44-0F3B-448E-AC2E-FC53BF2867A6}" destId="{925AC8DC-E91D-40BE-9A3D-EA1E242C915E}" srcOrd="2" destOrd="0" presId="urn:microsoft.com/office/officeart/2018/5/layout/IconCircleLabelList"/>
    <dgm:cxn modelId="{968B21AF-BCF3-4178-8386-B0B74D3B7E7A}" type="presParOf" srcId="{925AC8DC-E91D-40BE-9A3D-EA1E242C915E}" destId="{F8EF7FC6-519B-48D2-88C4-F407551148AB}" srcOrd="0" destOrd="0" presId="urn:microsoft.com/office/officeart/2018/5/layout/IconCircleLabelList"/>
    <dgm:cxn modelId="{A476D0F0-8BC7-4C96-A337-7F56BF9DB0B9}" type="presParOf" srcId="{925AC8DC-E91D-40BE-9A3D-EA1E242C915E}" destId="{6960A088-8D99-4715-BEAE-98B96B53428F}" srcOrd="1" destOrd="0" presId="urn:microsoft.com/office/officeart/2018/5/layout/IconCircleLabelList"/>
    <dgm:cxn modelId="{F673A1F5-BBBA-45F1-8E81-C936DB2201EB}" type="presParOf" srcId="{925AC8DC-E91D-40BE-9A3D-EA1E242C915E}" destId="{8FDA1412-D03F-466F-B37D-C0A18009A2E6}" srcOrd="2" destOrd="0" presId="urn:microsoft.com/office/officeart/2018/5/layout/IconCircleLabelList"/>
    <dgm:cxn modelId="{B8EC1261-7E43-49F6-BC77-CFB94B959579}" type="presParOf" srcId="{925AC8DC-E91D-40BE-9A3D-EA1E242C915E}" destId="{D526876C-6315-42C2-B6EE-EFBE1D779B81}" srcOrd="3" destOrd="0" presId="urn:microsoft.com/office/officeart/2018/5/layout/IconCircleLabelList"/>
    <dgm:cxn modelId="{D20390EE-80C7-4E14-BF34-46690345F6DC}" type="presParOf" srcId="{837D4E44-0F3B-448E-AC2E-FC53BF2867A6}" destId="{C8FECA18-8141-4AB5-92C5-F78720D4839E}" srcOrd="3" destOrd="0" presId="urn:microsoft.com/office/officeart/2018/5/layout/IconCircleLabelList"/>
    <dgm:cxn modelId="{0D97F597-F18E-453B-8FD4-24BB94C82E8D}" type="presParOf" srcId="{837D4E44-0F3B-448E-AC2E-FC53BF2867A6}" destId="{2FE7DF59-C30C-492E-89EF-FDEB33935A41}" srcOrd="4" destOrd="0" presId="urn:microsoft.com/office/officeart/2018/5/layout/IconCircleLabelList"/>
    <dgm:cxn modelId="{E771F486-DF7E-4FB6-AFA8-92D6562D9D4E}" type="presParOf" srcId="{2FE7DF59-C30C-492E-89EF-FDEB33935A41}" destId="{3A9F3B9F-7FE8-4086-86BE-CDF2645C95D1}" srcOrd="0" destOrd="0" presId="urn:microsoft.com/office/officeart/2018/5/layout/IconCircleLabelList"/>
    <dgm:cxn modelId="{50B44BFE-B891-47D1-A420-C9B61B6FCE71}" type="presParOf" srcId="{2FE7DF59-C30C-492E-89EF-FDEB33935A41}" destId="{E799925E-BE4E-4532-B494-82FB67CEFE74}" srcOrd="1" destOrd="0" presId="urn:microsoft.com/office/officeart/2018/5/layout/IconCircleLabelList"/>
    <dgm:cxn modelId="{3540E56F-F8AE-4280-8C7D-453B8B44ADEE}" type="presParOf" srcId="{2FE7DF59-C30C-492E-89EF-FDEB33935A41}" destId="{1E059D08-B900-4285-AF2A-47F0ACF05AC2}" srcOrd="2" destOrd="0" presId="urn:microsoft.com/office/officeart/2018/5/layout/IconCircleLabelList"/>
    <dgm:cxn modelId="{43710F3F-37EE-431B-991B-F6F086062DF5}" type="presParOf" srcId="{2FE7DF59-C30C-492E-89EF-FDEB33935A41}" destId="{962D27DB-D256-4A64-B4C9-2F3201381791}" srcOrd="3" destOrd="0" presId="urn:microsoft.com/office/officeart/2018/5/layout/IconCircleLabelList"/>
    <dgm:cxn modelId="{3C353796-F8E6-4836-901E-A684C335C2F0}" type="presParOf" srcId="{837D4E44-0F3B-448E-AC2E-FC53BF2867A6}" destId="{8FB92A0C-B596-4EA6-BC86-4EEDD252C104}" srcOrd="5" destOrd="0" presId="urn:microsoft.com/office/officeart/2018/5/layout/IconCircleLabelList"/>
    <dgm:cxn modelId="{5A54EF97-E9EA-4502-BCD6-1C6C8E51EB3E}" type="presParOf" srcId="{837D4E44-0F3B-448E-AC2E-FC53BF2867A6}" destId="{B21F1B36-BA5E-49CF-9430-785DDB061476}" srcOrd="6" destOrd="0" presId="urn:microsoft.com/office/officeart/2018/5/layout/IconCircleLabelList"/>
    <dgm:cxn modelId="{D617A21A-D5D4-4AAE-A10C-2917C8891A61}" type="presParOf" srcId="{B21F1B36-BA5E-49CF-9430-785DDB061476}" destId="{DA76DA52-3BDC-43BB-849C-DC381E9F4561}" srcOrd="0" destOrd="0" presId="urn:microsoft.com/office/officeart/2018/5/layout/IconCircleLabelList"/>
    <dgm:cxn modelId="{69836AD3-7F11-4EA2-AA07-F1658EEBF847}" type="presParOf" srcId="{B21F1B36-BA5E-49CF-9430-785DDB061476}" destId="{6A3C4764-52FB-462B-AE93-EA700F7C74F4}" srcOrd="1" destOrd="0" presId="urn:microsoft.com/office/officeart/2018/5/layout/IconCircleLabelList"/>
    <dgm:cxn modelId="{4A7751AE-BE86-4A87-B1FC-7122CA66C311}" type="presParOf" srcId="{B21F1B36-BA5E-49CF-9430-785DDB061476}" destId="{A9391A40-F3E4-4ECE-B6A6-314C3E8F6FEC}" srcOrd="2" destOrd="0" presId="urn:microsoft.com/office/officeart/2018/5/layout/IconCircleLabelList"/>
    <dgm:cxn modelId="{AF62CB06-310A-4A73-8852-D3363E4FEF7C}" type="presParOf" srcId="{B21F1B36-BA5E-49CF-9430-785DDB061476}" destId="{12549AB6-51FF-46DF-927E-0C66CCCC1F40}" srcOrd="3" destOrd="0" presId="urn:microsoft.com/office/officeart/2018/5/layout/IconCircleLabelList"/>
    <dgm:cxn modelId="{CCDD1A49-30CF-4C19-9159-6755D62ABF6F}" type="presParOf" srcId="{837D4E44-0F3B-448E-AC2E-FC53BF2867A6}" destId="{8A935B4D-58DA-4C35-B7A2-13D2DB9E5B9B}" srcOrd="7" destOrd="0" presId="urn:microsoft.com/office/officeart/2018/5/layout/IconCircleLabelList"/>
    <dgm:cxn modelId="{D1895B06-E884-4234-B540-9CED9BFA69AE}" type="presParOf" srcId="{837D4E44-0F3B-448E-AC2E-FC53BF2867A6}" destId="{D33C83BA-FCA0-41FE-9BD1-D15779E56039}" srcOrd="8" destOrd="0" presId="urn:microsoft.com/office/officeart/2018/5/layout/IconCircleLabelList"/>
    <dgm:cxn modelId="{FDAA50B4-C723-4501-975F-087A59C80C75}" type="presParOf" srcId="{D33C83BA-FCA0-41FE-9BD1-D15779E56039}" destId="{1DFE6730-645D-4B1B-899D-D7648289E96F}" srcOrd="0" destOrd="0" presId="urn:microsoft.com/office/officeart/2018/5/layout/IconCircleLabelList"/>
    <dgm:cxn modelId="{73C4AFE4-732E-46FC-A2D1-366E8A497CA0}" type="presParOf" srcId="{D33C83BA-FCA0-41FE-9BD1-D15779E56039}" destId="{339FF676-8C30-4EB2-8253-BC90000807ED}" srcOrd="1" destOrd="0" presId="urn:microsoft.com/office/officeart/2018/5/layout/IconCircleLabelList"/>
    <dgm:cxn modelId="{F4BD7FD8-3508-4BE6-97C4-59CBED0EFAA3}" type="presParOf" srcId="{D33C83BA-FCA0-41FE-9BD1-D15779E56039}" destId="{A379A688-0B48-4F13-8B15-9AE199BFC78B}" srcOrd="2" destOrd="0" presId="urn:microsoft.com/office/officeart/2018/5/layout/IconCircleLabelList"/>
    <dgm:cxn modelId="{0F134630-7E0E-41DE-A1E7-47358BC08F9E}" type="presParOf" srcId="{D33C83BA-FCA0-41FE-9BD1-D15779E56039}" destId="{29040911-02EC-4E0C-81C4-82E02111CCA7}" srcOrd="3" destOrd="0" presId="urn:microsoft.com/office/officeart/2018/5/layout/IconCircleLabelList"/>
    <dgm:cxn modelId="{A3A3D9B9-6C7A-48B2-B6D7-8CB5824445E0}" type="presParOf" srcId="{837D4E44-0F3B-448E-AC2E-FC53BF2867A6}" destId="{D857E5C6-A15F-4E98-BBBA-659899C6A8B6}" srcOrd="9" destOrd="0" presId="urn:microsoft.com/office/officeart/2018/5/layout/IconCircleLabelList"/>
    <dgm:cxn modelId="{D1B05D09-3EEB-484F-987C-B18344DF6880}" type="presParOf" srcId="{837D4E44-0F3B-448E-AC2E-FC53BF2867A6}" destId="{78A8828C-6B44-4EF8-B492-9FCD68CB36E7}" srcOrd="10" destOrd="0" presId="urn:microsoft.com/office/officeart/2018/5/layout/IconCircleLabelList"/>
    <dgm:cxn modelId="{159A685A-C30A-452F-AE7D-71BC3C667B55}" type="presParOf" srcId="{78A8828C-6B44-4EF8-B492-9FCD68CB36E7}" destId="{CD209D0A-77DB-4E7F-B43E-FE8962616652}" srcOrd="0" destOrd="0" presId="urn:microsoft.com/office/officeart/2018/5/layout/IconCircleLabelList"/>
    <dgm:cxn modelId="{A26D1F03-4E5D-4F6D-9EC0-3A7BBA67FAFE}" type="presParOf" srcId="{78A8828C-6B44-4EF8-B492-9FCD68CB36E7}" destId="{02330ACC-907E-4484-A86F-0FE9046AD86D}" srcOrd="1" destOrd="0" presId="urn:microsoft.com/office/officeart/2018/5/layout/IconCircleLabelList"/>
    <dgm:cxn modelId="{1BE77779-7B07-4452-90EE-7ECAFE99F38E}" type="presParOf" srcId="{78A8828C-6B44-4EF8-B492-9FCD68CB36E7}" destId="{0B0BC7F5-B94C-49E4-BEF8-5DD18F7564B3}" srcOrd="2" destOrd="0" presId="urn:microsoft.com/office/officeart/2018/5/layout/IconCircleLabelList"/>
    <dgm:cxn modelId="{6AC30405-09DA-48D7-BDC4-1BE9F4709619}" type="presParOf" srcId="{78A8828C-6B44-4EF8-B492-9FCD68CB36E7}" destId="{C38B422C-2ABE-4268-B4D3-9919888B108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EF06468-1732-47A8-A730-441E2AF86E02}"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3D3A143-F5AF-4534-B134-E2F3F46C03B5}">
      <dgm:prSet/>
      <dgm:spPr/>
      <dgm:t>
        <a:bodyPr/>
        <a:lstStyle/>
        <a:p>
          <a:pPr>
            <a:lnSpc>
              <a:spcPct val="100000"/>
            </a:lnSpc>
            <a:defRPr cap="all"/>
          </a:pPr>
          <a:r>
            <a:rPr lang="en-GB" dirty="0"/>
            <a:t>Looked at my job description </a:t>
          </a:r>
          <a:endParaRPr lang="en-US" dirty="0"/>
        </a:p>
      </dgm:t>
    </dgm:pt>
    <dgm:pt modelId="{11E56100-3DBE-42FF-9C6F-6D81F84B1AD2}" type="parTrans" cxnId="{BD5DFE4E-2219-430E-94F6-E09F0C0015E8}">
      <dgm:prSet/>
      <dgm:spPr/>
      <dgm:t>
        <a:bodyPr/>
        <a:lstStyle/>
        <a:p>
          <a:endParaRPr lang="en-US"/>
        </a:p>
      </dgm:t>
    </dgm:pt>
    <dgm:pt modelId="{337E1CAE-FE39-454D-BDCB-8E99AE1CF579}" type="sibTrans" cxnId="{BD5DFE4E-2219-430E-94F6-E09F0C0015E8}">
      <dgm:prSet/>
      <dgm:spPr/>
      <dgm:t>
        <a:bodyPr/>
        <a:lstStyle/>
        <a:p>
          <a:endParaRPr lang="en-US"/>
        </a:p>
      </dgm:t>
    </dgm:pt>
    <dgm:pt modelId="{2FD180AF-E54F-457B-B708-E5C2C2A5C762}">
      <dgm:prSet/>
      <dgm:spPr/>
      <dgm:t>
        <a:bodyPr/>
        <a:lstStyle/>
        <a:p>
          <a:pPr>
            <a:lnSpc>
              <a:spcPct val="100000"/>
            </a:lnSpc>
            <a:defRPr cap="all"/>
          </a:pPr>
          <a:r>
            <a:rPr lang="en-GB" dirty="0"/>
            <a:t>Realised that I will need additional training and qualifications</a:t>
          </a:r>
          <a:endParaRPr lang="en-US" dirty="0"/>
        </a:p>
      </dgm:t>
    </dgm:pt>
    <dgm:pt modelId="{107F9347-287D-4DE0-B903-1CFBEE5F8F77}" type="parTrans" cxnId="{C5C9C13D-5330-4E41-9B8E-653550EC8135}">
      <dgm:prSet/>
      <dgm:spPr/>
      <dgm:t>
        <a:bodyPr/>
        <a:lstStyle/>
        <a:p>
          <a:endParaRPr lang="en-US"/>
        </a:p>
      </dgm:t>
    </dgm:pt>
    <dgm:pt modelId="{1BB789D1-3C23-4B1E-B575-D8F5A8AC1340}" type="sibTrans" cxnId="{C5C9C13D-5330-4E41-9B8E-653550EC8135}">
      <dgm:prSet/>
      <dgm:spPr/>
      <dgm:t>
        <a:bodyPr/>
        <a:lstStyle/>
        <a:p>
          <a:endParaRPr lang="en-US"/>
        </a:p>
      </dgm:t>
    </dgm:pt>
    <dgm:pt modelId="{7AA2C987-B479-4A1E-B796-0E5615FBCA17}">
      <dgm:prSet/>
      <dgm:spPr/>
      <dgm:t>
        <a:bodyPr/>
        <a:lstStyle/>
        <a:p>
          <a:pPr>
            <a:lnSpc>
              <a:spcPct val="100000"/>
            </a:lnSpc>
            <a:defRPr cap="all"/>
          </a:pPr>
          <a:r>
            <a:rPr lang="en-GB" dirty="0"/>
            <a:t>I realised ‘I need a plan on how to achieve this’</a:t>
          </a:r>
          <a:endParaRPr lang="en-US" dirty="0"/>
        </a:p>
      </dgm:t>
    </dgm:pt>
    <dgm:pt modelId="{B5BB333F-954C-4212-BD96-CBDA1065EC52}" type="parTrans" cxnId="{CB031A65-232B-4A16-AC3E-784D79EB6112}">
      <dgm:prSet/>
      <dgm:spPr/>
      <dgm:t>
        <a:bodyPr/>
        <a:lstStyle/>
        <a:p>
          <a:endParaRPr lang="en-US"/>
        </a:p>
      </dgm:t>
    </dgm:pt>
    <dgm:pt modelId="{FA48FDDE-F58E-4BB8-A1FE-89E5D15B6A99}" type="sibTrans" cxnId="{CB031A65-232B-4A16-AC3E-784D79EB6112}">
      <dgm:prSet/>
      <dgm:spPr/>
      <dgm:t>
        <a:bodyPr/>
        <a:lstStyle/>
        <a:p>
          <a:endParaRPr lang="en-US"/>
        </a:p>
      </dgm:t>
    </dgm:pt>
    <dgm:pt modelId="{E4214807-0C27-462E-A6B8-62064E0E91C1}">
      <dgm:prSet/>
      <dgm:spPr/>
      <dgm:t>
        <a:bodyPr/>
        <a:lstStyle/>
        <a:p>
          <a:pPr>
            <a:lnSpc>
              <a:spcPct val="100000"/>
            </a:lnSpc>
            <a:defRPr cap="all"/>
          </a:pPr>
          <a:r>
            <a:rPr lang="en-GB" dirty="0"/>
            <a:t>Created a Personal Development plan containing targets </a:t>
          </a:r>
          <a:endParaRPr lang="en-US" dirty="0"/>
        </a:p>
      </dgm:t>
    </dgm:pt>
    <dgm:pt modelId="{3AED52A2-B0C0-4244-9CA4-725EEEB26A93}" type="parTrans" cxnId="{BB15E84D-E90D-4775-8319-922E723A3938}">
      <dgm:prSet/>
      <dgm:spPr/>
      <dgm:t>
        <a:bodyPr/>
        <a:lstStyle/>
        <a:p>
          <a:endParaRPr lang="en-US"/>
        </a:p>
      </dgm:t>
    </dgm:pt>
    <dgm:pt modelId="{671E6AF6-90E9-4E47-870A-AB2994BC58C1}" type="sibTrans" cxnId="{BB15E84D-E90D-4775-8319-922E723A3938}">
      <dgm:prSet/>
      <dgm:spPr/>
      <dgm:t>
        <a:bodyPr/>
        <a:lstStyle/>
        <a:p>
          <a:endParaRPr lang="en-US"/>
        </a:p>
      </dgm:t>
    </dgm:pt>
    <dgm:pt modelId="{F72DD5F6-1F51-400C-8252-A08E49C9B002}" type="pres">
      <dgm:prSet presAssocID="{0EF06468-1732-47A8-A730-441E2AF86E02}" presName="root" presStyleCnt="0">
        <dgm:presLayoutVars>
          <dgm:dir/>
          <dgm:resizeHandles val="exact"/>
        </dgm:presLayoutVars>
      </dgm:prSet>
      <dgm:spPr/>
    </dgm:pt>
    <dgm:pt modelId="{5494B303-4741-4105-99E4-B57A9A184D0C}" type="pres">
      <dgm:prSet presAssocID="{C3D3A143-F5AF-4534-B134-E2F3F46C03B5}" presName="compNode" presStyleCnt="0"/>
      <dgm:spPr/>
    </dgm:pt>
    <dgm:pt modelId="{5831B50F-3D68-47F4-84F2-3246A5681621}" type="pres">
      <dgm:prSet presAssocID="{C3D3A143-F5AF-4534-B134-E2F3F46C03B5}" presName="iconBgRect" presStyleLbl="bgShp" presStyleIdx="0" presStyleCnt="4"/>
      <dgm:spPr/>
    </dgm:pt>
    <dgm:pt modelId="{1841D7D0-6773-45FD-993E-CF92BA77A761}" type="pres">
      <dgm:prSet presAssocID="{C3D3A143-F5AF-4534-B134-E2F3F46C03B5}"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omb"/>
        </a:ext>
      </dgm:extLst>
    </dgm:pt>
    <dgm:pt modelId="{06173A9C-3C8B-4723-990E-E91A1EA244A9}" type="pres">
      <dgm:prSet presAssocID="{C3D3A143-F5AF-4534-B134-E2F3F46C03B5}" presName="spaceRect" presStyleCnt="0"/>
      <dgm:spPr/>
    </dgm:pt>
    <dgm:pt modelId="{614C7129-5C86-4102-A431-BC6FC2D38971}" type="pres">
      <dgm:prSet presAssocID="{C3D3A143-F5AF-4534-B134-E2F3F46C03B5}" presName="textRect" presStyleLbl="revTx" presStyleIdx="0" presStyleCnt="4">
        <dgm:presLayoutVars>
          <dgm:chMax val="1"/>
          <dgm:chPref val="1"/>
        </dgm:presLayoutVars>
      </dgm:prSet>
      <dgm:spPr/>
    </dgm:pt>
    <dgm:pt modelId="{EF4F71BE-016F-419B-8E02-3F2EF7F26DEE}" type="pres">
      <dgm:prSet presAssocID="{337E1CAE-FE39-454D-BDCB-8E99AE1CF579}" presName="sibTrans" presStyleCnt="0"/>
      <dgm:spPr/>
    </dgm:pt>
    <dgm:pt modelId="{E6AF9F20-AC36-41C9-9DCA-AE608183075E}" type="pres">
      <dgm:prSet presAssocID="{2FD180AF-E54F-457B-B708-E5C2C2A5C762}" presName="compNode" presStyleCnt="0"/>
      <dgm:spPr/>
    </dgm:pt>
    <dgm:pt modelId="{397E10F6-7FA8-41D8-82C5-F80F73E37A2F}" type="pres">
      <dgm:prSet presAssocID="{2FD180AF-E54F-457B-B708-E5C2C2A5C762}" presName="iconBgRect" presStyleLbl="bgShp" presStyleIdx="1" presStyleCnt="4"/>
      <dgm:spPr/>
    </dgm:pt>
    <dgm:pt modelId="{77735AF3-58F1-4E89-8287-0F9D1EC7B7A5}" type="pres">
      <dgm:prSet presAssocID="{2FD180AF-E54F-457B-B708-E5C2C2A5C762}" presName="iconRect" presStyleLbl="node1" presStyleIdx="1" presStyleCnt="4"/>
      <dgm:spPr>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el2"/>
        </a:ext>
      </dgm:extLst>
    </dgm:pt>
    <dgm:pt modelId="{60DB62AF-3A5D-467C-AA3F-A32FC471AAEB}" type="pres">
      <dgm:prSet presAssocID="{2FD180AF-E54F-457B-B708-E5C2C2A5C762}" presName="spaceRect" presStyleCnt="0"/>
      <dgm:spPr/>
    </dgm:pt>
    <dgm:pt modelId="{0269C6F3-09EA-4BC5-81D0-A21EDEC2B63D}" type="pres">
      <dgm:prSet presAssocID="{2FD180AF-E54F-457B-B708-E5C2C2A5C762}" presName="textRect" presStyleLbl="revTx" presStyleIdx="1" presStyleCnt="4">
        <dgm:presLayoutVars>
          <dgm:chMax val="1"/>
          <dgm:chPref val="1"/>
        </dgm:presLayoutVars>
      </dgm:prSet>
      <dgm:spPr/>
    </dgm:pt>
    <dgm:pt modelId="{66AB22FC-F36A-42CA-BA24-DDF300B99579}" type="pres">
      <dgm:prSet presAssocID="{1BB789D1-3C23-4B1E-B575-D8F5A8AC1340}" presName="sibTrans" presStyleCnt="0"/>
      <dgm:spPr/>
    </dgm:pt>
    <dgm:pt modelId="{C90603FC-F21A-4131-9DDD-8D298F3210F4}" type="pres">
      <dgm:prSet presAssocID="{7AA2C987-B479-4A1E-B796-0E5615FBCA17}" presName="compNode" presStyleCnt="0"/>
      <dgm:spPr/>
    </dgm:pt>
    <dgm:pt modelId="{F42D9637-988E-4A91-82C9-F5601C1AD318}" type="pres">
      <dgm:prSet presAssocID="{7AA2C987-B479-4A1E-B796-0E5615FBCA17}" presName="iconBgRect" presStyleLbl="bgShp" presStyleIdx="2" presStyleCnt="4"/>
      <dgm:spPr/>
    </dgm:pt>
    <dgm:pt modelId="{EE698887-9392-44BE-BD91-03C8323F6D29}" type="pres">
      <dgm:prSet presAssocID="{7AA2C987-B479-4A1E-B796-0E5615FBCA1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8B36DE83-F8E8-4645-9AA6-EAFAADF9AD5B}" type="pres">
      <dgm:prSet presAssocID="{7AA2C987-B479-4A1E-B796-0E5615FBCA17}" presName="spaceRect" presStyleCnt="0"/>
      <dgm:spPr/>
    </dgm:pt>
    <dgm:pt modelId="{344905A1-C9ED-45D0-A54A-D3A60006A42E}" type="pres">
      <dgm:prSet presAssocID="{7AA2C987-B479-4A1E-B796-0E5615FBCA17}" presName="textRect" presStyleLbl="revTx" presStyleIdx="2" presStyleCnt="4">
        <dgm:presLayoutVars>
          <dgm:chMax val="1"/>
          <dgm:chPref val="1"/>
        </dgm:presLayoutVars>
      </dgm:prSet>
      <dgm:spPr/>
    </dgm:pt>
    <dgm:pt modelId="{0CF65970-BF91-4EB2-A5DC-34016EA7F681}" type="pres">
      <dgm:prSet presAssocID="{FA48FDDE-F58E-4BB8-A1FE-89E5D15B6A99}" presName="sibTrans" presStyleCnt="0"/>
      <dgm:spPr/>
    </dgm:pt>
    <dgm:pt modelId="{DB8B9DC2-3071-4CDA-962E-7BBBFF69E842}" type="pres">
      <dgm:prSet presAssocID="{E4214807-0C27-462E-A6B8-62064E0E91C1}" presName="compNode" presStyleCnt="0"/>
      <dgm:spPr/>
    </dgm:pt>
    <dgm:pt modelId="{B0DC7A7B-CBA3-41C8-85FD-7B95F1424AF8}" type="pres">
      <dgm:prSet presAssocID="{E4214807-0C27-462E-A6B8-62064E0E91C1}" presName="iconBgRect" presStyleLbl="bgShp" presStyleIdx="3" presStyleCnt="4"/>
      <dgm:spPr/>
    </dgm:pt>
    <dgm:pt modelId="{B6C2F8B0-8D4B-494F-8946-B180C54958A9}" type="pres">
      <dgm:prSet presAssocID="{E4214807-0C27-462E-A6B8-62064E0E91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ipboard1"/>
        </a:ext>
      </dgm:extLst>
    </dgm:pt>
    <dgm:pt modelId="{8251F93C-1D3F-4C5E-858A-54DBD9376D66}" type="pres">
      <dgm:prSet presAssocID="{E4214807-0C27-462E-A6B8-62064E0E91C1}" presName="spaceRect" presStyleCnt="0"/>
      <dgm:spPr/>
    </dgm:pt>
    <dgm:pt modelId="{B4E4C8D0-4CC7-4BE8-96F8-FC268028F5B9}" type="pres">
      <dgm:prSet presAssocID="{E4214807-0C27-462E-A6B8-62064E0E91C1}" presName="textRect" presStyleLbl="revTx" presStyleIdx="3" presStyleCnt="4">
        <dgm:presLayoutVars>
          <dgm:chMax val="1"/>
          <dgm:chPref val="1"/>
        </dgm:presLayoutVars>
      </dgm:prSet>
      <dgm:spPr/>
    </dgm:pt>
  </dgm:ptLst>
  <dgm:cxnLst>
    <dgm:cxn modelId="{C5C9C13D-5330-4E41-9B8E-653550EC8135}" srcId="{0EF06468-1732-47A8-A730-441E2AF86E02}" destId="{2FD180AF-E54F-457B-B708-E5C2C2A5C762}" srcOrd="1" destOrd="0" parTransId="{107F9347-287D-4DE0-B903-1CFBEE5F8F77}" sibTransId="{1BB789D1-3C23-4B1E-B575-D8F5A8AC1340}"/>
    <dgm:cxn modelId="{BB15E84D-E90D-4775-8319-922E723A3938}" srcId="{0EF06468-1732-47A8-A730-441E2AF86E02}" destId="{E4214807-0C27-462E-A6B8-62064E0E91C1}" srcOrd="3" destOrd="0" parTransId="{3AED52A2-B0C0-4244-9CA4-725EEEB26A93}" sibTransId="{671E6AF6-90E9-4E47-870A-AB2994BC58C1}"/>
    <dgm:cxn modelId="{BD5DFE4E-2219-430E-94F6-E09F0C0015E8}" srcId="{0EF06468-1732-47A8-A730-441E2AF86E02}" destId="{C3D3A143-F5AF-4534-B134-E2F3F46C03B5}" srcOrd="0" destOrd="0" parTransId="{11E56100-3DBE-42FF-9C6F-6D81F84B1AD2}" sibTransId="{337E1CAE-FE39-454D-BDCB-8E99AE1CF579}"/>
    <dgm:cxn modelId="{CB031A65-232B-4A16-AC3E-784D79EB6112}" srcId="{0EF06468-1732-47A8-A730-441E2AF86E02}" destId="{7AA2C987-B479-4A1E-B796-0E5615FBCA17}" srcOrd="2" destOrd="0" parTransId="{B5BB333F-954C-4212-BD96-CBDA1065EC52}" sibTransId="{FA48FDDE-F58E-4BB8-A1FE-89E5D15B6A99}"/>
    <dgm:cxn modelId="{BE09AC97-90B7-5042-A12B-E03DF502D4A2}" type="presOf" srcId="{7AA2C987-B479-4A1E-B796-0E5615FBCA17}" destId="{344905A1-C9ED-45D0-A54A-D3A60006A42E}" srcOrd="0" destOrd="0" presId="urn:microsoft.com/office/officeart/2018/5/layout/IconCircleLabelList"/>
    <dgm:cxn modelId="{4E535FC9-7294-AF41-8765-E4D789F416A9}" type="presOf" srcId="{E4214807-0C27-462E-A6B8-62064E0E91C1}" destId="{B4E4C8D0-4CC7-4BE8-96F8-FC268028F5B9}" srcOrd="0" destOrd="0" presId="urn:microsoft.com/office/officeart/2018/5/layout/IconCircleLabelList"/>
    <dgm:cxn modelId="{1A2090D7-754B-D64F-B182-E1747C6817B1}" type="presOf" srcId="{0EF06468-1732-47A8-A730-441E2AF86E02}" destId="{F72DD5F6-1F51-400C-8252-A08E49C9B002}" srcOrd="0" destOrd="0" presId="urn:microsoft.com/office/officeart/2018/5/layout/IconCircleLabelList"/>
    <dgm:cxn modelId="{96DD75D8-50D0-484F-801F-CDD3B17C0B1B}" type="presOf" srcId="{C3D3A143-F5AF-4534-B134-E2F3F46C03B5}" destId="{614C7129-5C86-4102-A431-BC6FC2D38971}" srcOrd="0" destOrd="0" presId="urn:microsoft.com/office/officeart/2018/5/layout/IconCircleLabelList"/>
    <dgm:cxn modelId="{D991E1F2-92F0-7B4E-A0A6-3E36F7923CF7}" type="presOf" srcId="{2FD180AF-E54F-457B-B708-E5C2C2A5C762}" destId="{0269C6F3-09EA-4BC5-81D0-A21EDEC2B63D}" srcOrd="0" destOrd="0" presId="urn:microsoft.com/office/officeart/2018/5/layout/IconCircleLabelList"/>
    <dgm:cxn modelId="{AEE92D24-56BD-284B-836A-684FA3CEFF44}" type="presParOf" srcId="{F72DD5F6-1F51-400C-8252-A08E49C9B002}" destId="{5494B303-4741-4105-99E4-B57A9A184D0C}" srcOrd="0" destOrd="0" presId="urn:microsoft.com/office/officeart/2018/5/layout/IconCircleLabelList"/>
    <dgm:cxn modelId="{D019DA6F-38D0-D447-B612-CB0115BEE5C4}" type="presParOf" srcId="{5494B303-4741-4105-99E4-B57A9A184D0C}" destId="{5831B50F-3D68-47F4-84F2-3246A5681621}" srcOrd="0" destOrd="0" presId="urn:microsoft.com/office/officeart/2018/5/layout/IconCircleLabelList"/>
    <dgm:cxn modelId="{CE1131BC-6A7C-3543-AF9B-8059D392B6B0}" type="presParOf" srcId="{5494B303-4741-4105-99E4-B57A9A184D0C}" destId="{1841D7D0-6773-45FD-993E-CF92BA77A761}" srcOrd="1" destOrd="0" presId="urn:microsoft.com/office/officeart/2018/5/layout/IconCircleLabelList"/>
    <dgm:cxn modelId="{43082C50-80E0-D544-A2B8-0634E71A22AE}" type="presParOf" srcId="{5494B303-4741-4105-99E4-B57A9A184D0C}" destId="{06173A9C-3C8B-4723-990E-E91A1EA244A9}" srcOrd="2" destOrd="0" presId="urn:microsoft.com/office/officeart/2018/5/layout/IconCircleLabelList"/>
    <dgm:cxn modelId="{5D2A4EB1-B393-FD4A-BE8B-13721B0A8DDA}" type="presParOf" srcId="{5494B303-4741-4105-99E4-B57A9A184D0C}" destId="{614C7129-5C86-4102-A431-BC6FC2D38971}" srcOrd="3" destOrd="0" presId="urn:microsoft.com/office/officeart/2018/5/layout/IconCircleLabelList"/>
    <dgm:cxn modelId="{7105255D-80EA-B64A-9DCD-716B565A890F}" type="presParOf" srcId="{F72DD5F6-1F51-400C-8252-A08E49C9B002}" destId="{EF4F71BE-016F-419B-8E02-3F2EF7F26DEE}" srcOrd="1" destOrd="0" presId="urn:microsoft.com/office/officeart/2018/5/layout/IconCircleLabelList"/>
    <dgm:cxn modelId="{9AA0A123-B1BA-4C44-96B2-2A397684E8B0}" type="presParOf" srcId="{F72DD5F6-1F51-400C-8252-A08E49C9B002}" destId="{E6AF9F20-AC36-41C9-9DCA-AE608183075E}" srcOrd="2" destOrd="0" presId="urn:microsoft.com/office/officeart/2018/5/layout/IconCircleLabelList"/>
    <dgm:cxn modelId="{81254EDF-D036-9841-9DF4-8469E2C2B103}" type="presParOf" srcId="{E6AF9F20-AC36-41C9-9DCA-AE608183075E}" destId="{397E10F6-7FA8-41D8-82C5-F80F73E37A2F}" srcOrd="0" destOrd="0" presId="urn:microsoft.com/office/officeart/2018/5/layout/IconCircleLabelList"/>
    <dgm:cxn modelId="{A2A2FC09-FC92-D347-B2F9-4AFF84911752}" type="presParOf" srcId="{E6AF9F20-AC36-41C9-9DCA-AE608183075E}" destId="{77735AF3-58F1-4E89-8287-0F9D1EC7B7A5}" srcOrd="1" destOrd="0" presId="urn:microsoft.com/office/officeart/2018/5/layout/IconCircleLabelList"/>
    <dgm:cxn modelId="{132A2BF7-1F66-BA42-9B5D-969CD38C1F70}" type="presParOf" srcId="{E6AF9F20-AC36-41C9-9DCA-AE608183075E}" destId="{60DB62AF-3A5D-467C-AA3F-A32FC471AAEB}" srcOrd="2" destOrd="0" presId="urn:microsoft.com/office/officeart/2018/5/layout/IconCircleLabelList"/>
    <dgm:cxn modelId="{F7113EFB-64C1-0045-880C-7D03917E2A54}" type="presParOf" srcId="{E6AF9F20-AC36-41C9-9DCA-AE608183075E}" destId="{0269C6F3-09EA-4BC5-81D0-A21EDEC2B63D}" srcOrd="3" destOrd="0" presId="urn:microsoft.com/office/officeart/2018/5/layout/IconCircleLabelList"/>
    <dgm:cxn modelId="{3249E365-FE33-3849-8DB7-98403B2504A2}" type="presParOf" srcId="{F72DD5F6-1F51-400C-8252-A08E49C9B002}" destId="{66AB22FC-F36A-42CA-BA24-DDF300B99579}" srcOrd="3" destOrd="0" presId="urn:microsoft.com/office/officeart/2018/5/layout/IconCircleLabelList"/>
    <dgm:cxn modelId="{1C2D65DB-958D-D240-A991-45E9A4DD599C}" type="presParOf" srcId="{F72DD5F6-1F51-400C-8252-A08E49C9B002}" destId="{C90603FC-F21A-4131-9DDD-8D298F3210F4}" srcOrd="4" destOrd="0" presId="urn:microsoft.com/office/officeart/2018/5/layout/IconCircleLabelList"/>
    <dgm:cxn modelId="{10050EA1-29AF-6A4B-9453-A13A72FE88AD}" type="presParOf" srcId="{C90603FC-F21A-4131-9DDD-8D298F3210F4}" destId="{F42D9637-988E-4A91-82C9-F5601C1AD318}" srcOrd="0" destOrd="0" presId="urn:microsoft.com/office/officeart/2018/5/layout/IconCircleLabelList"/>
    <dgm:cxn modelId="{647F1BAF-5A26-364D-AD1C-CF2686DE121E}" type="presParOf" srcId="{C90603FC-F21A-4131-9DDD-8D298F3210F4}" destId="{EE698887-9392-44BE-BD91-03C8323F6D29}" srcOrd="1" destOrd="0" presId="urn:microsoft.com/office/officeart/2018/5/layout/IconCircleLabelList"/>
    <dgm:cxn modelId="{7612E49B-982A-0E48-A740-396BF22E2610}" type="presParOf" srcId="{C90603FC-F21A-4131-9DDD-8D298F3210F4}" destId="{8B36DE83-F8E8-4645-9AA6-EAFAADF9AD5B}" srcOrd="2" destOrd="0" presId="urn:microsoft.com/office/officeart/2018/5/layout/IconCircleLabelList"/>
    <dgm:cxn modelId="{7B22D7A8-C67F-A94B-B6C9-FCEF292DFAE9}" type="presParOf" srcId="{C90603FC-F21A-4131-9DDD-8D298F3210F4}" destId="{344905A1-C9ED-45D0-A54A-D3A60006A42E}" srcOrd="3" destOrd="0" presId="urn:microsoft.com/office/officeart/2018/5/layout/IconCircleLabelList"/>
    <dgm:cxn modelId="{A0841913-C2DE-894C-9EFE-25FC0609D618}" type="presParOf" srcId="{F72DD5F6-1F51-400C-8252-A08E49C9B002}" destId="{0CF65970-BF91-4EB2-A5DC-34016EA7F681}" srcOrd="5" destOrd="0" presId="urn:microsoft.com/office/officeart/2018/5/layout/IconCircleLabelList"/>
    <dgm:cxn modelId="{AEE0091F-A10F-8347-9E25-5F40E13BCF1E}" type="presParOf" srcId="{F72DD5F6-1F51-400C-8252-A08E49C9B002}" destId="{DB8B9DC2-3071-4CDA-962E-7BBBFF69E842}" srcOrd="6" destOrd="0" presId="urn:microsoft.com/office/officeart/2018/5/layout/IconCircleLabelList"/>
    <dgm:cxn modelId="{8FAD3B61-19EE-6244-B8CA-732D2D7EB0D2}" type="presParOf" srcId="{DB8B9DC2-3071-4CDA-962E-7BBBFF69E842}" destId="{B0DC7A7B-CBA3-41C8-85FD-7B95F1424AF8}" srcOrd="0" destOrd="0" presId="urn:microsoft.com/office/officeart/2018/5/layout/IconCircleLabelList"/>
    <dgm:cxn modelId="{7D3F11B1-7F98-1F41-B2DA-EFD7FB93AC46}" type="presParOf" srcId="{DB8B9DC2-3071-4CDA-962E-7BBBFF69E842}" destId="{B6C2F8B0-8D4B-494F-8946-B180C54958A9}" srcOrd="1" destOrd="0" presId="urn:microsoft.com/office/officeart/2018/5/layout/IconCircleLabelList"/>
    <dgm:cxn modelId="{3F06E293-50B6-FC45-8DC1-AFDB47224EBF}" type="presParOf" srcId="{DB8B9DC2-3071-4CDA-962E-7BBBFF69E842}" destId="{8251F93C-1D3F-4C5E-858A-54DBD9376D66}" srcOrd="2" destOrd="0" presId="urn:microsoft.com/office/officeart/2018/5/layout/IconCircleLabelList"/>
    <dgm:cxn modelId="{D3BCA6D6-6718-DB49-9AE1-9E23D8FFB1DB}" type="presParOf" srcId="{DB8B9DC2-3071-4CDA-962E-7BBBFF69E842}" destId="{B4E4C8D0-4CC7-4BE8-96F8-FC268028F5B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777284-8631-4B1C-97F0-805E7C4D6525}">
      <dsp:nvSpPr>
        <dsp:cNvPr id="0" name=""/>
        <dsp:cNvSpPr/>
      </dsp:nvSpPr>
      <dsp:spPr>
        <a:xfrm>
          <a:off x="0" y="826690"/>
          <a:ext cx="7728267" cy="152619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7D5532-CF3E-4DC1-9205-B2AE732134FE}">
      <dsp:nvSpPr>
        <dsp:cNvPr id="0" name=""/>
        <dsp:cNvSpPr/>
      </dsp:nvSpPr>
      <dsp:spPr>
        <a:xfrm>
          <a:off x="461674" y="1170084"/>
          <a:ext cx="839408" cy="8394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887C1F-09D2-407F-99B9-5864F06123A2}">
      <dsp:nvSpPr>
        <dsp:cNvPr id="0" name=""/>
        <dsp:cNvSpPr/>
      </dsp:nvSpPr>
      <dsp:spPr>
        <a:xfrm>
          <a:off x="1762757" y="826690"/>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622300">
            <a:lnSpc>
              <a:spcPct val="90000"/>
            </a:lnSpc>
            <a:spcBef>
              <a:spcPct val="0"/>
            </a:spcBef>
            <a:spcAft>
              <a:spcPct val="35000"/>
            </a:spcAft>
            <a:buNone/>
          </a:pPr>
          <a:r>
            <a:rPr lang="en-GB" sz="1400" kern="1200" dirty="0"/>
            <a:t>‘Jobs come and go, careers flourish or flounder, but a person’s basic employability – the ability to be employable – is the rock upon which the next job or career can be built.’ (Trought, 2017, p.1).</a:t>
          </a:r>
          <a:endParaRPr lang="en-US" sz="1400" kern="1200" dirty="0"/>
        </a:p>
      </dsp:txBody>
      <dsp:txXfrm>
        <a:off x="1762757" y="826690"/>
        <a:ext cx="5965509" cy="1526197"/>
      </dsp:txXfrm>
    </dsp:sp>
    <dsp:sp modelId="{2B4BF0CA-C83C-4A97-9F7E-150A26020306}">
      <dsp:nvSpPr>
        <dsp:cNvPr id="0" name=""/>
        <dsp:cNvSpPr/>
      </dsp:nvSpPr>
      <dsp:spPr>
        <a:xfrm>
          <a:off x="0" y="2734436"/>
          <a:ext cx="7728267" cy="1526197"/>
        </a:xfrm>
        <a:prstGeom prst="roundRect">
          <a:avLst>
            <a:gd name="adj" fmla="val 10000"/>
          </a:avLst>
        </a:prstGeom>
        <a:solidFill>
          <a:schemeClr val="accent2">
            <a:hueOff val="1954454"/>
            <a:satOff val="-31534"/>
            <a:lumOff val="-5490"/>
            <a:alphaOff val="0"/>
          </a:schemeClr>
        </a:solidFill>
        <a:ln>
          <a:noFill/>
        </a:ln>
        <a:effectLst/>
      </dsp:spPr>
      <dsp:style>
        <a:lnRef idx="0">
          <a:scrgbClr r="0" g="0" b="0"/>
        </a:lnRef>
        <a:fillRef idx="1">
          <a:scrgbClr r="0" g="0" b="0"/>
        </a:fillRef>
        <a:effectRef idx="0">
          <a:scrgbClr r="0" g="0" b="0"/>
        </a:effectRef>
        <a:fontRef idx="minor"/>
      </dsp:style>
    </dsp:sp>
    <dsp:sp modelId="{3EB98F5D-EA7C-4A5E-9870-0E35104A9610}">
      <dsp:nvSpPr>
        <dsp:cNvPr id="0" name=""/>
        <dsp:cNvSpPr/>
      </dsp:nvSpPr>
      <dsp:spPr>
        <a:xfrm>
          <a:off x="461674" y="3077831"/>
          <a:ext cx="839408" cy="8394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196ED4-939A-4876-AFD8-DE7DE1296A16}">
      <dsp:nvSpPr>
        <dsp:cNvPr id="0" name=""/>
        <dsp:cNvSpPr/>
      </dsp:nvSpPr>
      <dsp:spPr>
        <a:xfrm>
          <a:off x="1762757" y="2734436"/>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622300">
            <a:lnSpc>
              <a:spcPct val="90000"/>
            </a:lnSpc>
            <a:spcBef>
              <a:spcPct val="0"/>
            </a:spcBef>
            <a:spcAft>
              <a:spcPct val="35000"/>
            </a:spcAft>
            <a:buNone/>
          </a:pPr>
          <a:r>
            <a:rPr lang="en-GB" sz="1400" kern="1200" dirty="0"/>
            <a:t>‘To be employable is ‘to develop the skills, experience and expertise necessary to move on or up – rather than mere school attainment – regardless of your employer.’    to be employable is ‘to develop the skills, experience and expertise necessary to move on or up – rather than mere school attainment – regardless of your employer.’ (Hallipelto, 2017, p.30).</a:t>
          </a:r>
          <a:endParaRPr lang="en-US" sz="1400" kern="1200" dirty="0"/>
        </a:p>
      </dsp:txBody>
      <dsp:txXfrm>
        <a:off x="1762757" y="2734436"/>
        <a:ext cx="5965509" cy="15261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AC2F2-E6E9-489E-87B3-0892E0169AF5}">
      <dsp:nvSpPr>
        <dsp:cNvPr id="0" name=""/>
        <dsp:cNvSpPr/>
      </dsp:nvSpPr>
      <dsp:spPr>
        <a:xfrm>
          <a:off x="107822" y="186948"/>
          <a:ext cx="994578" cy="99457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B79A8-A7D0-4F30-83E9-86C91289B73B}">
      <dsp:nvSpPr>
        <dsp:cNvPr id="0" name=""/>
        <dsp:cNvSpPr/>
      </dsp:nvSpPr>
      <dsp:spPr>
        <a:xfrm>
          <a:off x="316684" y="395810"/>
          <a:ext cx="576855" cy="576855"/>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A7AC58-0ED6-473A-AE32-494225468D08}">
      <dsp:nvSpPr>
        <dsp:cNvPr id="0" name=""/>
        <dsp:cNvSpPr/>
      </dsp:nvSpPr>
      <dsp:spPr>
        <a:xfrm>
          <a:off x="1315525"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dirty="0"/>
            <a:t>The ability to be employable</a:t>
          </a:r>
        </a:p>
      </dsp:txBody>
      <dsp:txXfrm>
        <a:off x="1315525" y="186948"/>
        <a:ext cx="2344364" cy="994578"/>
      </dsp:txXfrm>
    </dsp:sp>
    <dsp:sp modelId="{A9783340-EC41-49BF-82ED-FFC4CB7E72C2}">
      <dsp:nvSpPr>
        <dsp:cNvPr id="0" name=""/>
        <dsp:cNvSpPr/>
      </dsp:nvSpPr>
      <dsp:spPr>
        <a:xfrm>
          <a:off x="4068377" y="186948"/>
          <a:ext cx="994578" cy="99457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032A36-9D6B-40BD-BEEB-7B97FD65D307}">
      <dsp:nvSpPr>
        <dsp:cNvPr id="0" name=""/>
        <dsp:cNvSpPr/>
      </dsp:nvSpPr>
      <dsp:spPr>
        <a:xfrm>
          <a:off x="4277238" y="395810"/>
          <a:ext cx="576855" cy="57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E6E4C8-7EB0-4AE3-8E97-31474595A087}">
      <dsp:nvSpPr>
        <dsp:cNvPr id="0" name=""/>
        <dsp:cNvSpPr/>
      </dsp:nvSpPr>
      <dsp:spPr>
        <a:xfrm>
          <a:off x="5276080"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Adapting and developing competencies in order to fit a specific job role </a:t>
          </a:r>
        </a:p>
      </dsp:txBody>
      <dsp:txXfrm>
        <a:off x="5276080" y="186948"/>
        <a:ext cx="2344364" cy="994578"/>
      </dsp:txXfrm>
    </dsp:sp>
    <dsp:sp modelId="{8682E277-59A2-4911-8460-80FB4B419934}">
      <dsp:nvSpPr>
        <dsp:cNvPr id="0" name=""/>
        <dsp:cNvSpPr/>
      </dsp:nvSpPr>
      <dsp:spPr>
        <a:xfrm>
          <a:off x="107822" y="2046372"/>
          <a:ext cx="994578" cy="99457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C43E5-EF77-45D0-9A23-9F13F5C121F3}">
      <dsp:nvSpPr>
        <dsp:cNvPr id="0" name=""/>
        <dsp:cNvSpPr/>
      </dsp:nvSpPr>
      <dsp:spPr>
        <a:xfrm>
          <a:off x="316684" y="2255234"/>
          <a:ext cx="576855" cy="57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921523-2D6B-482B-BABF-C6789ACDF99D}">
      <dsp:nvSpPr>
        <dsp:cNvPr id="0" name=""/>
        <dsp:cNvSpPr/>
      </dsp:nvSpPr>
      <dsp:spPr>
        <a:xfrm>
          <a:off x="1315525"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Personal Evaluation</a:t>
          </a:r>
        </a:p>
      </dsp:txBody>
      <dsp:txXfrm>
        <a:off x="1315525" y="2046372"/>
        <a:ext cx="2344364" cy="994578"/>
      </dsp:txXfrm>
    </dsp:sp>
    <dsp:sp modelId="{CFB6196E-7296-4186-923C-B5D1623C14F4}">
      <dsp:nvSpPr>
        <dsp:cNvPr id="0" name=""/>
        <dsp:cNvSpPr/>
      </dsp:nvSpPr>
      <dsp:spPr>
        <a:xfrm>
          <a:off x="4068377" y="2046372"/>
          <a:ext cx="994578" cy="99457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5B9FB-183E-49B0-A5F3-796C3068D146}">
      <dsp:nvSpPr>
        <dsp:cNvPr id="0" name=""/>
        <dsp:cNvSpPr/>
      </dsp:nvSpPr>
      <dsp:spPr>
        <a:xfrm>
          <a:off x="4277238" y="2255234"/>
          <a:ext cx="576855" cy="57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FD6D5E-E2A4-4C07-98F6-57C7B07511A0}">
      <dsp:nvSpPr>
        <dsp:cNvPr id="0" name=""/>
        <dsp:cNvSpPr/>
      </dsp:nvSpPr>
      <dsp:spPr>
        <a:xfrm>
          <a:off x="5276080"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Reflection using Kolb’s Reflective Cycle (1984)</a:t>
          </a:r>
        </a:p>
      </dsp:txBody>
      <dsp:txXfrm>
        <a:off x="5276080" y="2046372"/>
        <a:ext cx="2344364" cy="994578"/>
      </dsp:txXfrm>
    </dsp:sp>
    <dsp:sp modelId="{32DEC9CA-40E5-40C1-BC6A-27583650259E}">
      <dsp:nvSpPr>
        <dsp:cNvPr id="0" name=""/>
        <dsp:cNvSpPr/>
      </dsp:nvSpPr>
      <dsp:spPr>
        <a:xfrm>
          <a:off x="107822" y="3905796"/>
          <a:ext cx="994578" cy="99457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F1570-4030-4D11-814F-06F25FCEE68C}">
      <dsp:nvSpPr>
        <dsp:cNvPr id="0" name=""/>
        <dsp:cNvSpPr/>
      </dsp:nvSpPr>
      <dsp:spPr>
        <a:xfrm>
          <a:off x="316684" y="4114657"/>
          <a:ext cx="576855" cy="5768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187DB2-6EA2-40F9-A54F-00E94173086B}">
      <dsp:nvSpPr>
        <dsp:cNvPr id="0" name=""/>
        <dsp:cNvSpPr/>
      </dsp:nvSpPr>
      <dsp:spPr>
        <a:xfrm>
          <a:off x="1315525" y="3905796"/>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Personal Development Plan</a:t>
          </a:r>
        </a:p>
      </dsp:txBody>
      <dsp:txXfrm>
        <a:off x="1315525" y="3905796"/>
        <a:ext cx="2344364" cy="994578"/>
      </dsp:txXfrm>
    </dsp:sp>
    <dsp:sp modelId="{5D4546E8-9086-4CA8-8C87-59D6DB4B4D2D}">
      <dsp:nvSpPr>
        <dsp:cNvPr id="0" name=""/>
        <dsp:cNvSpPr/>
      </dsp:nvSpPr>
      <dsp:spPr>
        <a:xfrm>
          <a:off x="4068377" y="3905796"/>
          <a:ext cx="994578" cy="99457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B3F083-2857-40AF-9EB6-BB3267B92DDE}">
      <dsp:nvSpPr>
        <dsp:cNvPr id="0" name=""/>
        <dsp:cNvSpPr/>
      </dsp:nvSpPr>
      <dsp:spPr>
        <a:xfrm>
          <a:off x="4277238" y="4114657"/>
          <a:ext cx="576855" cy="57685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D9CB20-2AE6-4037-A15E-0E4EFB639672}">
      <dsp:nvSpPr>
        <dsp:cNvPr id="0" name=""/>
        <dsp:cNvSpPr/>
      </dsp:nvSpPr>
      <dsp:spPr>
        <a:xfrm>
          <a:off x="5276080" y="3905796"/>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Reference list</a:t>
          </a:r>
        </a:p>
      </dsp:txBody>
      <dsp:txXfrm>
        <a:off x="5276080" y="3905796"/>
        <a:ext cx="2344364" cy="994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55E03-C54A-5344-90F6-02FE27F875D3}">
      <dsp:nvSpPr>
        <dsp:cNvPr id="0" name=""/>
        <dsp:cNvSpPr/>
      </dsp:nvSpPr>
      <dsp:spPr>
        <a:xfrm>
          <a:off x="0" y="0"/>
          <a:ext cx="2947482" cy="0"/>
        </a:xfrm>
        <a:prstGeom prst="lin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D883290B-BB26-A944-B9B0-8783791C3D6C}">
      <dsp:nvSpPr>
        <dsp:cNvPr id="0" name=""/>
        <dsp:cNvSpPr/>
      </dsp:nvSpPr>
      <dsp:spPr>
        <a:xfrm>
          <a:off x="0" y="0"/>
          <a:ext cx="2947482" cy="1872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During 2016-17, in the UK alone, 69% of graduates went into paid UK work 6 months after graduation. (HESA, 2018 cited in, Universities UK, 2018, p.21). </a:t>
          </a:r>
          <a:endParaRPr lang="en-US" sz="1900" kern="1200" dirty="0">
            <a:solidFill>
              <a:schemeClr val="bg1"/>
            </a:solidFill>
          </a:endParaRPr>
        </a:p>
      </dsp:txBody>
      <dsp:txXfrm>
        <a:off x="0" y="0"/>
        <a:ext cx="2947482" cy="1872132"/>
      </dsp:txXfrm>
    </dsp:sp>
    <dsp:sp modelId="{A39ABFBC-F6E9-594E-9C3A-CD0553013A37}">
      <dsp:nvSpPr>
        <dsp:cNvPr id="0" name=""/>
        <dsp:cNvSpPr/>
      </dsp:nvSpPr>
      <dsp:spPr>
        <a:xfrm>
          <a:off x="0" y="1872132"/>
          <a:ext cx="2947482" cy="0"/>
        </a:xfrm>
        <a:prstGeom prst="lin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AB1D73FB-D959-0D4D-B5BF-1A7DD1C9C006}">
      <dsp:nvSpPr>
        <dsp:cNvPr id="0" name=""/>
        <dsp:cNvSpPr/>
      </dsp:nvSpPr>
      <dsp:spPr>
        <a:xfrm>
          <a:off x="0" y="1872132"/>
          <a:ext cx="2947482" cy="1872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‘400,000 university students graduate every year in the UK.’ (Trought, 2017, pp.1) .</a:t>
          </a:r>
          <a:endParaRPr lang="en-US" sz="1900" kern="1200" dirty="0">
            <a:solidFill>
              <a:schemeClr val="bg1"/>
            </a:solidFill>
          </a:endParaRPr>
        </a:p>
      </dsp:txBody>
      <dsp:txXfrm>
        <a:off x="0" y="1872132"/>
        <a:ext cx="2947482" cy="18721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195E34-4748-A94D-859C-C1A0FBB25CFB}">
      <dsp:nvSpPr>
        <dsp:cNvPr id="0" name=""/>
        <dsp:cNvSpPr/>
      </dsp:nvSpPr>
      <dsp:spPr>
        <a:xfrm>
          <a:off x="0" y="0"/>
          <a:ext cx="8629236" cy="757703"/>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Concrete Experience</a:t>
          </a:r>
        </a:p>
      </dsp:txBody>
      <dsp:txXfrm>
        <a:off x="22192" y="22192"/>
        <a:ext cx="7747590" cy="713319"/>
      </dsp:txXfrm>
    </dsp:sp>
    <dsp:sp modelId="{A4599A3C-37FA-B04D-85B9-1C695506CBF1}">
      <dsp:nvSpPr>
        <dsp:cNvPr id="0" name=""/>
        <dsp:cNvSpPr/>
      </dsp:nvSpPr>
      <dsp:spPr>
        <a:xfrm>
          <a:off x="722698" y="895467"/>
          <a:ext cx="8629236" cy="757703"/>
        </a:xfrm>
        <a:prstGeom prst="roundRect">
          <a:avLst>
            <a:gd name="adj" fmla="val 10000"/>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Reflective Observation </a:t>
          </a:r>
        </a:p>
      </dsp:txBody>
      <dsp:txXfrm>
        <a:off x="744890" y="917659"/>
        <a:ext cx="7369647" cy="713319"/>
      </dsp:txXfrm>
    </dsp:sp>
    <dsp:sp modelId="{73DC5F4D-0074-044C-8E45-4B0E7AF8FA8B}">
      <dsp:nvSpPr>
        <dsp:cNvPr id="0" name=""/>
        <dsp:cNvSpPr/>
      </dsp:nvSpPr>
      <dsp:spPr>
        <a:xfrm>
          <a:off x="1434610" y="1790934"/>
          <a:ext cx="8629236" cy="757703"/>
        </a:xfrm>
        <a:prstGeom prst="roundRect">
          <a:avLst>
            <a:gd name="adj" fmla="val 1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Abstract </a:t>
          </a:r>
          <a:r>
            <a:rPr lang="en-GB" sz="3300" kern="1200" dirty="0"/>
            <a:t>Conceptualisation</a:t>
          </a:r>
          <a:r>
            <a:rPr lang="en-US" sz="3300" kern="1200" dirty="0"/>
            <a:t> </a:t>
          </a:r>
        </a:p>
      </dsp:txBody>
      <dsp:txXfrm>
        <a:off x="1456802" y="1813126"/>
        <a:ext cx="7380433" cy="713319"/>
      </dsp:txXfrm>
    </dsp:sp>
    <dsp:sp modelId="{8BA60EAC-F6B5-B847-AD7D-589CFF81926B}">
      <dsp:nvSpPr>
        <dsp:cNvPr id="0" name=""/>
        <dsp:cNvSpPr/>
      </dsp:nvSpPr>
      <dsp:spPr>
        <a:xfrm>
          <a:off x="2157309" y="2686401"/>
          <a:ext cx="8629236" cy="757703"/>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Active Experimentation </a:t>
          </a:r>
        </a:p>
      </dsp:txBody>
      <dsp:txXfrm>
        <a:off x="2179501" y="2708593"/>
        <a:ext cx="7369647" cy="713319"/>
      </dsp:txXfrm>
    </dsp:sp>
    <dsp:sp modelId="{04242A6C-FE1F-604E-97B1-D17522D54BB9}">
      <dsp:nvSpPr>
        <dsp:cNvPr id="0" name=""/>
        <dsp:cNvSpPr/>
      </dsp:nvSpPr>
      <dsp:spPr>
        <a:xfrm>
          <a:off x="8136729" y="580331"/>
          <a:ext cx="492507" cy="492507"/>
        </a:xfrm>
        <a:prstGeom prst="downArrow">
          <a:avLst>
            <a:gd name="adj1" fmla="val 55000"/>
            <a:gd name="adj2" fmla="val 45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8247543" y="580331"/>
        <a:ext cx="270879" cy="370612"/>
      </dsp:txXfrm>
    </dsp:sp>
    <dsp:sp modelId="{1BF082BC-4C5C-FA4F-8758-381C86303A99}">
      <dsp:nvSpPr>
        <dsp:cNvPr id="0" name=""/>
        <dsp:cNvSpPr/>
      </dsp:nvSpPr>
      <dsp:spPr>
        <a:xfrm>
          <a:off x="8859428" y="1475798"/>
          <a:ext cx="492507" cy="492507"/>
        </a:xfrm>
        <a:prstGeom prst="downArrow">
          <a:avLst>
            <a:gd name="adj1" fmla="val 55000"/>
            <a:gd name="adj2" fmla="val 45000"/>
          </a:avLst>
        </a:prstGeom>
        <a:solidFill>
          <a:schemeClr val="accent3">
            <a:tint val="40000"/>
            <a:alpha val="90000"/>
            <a:hueOff val="0"/>
            <a:satOff val="0"/>
            <a:lumOff val="0"/>
            <a:alphaOff val="0"/>
          </a:schemeClr>
        </a:solidFill>
        <a:ln w="1079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8970242" y="1475798"/>
        <a:ext cx="270879" cy="370612"/>
      </dsp:txXfrm>
    </dsp:sp>
    <dsp:sp modelId="{1F9FA203-7F35-034F-86C5-A1017193B16B}">
      <dsp:nvSpPr>
        <dsp:cNvPr id="0" name=""/>
        <dsp:cNvSpPr/>
      </dsp:nvSpPr>
      <dsp:spPr>
        <a:xfrm>
          <a:off x="9571340" y="2371266"/>
          <a:ext cx="492507" cy="492507"/>
        </a:xfrm>
        <a:prstGeom prst="downArrow">
          <a:avLst>
            <a:gd name="adj1" fmla="val 55000"/>
            <a:gd name="adj2" fmla="val 45000"/>
          </a:avLst>
        </a:prstGeom>
        <a:solidFill>
          <a:schemeClr val="accent4">
            <a:tint val="40000"/>
            <a:alpha val="90000"/>
            <a:hueOff val="0"/>
            <a:satOff val="0"/>
            <a:lumOff val="0"/>
            <a:alphaOff val="0"/>
          </a:schemeClr>
        </a:solidFill>
        <a:ln w="1079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a:off x="9682154" y="2371266"/>
        <a:ext cx="270879" cy="3706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5CD83-297F-4A46-AFE6-AD0756E2BCA6}">
      <dsp:nvSpPr>
        <dsp:cNvPr id="0" name=""/>
        <dsp:cNvSpPr/>
      </dsp:nvSpPr>
      <dsp:spPr>
        <a:xfrm>
          <a:off x="510542" y="417388"/>
          <a:ext cx="1440612" cy="14406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859719-46FB-4B1F-947A-95F8275FF77A}">
      <dsp:nvSpPr>
        <dsp:cNvPr id="0" name=""/>
        <dsp:cNvSpPr/>
      </dsp:nvSpPr>
      <dsp:spPr>
        <a:xfrm>
          <a:off x="817558" y="724404"/>
          <a:ext cx="826580" cy="8265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3C9405-8562-4C07-A441-7C8960FF642C}">
      <dsp:nvSpPr>
        <dsp:cNvPr id="0" name=""/>
        <dsp:cNvSpPr/>
      </dsp:nvSpPr>
      <dsp:spPr>
        <a:xfrm>
          <a:off x="50019"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Employability and enterprise day</a:t>
          </a:r>
        </a:p>
      </dsp:txBody>
      <dsp:txXfrm>
        <a:off x="50019" y="2306716"/>
        <a:ext cx="2361659" cy="720000"/>
      </dsp:txXfrm>
    </dsp:sp>
    <dsp:sp modelId="{17E37E4A-9B86-4E35-997C-5CA89CEA922F}">
      <dsp:nvSpPr>
        <dsp:cNvPr id="0" name=""/>
        <dsp:cNvSpPr/>
      </dsp:nvSpPr>
      <dsp:spPr>
        <a:xfrm>
          <a:off x="3285492" y="417388"/>
          <a:ext cx="1440612" cy="14406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E4D39A-9A24-4532-8D39-1D1A1A1699C1}">
      <dsp:nvSpPr>
        <dsp:cNvPr id="0" name=""/>
        <dsp:cNvSpPr/>
      </dsp:nvSpPr>
      <dsp:spPr>
        <a:xfrm>
          <a:off x="3592507" y="724404"/>
          <a:ext cx="826580" cy="8265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6D1D15-FC49-4661-8375-050265F9445B}">
      <dsp:nvSpPr>
        <dsp:cNvPr id="0" name=""/>
        <dsp:cNvSpPr/>
      </dsp:nvSpPr>
      <dsp:spPr>
        <a:xfrm>
          <a:off x="282496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Made me </a:t>
          </a:r>
          <a:r>
            <a:rPr lang="en-GB" sz="1600" kern="1200" noProof="0" dirty="0"/>
            <a:t>realise</a:t>
          </a:r>
          <a:r>
            <a:rPr lang="en-US" sz="1600" kern="1200" dirty="0"/>
            <a:t> ‘I have no idea what I want to do with my degree’</a:t>
          </a:r>
        </a:p>
      </dsp:txBody>
      <dsp:txXfrm>
        <a:off x="2824968" y="2306716"/>
        <a:ext cx="2361659" cy="720000"/>
      </dsp:txXfrm>
    </dsp:sp>
    <dsp:sp modelId="{2D52C670-2665-4DF5-92C3-6A7418F4D645}">
      <dsp:nvSpPr>
        <dsp:cNvPr id="0" name=""/>
        <dsp:cNvSpPr/>
      </dsp:nvSpPr>
      <dsp:spPr>
        <a:xfrm>
          <a:off x="6060441" y="417388"/>
          <a:ext cx="1440612" cy="14406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828AF-D740-4EF9-AC6C-718AB846DE20}">
      <dsp:nvSpPr>
        <dsp:cNvPr id="0" name=""/>
        <dsp:cNvSpPr/>
      </dsp:nvSpPr>
      <dsp:spPr>
        <a:xfrm>
          <a:off x="6367457" y="724404"/>
          <a:ext cx="826580" cy="826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FB3CF3-473D-4493-8A07-DF441186FD5F}">
      <dsp:nvSpPr>
        <dsp:cNvPr id="0" name=""/>
        <dsp:cNvSpPr/>
      </dsp:nvSpPr>
      <dsp:spPr>
        <a:xfrm>
          <a:off x="559991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Mark Thomas and the student services team could help</a:t>
          </a:r>
        </a:p>
      </dsp:txBody>
      <dsp:txXfrm>
        <a:off x="5599918" y="2306716"/>
        <a:ext cx="2361659" cy="720000"/>
      </dsp:txXfrm>
    </dsp:sp>
    <dsp:sp modelId="{F6A3A102-3CE9-4AB8-A6F3-D62817AEAAFF}">
      <dsp:nvSpPr>
        <dsp:cNvPr id="0" name=""/>
        <dsp:cNvSpPr/>
      </dsp:nvSpPr>
      <dsp:spPr>
        <a:xfrm>
          <a:off x="8835391" y="417388"/>
          <a:ext cx="1440612" cy="144061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67385-8297-46B1-AFA3-A0D41EA320DB}">
      <dsp:nvSpPr>
        <dsp:cNvPr id="0" name=""/>
        <dsp:cNvSpPr/>
      </dsp:nvSpPr>
      <dsp:spPr>
        <a:xfrm>
          <a:off x="9142406" y="724404"/>
          <a:ext cx="826580" cy="8265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C0A119-8F42-4A5B-8F6B-7056C97D3628}">
      <dsp:nvSpPr>
        <dsp:cNvPr id="0" name=""/>
        <dsp:cNvSpPr/>
      </dsp:nvSpPr>
      <dsp:spPr>
        <a:xfrm>
          <a:off x="8374867"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dirty="0"/>
            <a:t>Booked an appointment </a:t>
          </a:r>
        </a:p>
      </dsp:txBody>
      <dsp:txXfrm>
        <a:off x="8374867" y="2306716"/>
        <a:ext cx="2361659"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FEB7F-CD40-2546-93FD-32123B376D1D}">
      <dsp:nvSpPr>
        <dsp:cNvPr id="0" name=""/>
        <dsp:cNvSpPr/>
      </dsp:nvSpPr>
      <dsp:spPr>
        <a:xfrm>
          <a:off x="0" y="432981"/>
          <a:ext cx="7728267" cy="554400"/>
        </a:xfrm>
        <a:prstGeom prst="rect">
          <a:avLst/>
        </a:prstGeom>
        <a:solidFill>
          <a:schemeClr val="lt1">
            <a:alpha val="90000"/>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CEF063-DDD5-A448-9AD3-38494DDC5D04}">
      <dsp:nvSpPr>
        <dsp:cNvPr id="0" name=""/>
        <dsp:cNvSpPr/>
      </dsp:nvSpPr>
      <dsp:spPr>
        <a:xfrm>
          <a:off x="386413" y="108261"/>
          <a:ext cx="5409786" cy="64944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977900">
            <a:lnSpc>
              <a:spcPct val="90000"/>
            </a:lnSpc>
            <a:spcBef>
              <a:spcPct val="0"/>
            </a:spcBef>
            <a:spcAft>
              <a:spcPct val="35000"/>
            </a:spcAft>
            <a:buNone/>
          </a:pPr>
          <a:r>
            <a:rPr lang="en-GB" sz="2200" kern="1200"/>
            <a:t>Openness to experiences</a:t>
          </a:r>
          <a:endParaRPr lang="en-US" sz="2200" kern="1200"/>
        </a:p>
      </dsp:txBody>
      <dsp:txXfrm>
        <a:off x="418116" y="139964"/>
        <a:ext cx="5346380" cy="586034"/>
      </dsp:txXfrm>
    </dsp:sp>
    <dsp:sp modelId="{78C91334-B5FB-054E-949B-E819493521E9}">
      <dsp:nvSpPr>
        <dsp:cNvPr id="0" name=""/>
        <dsp:cNvSpPr/>
      </dsp:nvSpPr>
      <dsp:spPr>
        <a:xfrm>
          <a:off x="0" y="1430901"/>
          <a:ext cx="7728267" cy="554400"/>
        </a:xfrm>
        <a:prstGeom prst="rect">
          <a:avLst/>
        </a:prstGeom>
        <a:solidFill>
          <a:schemeClr val="lt1">
            <a:alpha val="90000"/>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5D9C5E-AE29-0447-A0F8-5E36D14B9D58}">
      <dsp:nvSpPr>
        <dsp:cNvPr id="0" name=""/>
        <dsp:cNvSpPr/>
      </dsp:nvSpPr>
      <dsp:spPr>
        <a:xfrm>
          <a:off x="386413" y="1106182"/>
          <a:ext cx="5409786" cy="649440"/>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977900">
            <a:lnSpc>
              <a:spcPct val="90000"/>
            </a:lnSpc>
            <a:spcBef>
              <a:spcPct val="0"/>
            </a:spcBef>
            <a:spcAft>
              <a:spcPct val="35000"/>
            </a:spcAft>
            <a:buNone/>
          </a:pPr>
          <a:r>
            <a:rPr lang="en-GB" sz="2200" kern="1200" dirty="0"/>
            <a:t>Conscientiousness</a:t>
          </a:r>
          <a:endParaRPr lang="en-US" sz="2200" kern="1200" dirty="0"/>
        </a:p>
      </dsp:txBody>
      <dsp:txXfrm>
        <a:off x="418116" y="1137885"/>
        <a:ext cx="5346380" cy="586034"/>
      </dsp:txXfrm>
    </dsp:sp>
    <dsp:sp modelId="{3A169BB7-B4DE-BE4F-BB67-377246425EA8}">
      <dsp:nvSpPr>
        <dsp:cNvPr id="0" name=""/>
        <dsp:cNvSpPr/>
      </dsp:nvSpPr>
      <dsp:spPr>
        <a:xfrm>
          <a:off x="0" y="2428822"/>
          <a:ext cx="7728267" cy="554400"/>
        </a:xfrm>
        <a:prstGeom prst="rect">
          <a:avLst/>
        </a:prstGeom>
        <a:solidFill>
          <a:schemeClr val="lt1">
            <a:alpha val="90000"/>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303690-C6EC-2547-9616-50DA6081D061}">
      <dsp:nvSpPr>
        <dsp:cNvPr id="0" name=""/>
        <dsp:cNvSpPr/>
      </dsp:nvSpPr>
      <dsp:spPr>
        <a:xfrm>
          <a:off x="386413" y="2104101"/>
          <a:ext cx="5409786" cy="649440"/>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977900">
            <a:lnSpc>
              <a:spcPct val="90000"/>
            </a:lnSpc>
            <a:spcBef>
              <a:spcPct val="0"/>
            </a:spcBef>
            <a:spcAft>
              <a:spcPct val="35000"/>
            </a:spcAft>
            <a:buNone/>
          </a:pPr>
          <a:r>
            <a:rPr lang="en-GB" sz="2200" kern="1200"/>
            <a:t>Extraversion</a:t>
          </a:r>
          <a:endParaRPr lang="en-US" sz="2200" kern="1200"/>
        </a:p>
      </dsp:txBody>
      <dsp:txXfrm>
        <a:off x="418116" y="2135804"/>
        <a:ext cx="5346380" cy="586034"/>
      </dsp:txXfrm>
    </dsp:sp>
    <dsp:sp modelId="{35AC40C5-58DF-BC40-8B2A-791E111F05FD}">
      <dsp:nvSpPr>
        <dsp:cNvPr id="0" name=""/>
        <dsp:cNvSpPr/>
      </dsp:nvSpPr>
      <dsp:spPr>
        <a:xfrm>
          <a:off x="0" y="3426742"/>
          <a:ext cx="7728267" cy="554400"/>
        </a:xfrm>
        <a:prstGeom prst="rect">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0CD377-3A46-0E4E-9225-996326B79EDE}">
      <dsp:nvSpPr>
        <dsp:cNvPr id="0" name=""/>
        <dsp:cNvSpPr/>
      </dsp:nvSpPr>
      <dsp:spPr>
        <a:xfrm>
          <a:off x="386413" y="3102022"/>
          <a:ext cx="5409786" cy="64944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977900">
            <a:lnSpc>
              <a:spcPct val="90000"/>
            </a:lnSpc>
            <a:spcBef>
              <a:spcPct val="0"/>
            </a:spcBef>
            <a:spcAft>
              <a:spcPct val="35000"/>
            </a:spcAft>
            <a:buNone/>
          </a:pPr>
          <a:r>
            <a:rPr lang="en-GB" sz="2200" kern="1200"/>
            <a:t>Agreeableness</a:t>
          </a:r>
          <a:endParaRPr lang="en-US" sz="2200" kern="1200"/>
        </a:p>
      </dsp:txBody>
      <dsp:txXfrm>
        <a:off x="418116" y="3133725"/>
        <a:ext cx="5346380" cy="586034"/>
      </dsp:txXfrm>
    </dsp:sp>
    <dsp:sp modelId="{D948D95E-3467-1343-BFE0-A3589038CE36}">
      <dsp:nvSpPr>
        <dsp:cNvPr id="0" name=""/>
        <dsp:cNvSpPr/>
      </dsp:nvSpPr>
      <dsp:spPr>
        <a:xfrm>
          <a:off x="0" y="4424662"/>
          <a:ext cx="7728267" cy="554400"/>
        </a:xfrm>
        <a:prstGeom prst="rect">
          <a:avLst/>
        </a:prstGeom>
        <a:solidFill>
          <a:schemeClr val="lt1">
            <a:alpha val="90000"/>
            <a:hueOff val="0"/>
            <a:satOff val="0"/>
            <a:lumOff val="0"/>
            <a:alphaOff val="0"/>
          </a:schemeClr>
        </a:solidFill>
        <a:ln w="1079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3A9366-A6EE-9240-8B14-58A4E5924D51}">
      <dsp:nvSpPr>
        <dsp:cNvPr id="0" name=""/>
        <dsp:cNvSpPr/>
      </dsp:nvSpPr>
      <dsp:spPr>
        <a:xfrm>
          <a:off x="386413" y="4099942"/>
          <a:ext cx="5409786" cy="649440"/>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977900">
            <a:lnSpc>
              <a:spcPct val="90000"/>
            </a:lnSpc>
            <a:spcBef>
              <a:spcPct val="0"/>
            </a:spcBef>
            <a:spcAft>
              <a:spcPct val="35000"/>
            </a:spcAft>
            <a:buNone/>
          </a:pPr>
          <a:r>
            <a:rPr lang="en-GB" sz="2200" kern="1200"/>
            <a:t>Neuroticism  </a:t>
          </a:r>
          <a:endParaRPr lang="en-US" sz="2200" kern="1200"/>
        </a:p>
      </dsp:txBody>
      <dsp:txXfrm>
        <a:off x="418116" y="4131645"/>
        <a:ext cx="5346380" cy="5860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D26CD5-0A24-42E4-8B47-1D29123C99C3}">
      <dsp:nvSpPr>
        <dsp:cNvPr id="0" name=""/>
        <dsp:cNvSpPr/>
      </dsp:nvSpPr>
      <dsp:spPr>
        <a:xfrm>
          <a:off x="510542" y="417388"/>
          <a:ext cx="1440612" cy="14406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4CF46-302D-4434-AC05-1932FDB408F5}">
      <dsp:nvSpPr>
        <dsp:cNvPr id="0" name=""/>
        <dsp:cNvSpPr/>
      </dsp:nvSpPr>
      <dsp:spPr>
        <a:xfrm>
          <a:off x="817558" y="724404"/>
          <a:ext cx="826580" cy="8265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332832-E517-403F-8400-10299626FC0A}">
      <dsp:nvSpPr>
        <dsp:cNvPr id="0" name=""/>
        <dsp:cNvSpPr/>
      </dsp:nvSpPr>
      <dsp:spPr>
        <a:xfrm>
          <a:off x="50019"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Skills for life: employability and future pathways lecture</a:t>
          </a:r>
        </a:p>
      </dsp:txBody>
      <dsp:txXfrm>
        <a:off x="50019" y="2306716"/>
        <a:ext cx="2361659" cy="720000"/>
      </dsp:txXfrm>
    </dsp:sp>
    <dsp:sp modelId="{165F2149-415D-4EF2-90EE-E05530288088}">
      <dsp:nvSpPr>
        <dsp:cNvPr id="0" name=""/>
        <dsp:cNvSpPr/>
      </dsp:nvSpPr>
      <dsp:spPr>
        <a:xfrm>
          <a:off x="3285492" y="417388"/>
          <a:ext cx="1440612" cy="14406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E1A43-36FF-486F-BE20-91177BAB0E56}">
      <dsp:nvSpPr>
        <dsp:cNvPr id="0" name=""/>
        <dsp:cNvSpPr/>
      </dsp:nvSpPr>
      <dsp:spPr>
        <a:xfrm>
          <a:off x="3592507" y="724404"/>
          <a:ext cx="826580" cy="8265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3A0EF6-0346-464B-9056-4558630C3BE6}">
      <dsp:nvSpPr>
        <dsp:cNvPr id="0" name=""/>
        <dsp:cNvSpPr/>
      </dsp:nvSpPr>
      <dsp:spPr>
        <a:xfrm>
          <a:off x="282496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Made me question ‘what makes me different?’</a:t>
          </a:r>
        </a:p>
      </dsp:txBody>
      <dsp:txXfrm>
        <a:off x="2824968" y="2306716"/>
        <a:ext cx="2361659" cy="720000"/>
      </dsp:txXfrm>
    </dsp:sp>
    <dsp:sp modelId="{A4288265-EF45-447B-9316-DCBB2BA03047}">
      <dsp:nvSpPr>
        <dsp:cNvPr id="0" name=""/>
        <dsp:cNvSpPr/>
      </dsp:nvSpPr>
      <dsp:spPr>
        <a:xfrm>
          <a:off x="6060441" y="417388"/>
          <a:ext cx="1440612" cy="14406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4E460-9219-4739-95B9-3A652EA4EA8F}">
      <dsp:nvSpPr>
        <dsp:cNvPr id="0" name=""/>
        <dsp:cNvSpPr/>
      </dsp:nvSpPr>
      <dsp:spPr>
        <a:xfrm>
          <a:off x="6367457" y="724404"/>
          <a:ext cx="826580" cy="826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1DD2EF-65D1-422B-9F2C-326EF7C587E0}">
      <dsp:nvSpPr>
        <dsp:cNvPr id="0" name=""/>
        <dsp:cNvSpPr/>
      </dsp:nvSpPr>
      <dsp:spPr>
        <a:xfrm>
          <a:off x="559991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Helped me gain new skills that are beneficial to my future</a:t>
          </a:r>
        </a:p>
      </dsp:txBody>
      <dsp:txXfrm>
        <a:off x="5599918" y="2306716"/>
        <a:ext cx="2361659" cy="720000"/>
      </dsp:txXfrm>
    </dsp:sp>
    <dsp:sp modelId="{63CA8F01-13B3-492A-A51B-B830F8D78649}">
      <dsp:nvSpPr>
        <dsp:cNvPr id="0" name=""/>
        <dsp:cNvSpPr/>
      </dsp:nvSpPr>
      <dsp:spPr>
        <a:xfrm>
          <a:off x="8835391" y="417388"/>
          <a:ext cx="1440612" cy="144061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4AA73-AD14-4C79-844C-6048711AA8D6}">
      <dsp:nvSpPr>
        <dsp:cNvPr id="0" name=""/>
        <dsp:cNvSpPr/>
      </dsp:nvSpPr>
      <dsp:spPr>
        <a:xfrm>
          <a:off x="9142406" y="724404"/>
          <a:ext cx="826580" cy="8265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5AE5AD-C516-4D5F-A537-5ABA8008FC92}">
      <dsp:nvSpPr>
        <dsp:cNvPr id="0" name=""/>
        <dsp:cNvSpPr/>
      </dsp:nvSpPr>
      <dsp:spPr>
        <a:xfrm>
          <a:off x="8374867"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Looked for job descriptions and found a job I would really like</a:t>
          </a:r>
        </a:p>
      </dsp:txBody>
      <dsp:txXfrm>
        <a:off x="8374867" y="2306716"/>
        <a:ext cx="2361659"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C9035B-3B2B-4E36-ABCB-EBB82F4723C8}">
      <dsp:nvSpPr>
        <dsp:cNvPr id="0" name=""/>
        <dsp:cNvSpPr/>
      </dsp:nvSpPr>
      <dsp:spPr>
        <a:xfrm>
          <a:off x="701336" y="766161"/>
          <a:ext cx="2161687" cy="2161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25CBA-F390-4080-9AE8-25A79B9DE5EF}">
      <dsp:nvSpPr>
        <dsp:cNvPr id="0" name=""/>
        <dsp:cNvSpPr/>
      </dsp:nvSpPr>
      <dsp:spPr>
        <a:xfrm>
          <a:off x="1162024" y="1226849"/>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A5D4CB-BDC3-405B-96A9-B91CA98E9E6B}">
      <dsp:nvSpPr>
        <dsp:cNvPr id="0" name=""/>
        <dsp:cNvSpPr/>
      </dsp:nvSpPr>
      <dsp:spPr>
        <a:xfrm>
          <a:off x="10305" y="3601162"/>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Nisha (2018, p.24) defines ‘soft skills’ as ‘personal traits and skills that employers seek in their employees’.  </a:t>
          </a:r>
          <a:endParaRPr lang="en-US" sz="1400" kern="1200" dirty="0"/>
        </a:p>
      </dsp:txBody>
      <dsp:txXfrm>
        <a:off x="10305" y="3601162"/>
        <a:ext cx="3543750" cy="720000"/>
      </dsp:txXfrm>
    </dsp:sp>
    <dsp:sp modelId="{B8AB5DCD-A419-408D-AF91-87B2923ECB65}">
      <dsp:nvSpPr>
        <dsp:cNvPr id="0" name=""/>
        <dsp:cNvSpPr/>
      </dsp:nvSpPr>
      <dsp:spPr>
        <a:xfrm>
          <a:off x="4865242" y="766161"/>
          <a:ext cx="2161687" cy="2161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44C703-901D-45C3-BACA-944615E206B7}">
      <dsp:nvSpPr>
        <dsp:cNvPr id="0" name=""/>
        <dsp:cNvSpPr/>
      </dsp:nvSpPr>
      <dsp:spPr>
        <a:xfrm>
          <a:off x="5325930" y="1226849"/>
          <a:ext cx="1240312" cy="124031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D60236-17F0-4AF5-8423-40D7AAD71575}">
      <dsp:nvSpPr>
        <dsp:cNvPr id="0" name=""/>
        <dsp:cNvSpPr/>
      </dsp:nvSpPr>
      <dsp:spPr>
        <a:xfrm>
          <a:off x="4174211" y="3601162"/>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'soft skills' as ‘really quite hard and at the core of what makes an individual employable’. (Paine, 2006, p.11)</a:t>
          </a:r>
          <a:endParaRPr lang="en-US" sz="1400" kern="1200" dirty="0"/>
        </a:p>
      </dsp:txBody>
      <dsp:txXfrm>
        <a:off x="4174211" y="3601162"/>
        <a:ext cx="354375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D26CD5-0A24-42E4-8B47-1D29123C99C3}">
      <dsp:nvSpPr>
        <dsp:cNvPr id="0" name=""/>
        <dsp:cNvSpPr/>
      </dsp:nvSpPr>
      <dsp:spPr>
        <a:xfrm>
          <a:off x="510542" y="417388"/>
          <a:ext cx="1440612" cy="14406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4CF46-302D-4434-AC05-1932FDB408F5}">
      <dsp:nvSpPr>
        <dsp:cNvPr id="0" name=""/>
        <dsp:cNvSpPr/>
      </dsp:nvSpPr>
      <dsp:spPr>
        <a:xfrm>
          <a:off x="817558" y="724404"/>
          <a:ext cx="826580" cy="8265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332832-E517-403F-8400-10299626FC0A}">
      <dsp:nvSpPr>
        <dsp:cNvPr id="0" name=""/>
        <dsp:cNvSpPr/>
      </dsp:nvSpPr>
      <dsp:spPr>
        <a:xfrm>
          <a:off x="50019"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Skills for life: employability and future pathways lecture</a:t>
          </a:r>
        </a:p>
      </dsp:txBody>
      <dsp:txXfrm>
        <a:off x="50019" y="2306716"/>
        <a:ext cx="2361659" cy="720000"/>
      </dsp:txXfrm>
    </dsp:sp>
    <dsp:sp modelId="{165F2149-415D-4EF2-90EE-E05530288088}">
      <dsp:nvSpPr>
        <dsp:cNvPr id="0" name=""/>
        <dsp:cNvSpPr/>
      </dsp:nvSpPr>
      <dsp:spPr>
        <a:xfrm>
          <a:off x="3285492" y="417388"/>
          <a:ext cx="1440612" cy="14406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E1A43-36FF-486F-BE20-91177BAB0E56}">
      <dsp:nvSpPr>
        <dsp:cNvPr id="0" name=""/>
        <dsp:cNvSpPr/>
      </dsp:nvSpPr>
      <dsp:spPr>
        <a:xfrm>
          <a:off x="3592507" y="724404"/>
          <a:ext cx="826580" cy="8265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3A0EF6-0346-464B-9056-4558630C3BE6}">
      <dsp:nvSpPr>
        <dsp:cNvPr id="0" name=""/>
        <dsp:cNvSpPr/>
      </dsp:nvSpPr>
      <dsp:spPr>
        <a:xfrm>
          <a:off x="282496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Made me question ‘what makes me different?’</a:t>
          </a:r>
        </a:p>
      </dsp:txBody>
      <dsp:txXfrm>
        <a:off x="2824968" y="2306716"/>
        <a:ext cx="2361659" cy="720000"/>
      </dsp:txXfrm>
    </dsp:sp>
    <dsp:sp modelId="{A4288265-EF45-447B-9316-DCBB2BA03047}">
      <dsp:nvSpPr>
        <dsp:cNvPr id="0" name=""/>
        <dsp:cNvSpPr/>
      </dsp:nvSpPr>
      <dsp:spPr>
        <a:xfrm>
          <a:off x="6060441" y="417388"/>
          <a:ext cx="1440612" cy="14406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4E460-9219-4739-95B9-3A652EA4EA8F}">
      <dsp:nvSpPr>
        <dsp:cNvPr id="0" name=""/>
        <dsp:cNvSpPr/>
      </dsp:nvSpPr>
      <dsp:spPr>
        <a:xfrm>
          <a:off x="6367457" y="724404"/>
          <a:ext cx="826580" cy="826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1DD2EF-65D1-422B-9F2C-326EF7C587E0}">
      <dsp:nvSpPr>
        <dsp:cNvPr id="0" name=""/>
        <dsp:cNvSpPr/>
      </dsp:nvSpPr>
      <dsp:spPr>
        <a:xfrm>
          <a:off x="559991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Helped me gain new skills that are beneficial to my future</a:t>
          </a:r>
        </a:p>
      </dsp:txBody>
      <dsp:txXfrm>
        <a:off x="5599918" y="2306716"/>
        <a:ext cx="2361659" cy="720000"/>
      </dsp:txXfrm>
    </dsp:sp>
    <dsp:sp modelId="{63CA8F01-13B3-492A-A51B-B830F8D78649}">
      <dsp:nvSpPr>
        <dsp:cNvPr id="0" name=""/>
        <dsp:cNvSpPr/>
      </dsp:nvSpPr>
      <dsp:spPr>
        <a:xfrm>
          <a:off x="8835391" y="417388"/>
          <a:ext cx="1440612" cy="144061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4AA73-AD14-4C79-844C-6048711AA8D6}">
      <dsp:nvSpPr>
        <dsp:cNvPr id="0" name=""/>
        <dsp:cNvSpPr/>
      </dsp:nvSpPr>
      <dsp:spPr>
        <a:xfrm>
          <a:off x="9142406" y="724404"/>
          <a:ext cx="826580" cy="8265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5AE5AD-C516-4D5F-A537-5ABA8008FC92}">
      <dsp:nvSpPr>
        <dsp:cNvPr id="0" name=""/>
        <dsp:cNvSpPr/>
      </dsp:nvSpPr>
      <dsp:spPr>
        <a:xfrm>
          <a:off x="8374867"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Looked for job descriptions and found a job I would really like</a:t>
          </a:r>
        </a:p>
      </dsp:txBody>
      <dsp:txXfrm>
        <a:off x="8374867" y="2306716"/>
        <a:ext cx="2361659"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92D0E-329A-4E33-899D-E4A297E395DD}">
      <dsp:nvSpPr>
        <dsp:cNvPr id="0" name=""/>
        <dsp:cNvSpPr/>
      </dsp:nvSpPr>
      <dsp:spPr>
        <a:xfrm>
          <a:off x="982805" y="13591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0F31A0-0A72-4375-8715-5F524A7B99CB}">
      <dsp:nvSpPr>
        <dsp:cNvPr id="0" name=""/>
        <dsp:cNvSpPr/>
      </dsp:nvSpPr>
      <dsp:spPr>
        <a:xfrm>
          <a:off x="1216805" y="36991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32C74D-C648-467D-8B9E-E9C8510D7778}">
      <dsp:nvSpPr>
        <dsp:cNvPr id="0" name=""/>
        <dsp:cNvSpPr/>
      </dsp:nvSpPr>
      <dsp:spPr>
        <a:xfrm>
          <a:off x="631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Next steps</a:t>
          </a:r>
          <a:endParaRPr lang="en-US" sz="1700" kern="1200"/>
        </a:p>
      </dsp:txBody>
      <dsp:txXfrm>
        <a:off x="631805" y="1575914"/>
        <a:ext cx="1800000" cy="720000"/>
      </dsp:txXfrm>
    </dsp:sp>
    <dsp:sp modelId="{F8EF7FC6-519B-48D2-88C4-F407551148AB}">
      <dsp:nvSpPr>
        <dsp:cNvPr id="0" name=""/>
        <dsp:cNvSpPr/>
      </dsp:nvSpPr>
      <dsp:spPr>
        <a:xfrm>
          <a:off x="3097805" y="135914"/>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60A088-8D99-4715-BEAE-98B96B53428F}">
      <dsp:nvSpPr>
        <dsp:cNvPr id="0" name=""/>
        <dsp:cNvSpPr/>
      </dsp:nvSpPr>
      <dsp:spPr>
        <a:xfrm>
          <a:off x="3331805" y="36991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26876C-6315-42C2-B6EE-EFBE1D779B81}">
      <dsp:nvSpPr>
        <dsp:cNvPr id="0" name=""/>
        <dsp:cNvSpPr/>
      </dsp:nvSpPr>
      <dsp:spPr>
        <a:xfrm>
          <a:off x="2746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I have learned </a:t>
          </a:r>
          <a:endParaRPr lang="en-US" sz="1700" kern="1200"/>
        </a:p>
      </dsp:txBody>
      <dsp:txXfrm>
        <a:off x="2746805" y="1575914"/>
        <a:ext cx="1800000" cy="720000"/>
      </dsp:txXfrm>
    </dsp:sp>
    <dsp:sp modelId="{3A9F3B9F-7FE8-4086-86BE-CDF2645C95D1}">
      <dsp:nvSpPr>
        <dsp:cNvPr id="0" name=""/>
        <dsp:cNvSpPr/>
      </dsp:nvSpPr>
      <dsp:spPr>
        <a:xfrm>
          <a:off x="5212805" y="135914"/>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99925E-BE4E-4532-B494-82FB67CEFE74}">
      <dsp:nvSpPr>
        <dsp:cNvPr id="0" name=""/>
        <dsp:cNvSpPr/>
      </dsp:nvSpPr>
      <dsp:spPr>
        <a:xfrm>
          <a:off x="5446805" y="36991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2D27DB-D256-4A64-B4C9-2F3201381791}">
      <dsp:nvSpPr>
        <dsp:cNvPr id="0" name=""/>
        <dsp:cNvSpPr/>
      </dsp:nvSpPr>
      <dsp:spPr>
        <a:xfrm>
          <a:off x="4861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How to apply it</a:t>
          </a:r>
          <a:endParaRPr lang="en-US" sz="1700" kern="1200"/>
        </a:p>
      </dsp:txBody>
      <dsp:txXfrm>
        <a:off x="4861805" y="1575914"/>
        <a:ext cx="1800000" cy="720000"/>
      </dsp:txXfrm>
    </dsp:sp>
    <dsp:sp modelId="{DA76DA52-3BDC-43BB-849C-DC381E9F4561}">
      <dsp:nvSpPr>
        <dsp:cNvPr id="0" name=""/>
        <dsp:cNvSpPr/>
      </dsp:nvSpPr>
      <dsp:spPr>
        <a:xfrm>
          <a:off x="982805" y="2745914"/>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C4764-52FB-462B-AE93-EA700F7C74F4}">
      <dsp:nvSpPr>
        <dsp:cNvPr id="0" name=""/>
        <dsp:cNvSpPr/>
      </dsp:nvSpPr>
      <dsp:spPr>
        <a:xfrm>
          <a:off x="1216805" y="297991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549AB6-51FF-46DF-927E-0C66CCCC1F40}">
      <dsp:nvSpPr>
        <dsp:cNvPr id="0" name=""/>
        <dsp:cNvSpPr/>
      </dsp:nvSpPr>
      <dsp:spPr>
        <a:xfrm>
          <a:off x="631805" y="418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Additional training and qualifications</a:t>
          </a:r>
          <a:endParaRPr lang="en-US" sz="1700" kern="1200"/>
        </a:p>
      </dsp:txBody>
      <dsp:txXfrm>
        <a:off x="631805" y="4185914"/>
        <a:ext cx="1800000" cy="720000"/>
      </dsp:txXfrm>
    </dsp:sp>
    <dsp:sp modelId="{1DFE6730-645D-4B1B-899D-D7648289E96F}">
      <dsp:nvSpPr>
        <dsp:cNvPr id="0" name=""/>
        <dsp:cNvSpPr/>
      </dsp:nvSpPr>
      <dsp:spPr>
        <a:xfrm>
          <a:off x="3097805" y="2745914"/>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FF676-8C30-4EB2-8253-BC90000807ED}">
      <dsp:nvSpPr>
        <dsp:cNvPr id="0" name=""/>
        <dsp:cNvSpPr/>
      </dsp:nvSpPr>
      <dsp:spPr>
        <a:xfrm>
          <a:off x="3331805" y="2979914"/>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040911-02EC-4E0C-81C4-82E02111CCA7}">
      <dsp:nvSpPr>
        <dsp:cNvPr id="0" name=""/>
        <dsp:cNvSpPr/>
      </dsp:nvSpPr>
      <dsp:spPr>
        <a:xfrm>
          <a:off x="2746805" y="418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Continuing developing </a:t>
          </a:r>
          <a:endParaRPr lang="en-US" sz="1700" kern="1200"/>
        </a:p>
      </dsp:txBody>
      <dsp:txXfrm>
        <a:off x="2746805" y="4185914"/>
        <a:ext cx="1800000" cy="720000"/>
      </dsp:txXfrm>
    </dsp:sp>
    <dsp:sp modelId="{CD209D0A-77DB-4E7F-B43E-FE8962616652}">
      <dsp:nvSpPr>
        <dsp:cNvPr id="0" name=""/>
        <dsp:cNvSpPr/>
      </dsp:nvSpPr>
      <dsp:spPr>
        <a:xfrm>
          <a:off x="5212805" y="274591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330ACC-907E-4484-A86F-0FE9046AD86D}">
      <dsp:nvSpPr>
        <dsp:cNvPr id="0" name=""/>
        <dsp:cNvSpPr/>
      </dsp:nvSpPr>
      <dsp:spPr>
        <a:xfrm>
          <a:off x="5446805" y="2979914"/>
          <a:ext cx="630000" cy="63000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8B422C-2ABE-4268-B4D3-9919888B1085}">
      <dsp:nvSpPr>
        <dsp:cNvPr id="0" name=""/>
        <dsp:cNvSpPr/>
      </dsp:nvSpPr>
      <dsp:spPr>
        <a:xfrm>
          <a:off x="4861805" y="418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Personal reflection </a:t>
          </a:r>
          <a:endParaRPr lang="en-US" sz="1700" kern="1200"/>
        </a:p>
      </dsp:txBody>
      <dsp:txXfrm>
        <a:off x="4861805" y="4185914"/>
        <a:ext cx="1800000"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1B50F-3D68-47F4-84F2-3246A5681621}">
      <dsp:nvSpPr>
        <dsp:cNvPr id="0" name=""/>
        <dsp:cNvSpPr/>
      </dsp:nvSpPr>
      <dsp:spPr>
        <a:xfrm>
          <a:off x="510542" y="417388"/>
          <a:ext cx="1440612" cy="14406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1D7D0-6773-45FD-993E-CF92BA77A761}">
      <dsp:nvSpPr>
        <dsp:cNvPr id="0" name=""/>
        <dsp:cNvSpPr/>
      </dsp:nvSpPr>
      <dsp:spPr>
        <a:xfrm>
          <a:off x="817558" y="724404"/>
          <a:ext cx="826580" cy="826580"/>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4C7129-5C86-4102-A431-BC6FC2D38971}">
      <dsp:nvSpPr>
        <dsp:cNvPr id="0" name=""/>
        <dsp:cNvSpPr/>
      </dsp:nvSpPr>
      <dsp:spPr>
        <a:xfrm>
          <a:off x="50019"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Looked at my job description </a:t>
          </a:r>
          <a:endParaRPr lang="en-US" sz="1500" kern="1200" dirty="0"/>
        </a:p>
      </dsp:txBody>
      <dsp:txXfrm>
        <a:off x="50019" y="2306716"/>
        <a:ext cx="2361659" cy="720000"/>
      </dsp:txXfrm>
    </dsp:sp>
    <dsp:sp modelId="{397E10F6-7FA8-41D8-82C5-F80F73E37A2F}">
      <dsp:nvSpPr>
        <dsp:cNvPr id="0" name=""/>
        <dsp:cNvSpPr/>
      </dsp:nvSpPr>
      <dsp:spPr>
        <a:xfrm>
          <a:off x="3285492" y="417388"/>
          <a:ext cx="1440612" cy="14406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735AF3-58F1-4E89-8287-0F9D1EC7B7A5}">
      <dsp:nvSpPr>
        <dsp:cNvPr id="0" name=""/>
        <dsp:cNvSpPr/>
      </dsp:nvSpPr>
      <dsp:spPr>
        <a:xfrm>
          <a:off x="3592507" y="724404"/>
          <a:ext cx="826580" cy="826580"/>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69C6F3-09EA-4BC5-81D0-A21EDEC2B63D}">
      <dsp:nvSpPr>
        <dsp:cNvPr id="0" name=""/>
        <dsp:cNvSpPr/>
      </dsp:nvSpPr>
      <dsp:spPr>
        <a:xfrm>
          <a:off x="282496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Realised that I will need additional training and qualifications</a:t>
          </a:r>
          <a:endParaRPr lang="en-US" sz="1500" kern="1200" dirty="0"/>
        </a:p>
      </dsp:txBody>
      <dsp:txXfrm>
        <a:off x="2824968" y="2306716"/>
        <a:ext cx="2361659" cy="720000"/>
      </dsp:txXfrm>
    </dsp:sp>
    <dsp:sp modelId="{F42D9637-988E-4A91-82C9-F5601C1AD318}">
      <dsp:nvSpPr>
        <dsp:cNvPr id="0" name=""/>
        <dsp:cNvSpPr/>
      </dsp:nvSpPr>
      <dsp:spPr>
        <a:xfrm>
          <a:off x="6060441" y="417388"/>
          <a:ext cx="1440612" cy="14406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698887-9392-44BE-BD91-03C8323F6D29}">
      <dsp:nvSpPr>
        <dsp:cNvPr id="0" name=""/>
        <dsp:cNvSpPr/>
      </dsp:nvSpPr>
      <dsp:spPr>
        <a:xfrm>
          <a:off x="6367457" y="724404"/>
          <a:ext cx="826580" cy="826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4905A1-C9ED-45D0-A54A-D3A60006A42E}">
      <dsp:nvSpPr>
        <dsp:cNvPr id="0" name=""/>
        <dsp:cNvSpPr/>
      </dsp:nvSpPr>
      <dsp:spPr>
        <a:xfrm>
          <a:off x="559991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I realised ‘I need a plan on how to achieve this’</a:t>
          </a:r>
          <a:endParaRPr lang="en-US" sz="1500" kern="1200" dirty="0"/>
        </a:p>
      </dsp:txBody>
      <dsp:txXfrm>
        <a:off x="5599918" y="2306716"/>
        <a:ext cx="2361659" cy="720000"/>
      </dsp:txXfrm>
    </dsp:sp>
    <dsp:sp modelId="{B0DC7A7B-CBA3-41C8-85FD-7B95F1424AF8}">
      <dsp:nvSpPr>
        <dsp:cNvPr id="0" name=""/>
        <dsp:cNvSpPr/>
      </dsp:nvSpPr>
      <dsp:spPr>
        <a:xfrm>
          <a:off x="8835391" y="417388"/>
          <a:ext cx="1440612" cy="144061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C2F8B0-8D4B-494F-8946-B180C54958A9}">
      <dsp:nvSpPr>
        <dsp:cNvPr id="0" name=""/>
        <dsp:cNvSpPr/>
      </dsp:nvSpPr>
      <dsp:spPr>
        <a:xfrm>
          <a:off x="9142406" y="724404"/>
          <a:ext cx="826580" cy="8265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E4C8D0-4CC7-4BE8-96F8-FC268028F5B9}">
      <dsp:nvSpPr>
        <dsp:cNvPr id="0" name=""/>
        <dsp:cNvSpPr/>
      </dsp:nvSpPr>
      <dsp:spPr>
        <a:xfrm>
          <a:off x="8374867"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Created a Personal Development plan containing targets </a:t>
          </a:r>
          <a:endParaRPr lang="en-US" sz="1500" kern="1200" dirty="0"/>
        </a:p>
      </dsp:txBody>
      <dsp:txXfrm>
        <a:off x="8374867" y="2306716"/>
        <a:ext cx="236165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DF7AE9-86F5-164A-A4FC-B3839146BADE}" type="datetimeFigureOut">
              <a:rPr lang="en-US" smtClean="0"/>
              <a:t>10/16/19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43F9CC-40A1-C142-A300-4013BEB3D200}" type="slidenum">
              <a:rPr lang="en-US" smtClean="0"/>
              <a:t>‹#›</a:t>
            </a:fld>
            <a:endParaRPr lang="en-US" dirty="0"/>
          </a:p>
        </p:txBody>
      </p:sp>
    </p:spTree>
    <p:extLst>
      <p:ext uri="{BB962C8B-B14F-4D97-AF65-F5344CB8AC3E}">
        <p14:creationId xmlns:p14="http://schemas.microsoft.com/office/powerpoint/2010/main" val="1392161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891994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2770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66488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1238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5272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3605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32664059"/>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298749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75639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0459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5096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61BEF0D-F0BB-DE4B-95CE-6DB70DBA9567}" type="datetimeFigureOut">
              <a:rPr lang="en-US" smtClean="0"/>
              <a:pPr/>
              <a:t>10/16/19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7813166"/>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diagramLayout" Target="../diagrams/layout6.xml"/><Relationship Id="rId7" Type="http://schemas.openxmlformats.org/officeDocument/2006/relationships/image" Target="../media/image9.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10" Type="http://schemas.openxmlformats.org/officeDocument/2006/relationships/image" Target="../media/image14.svg"/><Relationship Id="rId4" Type="http://schemas.openxmlformats.org/officeDocument/2006/relationships/diagramQuickStyle" Target="../diagrams/quickStyle6.xml"/><Relationship Id="rId9"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8" Type="http://schemas.openxmlformats.org/officeDocument/2006/relationships/hyperlink" Target="https://gov.wales/sites/default/files/publications/2018-03/educational-psychologists-in-wales.pdf" TargetMode="External"/><Relationship Id="rId3" Type="http://schemas.openxmlformats.org/officeDocument/2006/relationships/hyperlink" Target="https://www.universitiesuk.ac.uk/facts-and-stats/data-and-analysis/Documents/patterns-and-trends-in-uk-higher-education-2018.pdf" TargetMode="External"/><Relationship Id="rId7" Type="http://schemas.openxmlformats.org/officeDocument/2006/relationships/hyperlink" Target="http://www.testwoodsportscollege.co.uk/?page_id=104" TargetMode="External"/><Relationship Id="rId2" Type="http://schemas.openxmlformats.org/officeDocument/2006/relationships/hyperlink" Target="http://www.careerswales.com/en/job-details/10540" TargetMode="External"/><Relationship Id="rId1" Type="http://schemas.openxmlformats.org/officeDocument/2006/relationships/slideLayout" Target="../slideLayouts/slideLayout2.xml"/><Relationship Id="rId6" Type="http://schemas.openxmlformats.org/officeDocument/2006/relationships/hyperlink" Target="https://www.youtube.com/watch?v=KCwHV9HCxH0" TargetMode="External"/><Relationship Id="rId5" Type="http://schemas.openxmlformats.org/officeDocument/2006/relationships/hyperlink" Target="https://search-proquest-com.ezproxy.uwtsd.ac.uk/docview/228330078?accountid=130472&amp;rfr_id=info%3Axri%2Fsid%3Aprimo" TargetMode="External"/><Relationship Id="rId4" Type="http://schemas.openxmlformats.org/officeDocument/2006/relationships/hyperlink" Target="https://web-b-ebscohost-com.ezproxy.uwtsd.ac.uk/ehost/pdfviewer/pdfviewer?vid=1&amp;sid=ac1b5838-124e-4c24-9c82-5a68760fb343%40sessionmgr103"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9">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Freeform: Shape 11">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133E54-7D30-413C-BD69-0E164898C8A1}"/>
              </a:ext>
            </a:extLst>
          </p:cNvPr>
          <p:cNvSpPr>
            <a:spLocks noGrp="1"/>
          </p:cNvSpPr>
          <p:nvPr>
            <p:ph type="ctrTitle"/>
          </p:nvPr>
        </p:nvSpPr>
        <p:spPr>
          <a:xfrm>
            <a:off x="1069849" y="1298448"/>
            <a:ext cx="7056444" cy="3255264"/>
          </a:xfrm>
        </p:spPr>
        <p:txBody>
          <a:bodyPr>
            <a:normAutofit/>
          </a:bodyPr>
          <a:lstStyle/>
          <a:p>
            <a:pPr algn="r"/>
            <a:r>
              <a:rPr lang="en-US" dirty="0">
                <a:solidFill>
                  <a:schemeClr val="accent1"/>
                </a:solidFill>
              </a:rPr>
              <a:t>Skills for Life:</a:t>
            </a:r>
            <a:br>
              <a:rPr lang="en-US" dirty="0">
                <a:solidFill>
                  <a:schemeClr val="accent1"/>
                </a:solidFill>
              </a:rPr>
            </a:br>
            <a:r>
              <a:rPr lang="en-US" dirty="0">
                <a:solidFill>
                  <a:schemeClr val="accent1"/>
                </a:solidFill>
              </a:rPr>
              <a:t>Employability and Future Pathways.</a:t>
            </a:r>
            <a:endParaRPr lang="en-GB" dirty="0">
              <a:solidFill>
                <a:schemeClr val="accent1"/>
              </a:solidFill>
            </a:endParaRPr>
          </a:p>
        </p:txBody>
      </p:sp>
      <p:sp>
        <p:nvSpPr>
          <p:cNvPr id="3" name="Subtitle 2">
            <a:extLst>
              <a:ext uri="{FF2B5EF4-FFF2-40B4-BE49-F238E27FC236}">
                <a16:creationId xmlns:a16="http://schemas.microsoft.com/office/drawing/2014/main" id="{92E65D9D-6020-4F4C-9EEA-F423B1DDEEC8}"/>
              </a:ext>
            </a:extLst>
          </p:cNvPr>
          <p:cNvSpPr>
            <a:spLocks noGrp="1"/>
          </p:cNvSpPr>
          <p:nvPr>
            <p:ph type="subTitle" idx="1"/>
          </p:nvPr>
        </p:nvSpPr>
        <p:spPr>
          <a:xfrm>
            <a:off x="8528702" y="4084889"/>
            <a:ext cx="3021621" cy="1709159"/>
          </a:xfrm>
        </p:spPr>
        <p:txBody>
          <a:bodyPr>
            <a:normAutofit/>
          </a:bodyPr>
          <a:lstStyle/>
          <a:p>
            <a:pPr algn="r"/>
            <a:r>
              <a:rPr lang="en-GB" sz="1800" dirty="0">
                <a:solidFill>
                  <a:srgbClr val="FFFFFF"/>
                </a:solidFill>
              </a:rPr>
              <a:t>Chloe Anderson 1703728.</a:t>
            </a:r>
          </a:p>
        </p:txBody>
      </p:sp>
    </p:spTree>
    <p:extLst>
      <p:ext uri="{BB962C8B-B14F-4D97-AF65-F5344CB8AC3E}">
        <p14:creationId xmlns:p14="http://schemas.microsoft.com/office/powerpoint/2010/main" val="1558790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A7FED-1022-4E2C-B41C-B0ACDDD4F51A}"/>
              </a:ext>
            </a:extLst>
          </p:cNvPr>
          <p:cNvSpPr>
            <a:spLocks noGrp="1"/>
          </p:cNvSpPr>
          <p:nvPr>
            <p:ph type="title"/>
          </p:nvPr>
        </p:nvSpPr>
        <p:spPr>
          <a:xfrm>
            <a:off x="252919" y="1123837"/>
            <a:ext cx="2947482" cy="4601183"/>
          </a:xfrm>
        </p:spPr>
        <p:txBody>
          <a:bodyPr>
            <a:normAutofit/>
          </a:bodyPr>
          <a:lstStyle/>
          <a:p>
            <a:r>
              <a:rPr lang="en-US" dirty="0"/>
              <a:t>Introduction</a:t>
            </a:r>
            <a:endParaRPr lang="en-GB" dirty="0"/>
          </a:p>
        </p:txBody>
      </p:sp>
      <p:graphicFrame>
        <p:nvGraphicFramePr>
          <p:cNvPr id="10" name="Content Placeholder 7">
            <a:extLst>
              <a:ext uri="{FF2B5EF4-FFF2-40B4-BE49-F238E27FC236}">
                <a16:creationId xmlns:a16="http://schemas.microsoft.com/office/drawing/2014/main" id="{B0794678-0A47-405A-BDB3-A3323D60F8EB}"/>
              </a:ext>
            </a:extLst>
          </p:cNvPr>
          <p:cNvGraphicFramePr>
            <a:graphicFrameLocks noGrp="1"/>
          </p:cNvGraphicFramePr>
          <p:nvPr>
            <p:ph idx="1"/>
            <p:extLst>
              <p:ext uri="{D42A27DB-BD31-4B8C-83A1-F6EECF244321}">
                <p14:modId xmlns:p14="http://schemas.microsoft.com/office/powerpoint/2010/main" val="1596476043"/>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9912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2A757-8947-4D75-ACCB-CE4C33452019}"/>
              </a:ext>
            </a:extLst>
          </p:cNvPr>
          <p:cNvSpPr>
            <a:spLocks noGrp="1"/>
          </p:cNvSpPr>
          <p:nvPr>
            <p:ph type="title"/>
          </p:nvPr>
        </p:nvSpPr>
        <p:spPr>
          <a:xfrm>
            <a:off x="252919" y="1123837"/>
            <a:ext cx="2947482" cy="4601183"/>
          </a:xfrm>
        </p:spPr>
        <p:txBody>
          <a:bodyPr>
            <a:normAutofit/>
          </a:bodyPr>
          <a:lstStyle/>
          <a:p>
            <a:r>
              <a:rPr lang="en-GB" dirty="0"/>
              <a:t>Content</a:t>
            </a:r>
          </a:p>
        </p:txBody>
      </p:sp>
      <p:graphicFrame>
        <p:nvGraphicFramePr>
          <p:cNvPr id="5" name="Content Placeholder 2">
            <a:extLst>
              <a:ext uri="{FF2B5EF4-FFF2-40B4-BE49-F238E27FC236}">
                <a16:creationId xmlns:a16="http://schemas.microsoft.com/office/drawing/2014/main" id="{F54CA767-6A40-479C-8396-6CD5C2A5319C}"/>
              </a:ext>
            </a:extLst>
          </p:cNvPr>
          <p:cNvGraphicFramePr>
            <a:graphicFrameLocks noGrp="1"/>
          </p:cNvGraphicFramePr>
          <p:nvPr>
            <p:ph idx="1"/>
            <p:extLst>
              <p:ext uri="{D42A27DB-BD31-4B8C-83A1-F6EECF244321}">
                <p14:modId xmlns:p14="http://schemas.microsoft.com/office/powerpoint/2010/main" val="1748275073"/>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8644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35CBD63-8F8F-47DC-9CE7-159E6161D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A0E3486-FD49-4921-B4F4-E5BB5C88A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3"/>
            <a:ext cx="357757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140FECA-8F0B-4684-8601-AE241925D42B}"/>
              </a:ext>
            </a:extLst>
          </p:cNvPr>
          <p:cNvSpPr>
            <a:spLocks noGrp="1"/>
          </p:cNvSpPr>
          <p:nvPr>
            <p:ph type="title"/>
          </p:nvPr>
        </p:nvSpPr>
        <p:spPr>
          <a:xfrm>
            <a:off x="252919" y="1123837"/>
            <a:ext cx="2947482" cy="1038177"/>
          </a:xfrm>
        </p:spPr>
        <p:txBody>
          <a:bodyPr anchor="b">
            <a:normAutofit/>
          </a:bodyPr>
          <a:lstStyle/>
          <a:p>
            <a:r>
              <a:rPr lang="en-GB" sz="2400" dirty="0"/>
              <a:t>What makes you different?</a:t>
            </a:r>
          </a:p>
        </p:txBody>
      </p:sp>
      <p:pic>
        <p:nvPicPr>
          <p:cNvPr id="11" name="Content Placeholder 4" descr="A screenshot of a cell phone&#10;&#10;Description automatically generated">
            <a:extLst>
              <a:ext uri="{FF2B5EF4-FFF2-40B4-BE49-F238E27FC236}">
                <a16:creationId xmlns:a16="http://schemas.microsoft.com/office/drawing/2014/main" id="{0DC8D1EE-325C-B24D-9BEF-9AFE934560BA}"/>
              </a:ext>
            </a:extLst>
          </p:cNvPr>
          <p:cNvPicPr>
            <a:picLocks noChangeAspect="1"/>
          </p:cNvPicPr>
          <p:nvPr/>
        </p:nvPicPr>
        <p:blipFill>
          <a:blip r:embed="rId2"/>
          <a:stretch>
            <a:fillRect/>
          </a:stretch>
        </p:blipFill>
        <p:spPr>
          <a:xfrm>
            <a:off x="4059935" y="929640"/>
            <a:ext cx="7491363" cy="4981756"/>
          </a:xfrm>
          <a:prstGeom prst="rect">
            <a:avLst/>
          </a:prstGeom>
        </p:spPr>
      </p:pic>
      <p:sp>
        <p:nvSpPr>
          <p:cNvPr id="33" name="Rectangle 32">
            <a:extLst>
              <a:ext uri="{FF2B5EF4-FFF2-40B4-BE49-F238E27FC236}">
                <a16:creationId xmlns:a16="http://schemas.microsoft.com/office/drawing/2014/main" id="{83B4A72C-2924-4CE2-8674-7E02E182ED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0" name="Content Placeholder 7">
            <a:extLst>
              <a:ext uri="{FF2B5EF4-FFF2-40B4-BE49-F238E27FC236}">
                <a16:creationId xmlns:a16="http://schemas.microsoft.com/office/drawing/2014/main" id="{5335B266-0E3E-4CC9-B0A5-5868C7B110CF}"/>
              </a:ext>
            </a:extLst>
          </p:cNvPr>
          <p:cNvGraphicFramePr>
            <a:graphicFrameLocks noGrp="1"/>
          </p:cNvGraphicFramePr>
          <p:nvPr>
            <p:ph idx="1"/>
            <p:extLst>
              <p:ext uri="{D42A27DB-BD31-4B8C-83A1-F6EECF244321}">
                <p14:modId xmlns:p14="http://schemas.microsoft.com/office/powerpoint/2010/main" val="3783459593"/>
              </p:ext>
            </p:extLst>
          </p:nvPr>
        </p:nvGraphicFramePr>
        <p:xfrm>
          <a:off x="252920" y="2162014"/>
          <a:ext cx="2947482" cy="3744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967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0915CD-F116-724D-893A-BA389172ABF2}"/>
              </a:ext>
            </a:extLst>
          </p:cNvPr>
          <p:cNvSpPr>
            <a:spLocks noGrp="1"/>
          </p:cNvSpPr>
          <p:nvPr>
            <p:ph type="title"/>
          </p:nvPr>
        </p:nvSpPr>
        <p:spPr>
          <a:xfrm>
            <a:off x="641667" y="5257630"/>
            <a:ext cx="10908667" cy="1021405"/>
          </a:xfrm>
        </p:spPr>
        <p:txBody>
          <a:bodyPr>
            <a:normAutofit/>
          </a:bodyPr>
          <a:lstStyle/>
          <a:p>
            <a:pPr algn="ctr"/>
            <a:r>
              <a:rPr lang="en-US" dirty="0"/>
              <a:t>Kolb's’ Reflective Cycle (1984)</a:t>
            </a:r>
          </a:p>
        </p:txBody>
      </p:sp>
      <p:sp>
        <p:nvSpPr>
          <p:cNvPr id="16" name="Rectangle 15">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2">
            <a:extLst>
              <a:ext uri="{FF2B5EF4-FFF2-40B4-BE49-F238E27FC236}">
                <a16:creationId xmlns:a16="http://schemas.microsoft.com/office/drawing/2014/main" id="{B4E88FC5-1E08-41E7-80AD-F6D29DB07E15}"/>
              </a:ext>
            </a:extLst>
          </p:cNvPr>
          <p:cNvGraphicFramePr>
            <a:graphicFrameLocks noGrp="1"/>
          </p:cNvGraphicFramePr>
          <p:nvPr>
            <p:ph idx="1"/>
            <p:extLst>
              <p:ext uri="{D42A27DB-BD31-4B8C-83A1-F6EECF244321}">
                <p14:modId xmlns:p14="http://schemas.microsoft.com/office/powerpoint/2010/main" val="3489084750"/>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2669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D56A6EB-82AE-4E05-AD96-DF8BEE1D9AAD}"/>
              </a:ext>
            </a:extLst>
          </p:cNvPr>
          <p:cNvSpPr>
            <a:spLocks noGrp="1"/>
          </p:cNvSpPr>
          <p:nvPr>
            <p:ph type="title"/>
          </p:nvPr>
        </p:nvSpPr>
        <p:spPr>
          <a:xfrm>
            <a:off x="641667" y="5257630"/>
            <a:ext cx="10908667" cy="1021405"/>
          </a:xfrm>
        </p:spPr>
        <p:txBody>
          <a:bodyPr vert="horz" lIns="91440" tIns="45720" rIns="91440" bIns="45720" rtlCol="0">
            <a:normAutofit/>
          </a:bodyPr>
          <a:lstStyle/>
          <a:p>
            <a:pPr algn="ctr"/>
            <a:r>
              <a:rPr lang="en-US" dirty="0"/>
              <a:t>Reflection</a:t>
            </a:r>
          </a:p>
        </p:txBody>
      </p:sp>
      <p:sp>
        <p:nvSpPr>
          <p:cNvPr id="15" name="Rectangle 14">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3">
            <a:extLst>
              <a:ext uri="{FF2B5EF4-FFF2-40B4-BE49-F238E27FC236}">
                <a16:creationId xmlns:a16="http://schemas.microsoft.com/office/drawing/2014/main" id="{3F291445-305F-4BBA-93B9-942CB07C0457}"/>
              </a:ext>
            </a:extLst>
          </p:cNvPr>
          <p:cNvGraphicFramePr>
            <a:graphicFrameLocks noGrp="1"/>
          </p:cNvGraphicFramePr>
          <p:nvPr>
            <p:ph idx="1"/>
            <p:extLst>
              <p:ext uri="{D42A27DB-BD31-4B8C-83A1-F6EECF244321}">
                <p14:modId xmlns:p14="http://schemas.microsoft.com/office/powerpoint/2010/main" val="3520351416"/>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291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5DC95B7-2A72-483B-BA19-2BE751205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1C822AFE-7E96-4A51-9E55-FCAEACD21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516" y="4212709"/>
            <a:ext cx="10764932" cy="187394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9B7AB8-3D1E-4AD5-A14A-8874E8F5DA42}"/>
              </a:ext>
            </a:extLst>
          </p:cNvPr>
          <p:cNvSpPr>
            <a:spLocks noGrp="1"/>
          </p:cNvSpPr>
          <p:nvPr>
            <p:ph type="title"/>
          </p:nvPr>
        </p:nvSpPr>
        <p:spPr>
          <a:xfrm>
            <a:off x="1030406" y="4386057"/>
            <a:ext cx="4067033" cy="1527244"/>
          </a:xfrm>
        </p:spPr>
        <p:txBody>
          <a:bodyPr>
            <a:normAutofit/>
          </a:bodyPr>
          <a:lstStyle/>
          <a:p>
            <a:pPr algn="r"/>
            <a:r>
              <a:rPr lang="en-GB" sz="3200" dirty="0"/>
              <a:t>Educational Psychologist (EP)</a:t>
            </a:r>
          </a:p>
        </p:txBody>
      </p:sp>
      <p:sp>
        <p:nvSpPr>
          <p:cNvPr id="31" name="Rectangle 30">
            <a:extLst>
              <a:ext uri="{FF2B5EF4-FFF2-40B4-BE49-F238E27FC236}">
                <a16:creationId xmlns:a16="http://schemas.microsoft.com/office/drawing/2014/main" id="{9169EA61-C175-4B7E-807B-58199DEA7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2" name="Picture 21">
            <a:extLst>
              <a:ext uri="{FF2B5EF4-FFF2-40B4-BE49-F238E27FC236}">
                <a16:creationId xmlns:a16="http://schemas.microsoft.com/office/drawing/2014/main" id="{8EC78E78-6070-A745-9A77-CB0963D5894E}"/>
              </a:ext>
            </a:extLst>
          </p:cNvPr>
          <p:cNvPicPr>
            <a:picLocks noChangeAspect="1"/>
          </p:cNvPicPr>
          <p:nvPr/>
        </p:nvPicPr>
        <p:blipFill>
          <a:blip r:embed="rId2"/>
          <a:stretch>
            <a:fillRect/>
          </a:stretch>
        </p:blipFill>
        <p:spPr>
          <a:xfrm>
            <a:off x="2797964" y="757326"/>
            <a:ext cx="6898032" cy="3185684"/>
          </a:xfrm>
          <a:prstGeom prst="rect">
            <a:avLst/>
          </a:prstGeom>
        </p:spPr>
      </p:pic>
      <p:sp>
        <p:nvSpPr>
          <p:cNvPr id="25" name="Content Placeholder 5">
            <a:extLst>
              <a:ext uri="{FF2B5EF4-FFF2-40B4-BE49-F238E27FC236}">
                <a16:creationId xmlns:a16="http://schemas.microsoft.com/office/drawing/2014/main" id="{4539A756-BF0B-464E-9E50-2463D3A82333}"/>
              </a:ext>
            </a:extLst>
          </p:cNvPr>
          <p:cNvSpPr txBox="1">
            <a:spLocks/>
          </p:cNvSpPr>
          <p:nvPr/>
        </p:nvSpPr>
        <p:spPr>
          <a:xfrm>
            <a:off x="5577907" y="4476799"/>
            <a:ext cx="4998962" cy="1693305"/>
          </a:xfrm>
          <a:prstGeom prst="rect">
            <a:avLst/>
          </a:prstGeom>
        </p:spPr>
        <p:txBody>
          <a:bodyPr vert="horz" lIns="91440" tIns="45720" rIns="91440" bIns="45720" rtlCol="0" anchor="t">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GB" dirty="0">
                <a:solidFill>
                  <a:srgbClr val="FFFFFF"/>
                </a:solidFill>
              </a:rPr>
              <a:t>‘Educational psychologists work with children and young people (CYP) to support development, wellbeing, resilience, learning and achievement.’ (Welsh Assembly Government, 2016, p.8).</a:t>
            </a:r>
          </a:p>
          <a:p>
            <a:endParaRPr lang="en-US" dirty="0">
              <a:solidFill>
                <a:srgbClr val="FFFFFF"/>
              </a:solidFill>
            </a:endParaRPr>
          </a:p>
        </p:txBody>
      </p:sp>
      <p:sp>
        <p:nvSpPr>
          <p:cNvPr id="8" name="TextBox 7">
            <a:extLst>
              <a:ext uri="{FF2B5EF4-FFF2-40B4-BE49-F238E27FC236}">
                <a16:creationId xmlns:a16="http://schemas.microsoft.com/office/drawing/2014/main" id="{C396D083-CB3A-8643-B090-32AEA147DADC}"/>
              </a:ext>
            </a:extLst>
          </p:cNvPr>
          <p:cNvSpPr txBox="1"/>
          <p:nvPr/>
        </p:nvSpPr>
        <p:spPr>
          <a:xfrm>
            <a:off x="7928091" y="3742955"/>
            <a:ext cx="1879134" cy="200055"/>
          </a:xfrm>
          <a:prstGeom prst="rect">
            <a:avLst/>
          </a:prstGeom>
          <a:noFill/>
        </p:spPr>
        <p:txBody>
          <a:bodyPr wrap="square" rtlCol="0">
            <a:spAutoFit/>
          </a:bodyPr>
          <a:lstStyle/>
          <a:p>
            <a:r>
              <a:rPr lang="en-GB" sz="700" dirty="0"/>
              <a:t>Source: (Welsh Assembly Government, 2016).</a:t>
            </a:r>
          </a:p>
        </p:txBody>
      </p:sp>
    </p:spTree>
    <p:extLst>
      <p:ext uri="{BB962C8B-B14F-4D97-AF65-F5344CB8AC3E}">
        <p14:creationId xmlns:p14="http://schemas.microsoft.com/office/powerpoint/2010/main" val="3081665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53AFACC-7BB1-47D3-86ED-0492E9E18C26}"/>
              </a:ext>
            </a:extLst>
          </p:cNvPr>
          <p:cNvSpPr>
            <a:spLocks noGrp="1"/>
          </p:cNvSpPr>
          <p:nvPr>
            <p:ph type="title"/>
          </p:nvPr>
        </p:nvSpPr>
        <p:spPr>
          <a:xfrm>
            <a:off x="289248" y="1123837"/>
            <a:ext cx="4998963" cy="1255469"/>
          </a:xfrm>
        </p:spPr>
        <p:txBody>
          <a:bodyPr>
            <a:normAutofit/>
          </a:bodyPr>
          <a:lstStyle/>
          <a:p>
            <a:r>
              <a:rPr lang="en-GB" dirty="0"/>
              <a:t>Job Description</a:t>
            </a:r>
          </a:p>
        </p:txBody>
      </p:sp>
      <p:pic>
        <p:nvPicPr>
          <p:cNvPr id="10" name="Picture 9">
            <a:extLst>
              <a:ext uri="{FF2B5EF4-FFF2-40B4-BE49-F238E27FC236}">
                <a16:creationId xmlns:a16="http://schemas.microsoft.com/office/drawing/2014/main" id="{C956320E-8DAB-5247-84D6-7C907E2D1DB7}"/>
              </a:ext>
            </a:extLst>
          </p:cNvPr>
          <p:cNvPicPr>
            <a:picLocks noChangeAspect="1"/>
          </p:cNvPicPr>
          <p:nvPr/>
        </p:nvPicPr>
        <p:blipFill>
          <a:blip r:embed="rId2"/>
          <a:stretch>
            <a:fillRect/>
          </a:stretch>
        </p:blipFill>
        <p:spPr>
          <a:xfrm>
            <a:off x="6092890" y="1758127"/>
            <a:ext cx="5238340" cy="3322092"/>
          </a:xfrm>
          <a:prstGeom prst="rect">
            <a:avLst/>
          </a:prstGeom>
        </p:spPr>
      </p:pic>
      <p:sp>
        <p:nvSpPr>
          <p:cNvPr id="13" name="TextBox 12">
            <a:extLst>
              <a:ext uri="{FF2B5EF4-FFF2-40B4-BE49-F238E27FC236}">
                <a16:creationId xmlns:a16="http://schemas.microsoft.com/office/drawing/2014/main" id="{277BBD6F-E4A0-0B41-9868-F7E28AC93E1D}"/>
              </a:ext>
            </a:extLst>
          </p:cNvPr>
          <p:cNvSpPr txBox="1"/>
          <p:nvPr/>
        </p:nvSpPr>
        <p:spPr>
          <a:xfrm>
            <a:off x="9299691" y="4880164"/>
            <a:ext cx="1879134" cy="200055"/>
          </a:xfrm>
          <a:prstGeom prst="rect">
            <a:avLst/>
          </a:prstGeom>
          <a:noFill/>
        </p:spPr>
        <p:txBody>
          <a:bodyPr wrap="square" rtlCol="0">
            <a:spAutoFit/>
          </a:bodyPr>
          <a:lstStyle/>
          <a:p>
            <a:r>
              <a:rPr lang="en-GB" sz="700" dirty="0"/>
              <a:t>Source: (Welsh Assembly Government, 2016).</a:t>
            </a:r>
          </a:p>
        </p:txBody>
      </p:sp>
      <p:sp>
        <p:nvSpPr>
          <p:cNvPr id="16" name="Content Placeholder 6">
            <a:extLst>
              <a:ext uri="{FF2B5EF4-FFF2-40B4-BE49-F238E27FC236}">
                <a16:creationId xmlns:a16="http://schemas.microsoft.com/office/drawing/2014/main" id="{E070E38B-C3DE-4E4D-8916-ED246482E76B}"/>
              </a:ext>
            </a:extLst>
          </p:cNvPr>
          <p:cNvSpPr txBox="1">
            <a:spLocks/>
          </p:cNvSpPr>
          <p:nvPr/>
        </p:nvSpPr>
        <p:spPr>
          <a:xfrm>
            <a:off x="3691" y="2952113"/>
            <a:ext cx="5284520" cy="1526582"/>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US" sz="1800" dirty="0">
                <a:solidFill>
                  <a:srgbClr val="FFFFFF"/>
                </a:solidFill>
              </a:rPr>
              <a:t>‘EP’s help children and young people who are having problems while in education. They also help teachers to understand psychological problems and to meet the special needs of their pupils.’ (Careers Wales, 2019).</a:t>
            </a:r>
          </a:p>
          <a:p>
            <a:endParaRPr lang="en-US" sz="1600" dirty="0">
              <a:solidFill>
                <a:srgbClr val="FFFFFF"/>
              </a:solidFill>
            </a:endParaRPr>
          </a:p>
        </p:txBody>
      </p:sp>
    </p:spTree>
    <p:extLst>
      <p:ext uri="{BB962C8B-B14F-4D97-AF65-F5344CB8AC3E}">
        <p14:creationId xmlns:p14="http://schemas.microsoft.com/office/powerpoint/2010/main" val="1849703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6A6EB-82AE-4E05-AD96-DF8BEE1D9AAD}"/>
              </a:ext>
            </a:extLst>
          </p:cNvPr>
          <p:cNvSpPr>
            <a:spLocks noGrp="1"/>
          </p:cNvSpPr>
          <p:nvPr>
            <p:ph type="title"/>
          </p:nvPr>
        </p:nvSpPr>
        <p:spPr>
          <a:xfrm>
            <a:off x="252919" y="1123837"/>
            <a:ext cx="2947482" cy="4601183"/>
          </a:xfrm>
        </p:spPr>
        <p:txBody>
          <a:bodyPr vert="horz" lIns="91440" tIns="45720" rIns="91440" bIns="45720" rtlCol="0" anchor="ctr">
            <a:normAutofit/>
          </a:bodyPr>
          <a:lstStyle/>
          <a:p>
            <a:r>
              <a:rPr lang="en-US" dirty="0"/>
              <a:t>Qualities, Skills and Qualifications</a:t>
            </a:r>
          </a:p>
        </p:txBody>
      </p:sp>
      <p:sp>
        <p:nvSpPr>
          <p:cNvPr id="16" name="TextBox 15">
            <a:extLst>
              <a:ext uri="{FF2B5EF4-FFF2-40B4-BE49-F238E27FC236}">
                <a16:creationId xmlns:a16="http://schemas.microsoft.com/office/drawing/2014/main" id="{58C53513-7726-374D-96B0-A428FDAD9546}"/>
              </a:ext>
            </a:extLst>
          </p:cNvPr>
          <p:cNvSpPr txBox="1"/>
          <p:nvPr/>
        </p:nvSpPr>
        <p:spPr>
          <a:xfrm>
            <a:off x="9800026" y="6489321"/>
            <a:ext cx="1892300" cy="360261"/>
          </a:xfrm>
          <a:prstGeom prst="rect">
            <a:avLst/>
          </a:prstGeom>
        </p:spPr>
        <p:txBody>
          <a:bodyPr vert="horz" lIns="91440" tIns="45720" rIns="91440" bIns="45720" rtlCol="0" anchor="ctr">
            <a:normAutofit fontScale="92500"/>
          </a:bodyPr>
          <a:lstStyle/>
          <a:p>
            <a:pPr defTabSz="914400">
              <a:lnSpc>
                <a:spcPct val="90000"/>
              </a:lnSpc>
              <a:spcAft>
                <a:spcPts val="600"/>
              </a:spcAft>
              <a:buClr>
                <a:schemeClr val="accent1"/>
              </a:buClr>
            </a:pPr>
            <a:r>
              <a:rPr lang="en-US" sz="1100" dirty="0">
                <a:solidFill>
                  <a:schemeClr val="tx1">
                    <a:lumMod val="65000"/>
                    <a:lumOff val="35000"/>
                  </a:schemeClr>
                </a:solidFill>
              </a:rPr>
              <a:t>Source: (Careers Wales, 2019).</a:t>
            </a:r>
          </a:p>
        </p:txBody>
      </p:sp>
      <p:pic>
        <p:nvPicPr>
          <p:cNvPr id="5" name="Content Placeholder 4">
            <a:extLst>
              <a:ext uri="{FF2B5EF4-FFF2-40B4-BE49-F238E27FC236}">
                <a16:creationId xmlns:a16="http://schemas.microsoft.com/office/drawing/2014/main" id="{20261139-950B-40B5-AAD2-C6D98A1E2364}"/>
              </a:ext>
            </a:extLst>
          </p:cNvPr>
          <p:cNvPicPr>
            <a:picLocks noGrp="1" noChangeAspect="1"/>
          </p:cNvPicPr>
          <p:nvPr>
            <p:ph idx="1"/>
          </p:nvPr>
        </p:nvPicPr>
        <p:blipFill rotWithShape="1">
          <a:blip r:embed="rId2"/>
          <a:srcRect t="5285" r="-1" b="6588"/>
          <a:stretch/>
        </p:blipFill>
        <p:spPr>
          <a:xfrm>
            <a:off x="3442138" y="269907"/>
            <a:ext cx="5244662" cy="4390823"/>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EE28FB49-7EFD-944D-B063-3747517C5818}"/>
              </a:ext>
            </a:extLst>
          </p:cNvPr>
          <p:cNvPicPr>
            <a:picLocks noChangeAspect="1"/>
          </p:cNvPicPr>
          <p:nvPr/>
        </p:nvPicPr>
        <p:blipFill>
          <a:blip r:embed="rId3"/>
          <a:stretch>
            <a:fillRect/>
          </a:stretch>
        </p:blipFill>
        <p:spPr>
          <a:xfrm>
            <a:off x="3790914" y="4742090"/>
            <a:ext cx="7310899" cy="1846002"/>
          </a:xfrm>
          <a:prstGeom prst="rect">
            <a:avLst/>
          </a:prstGeom>
        </p:spPr>
      </p:pic>
    </p:spTree>
    <p:extLst>
      <p:ext uri="{BB962C8B-B14F-4D97-AF65-F5344CB8AC3E}">
        <p14:creationId xmlns:p14="http://schemas.microsoft.com/office/powerpoint/2010/main" val="1481569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F15A9-5D65-3641-BB4C-9B9196208F8F}"/>
              </a:ext>
            </a:extLst>
          </p:cNvPr>
          <p:cNvSpPr>
            <a:spLocks noGrp="1"/>
          </p:cNvSpPr>
          <p:nvPr>
            <p:ph type="title"/>
          </p:nvPr>
        </p:nvSpPr>
        <p:spPr>
          <a:xfrm>
            <a:off x="252919" y="1123837"/>
            <a:ext cx="2947482" cy="4601183"/>
          </a:xfrm>
        </p:spPr>
        <p:txBody>
          <a:bodyPr>
            <a:normAutofit/>
          </a:bodyPr>
          <a:lstStyle/>
          <a:p>
            <a:r>
              <a:rPr lang="en-GB" dirty="0"/>
              <a:t>Ocean model</a:t>
            </a:r>
          </a:p>
        </p:txBody>
      </p:sp>
      <p:graphicFrame>
        <p:nvGraphicFramePr>
          <p:cNvPr id="5" name="Content Placeholder 2">
            <a:extLst>
              <a:ext uri="{FF2B5EF4-FFF2-40B4-BE49-F238E27FC236}">
                <a16:creationId xmlns:a16="http://schemas.microsoft.com/office/drawing/2014/main" id="{1FBB861E-7F7D-438C-834A-A8643551313A}"/>
              </a:ext>
            </a:extLst>
          </p:cNvPr>
          <p:cNvGraphicFramePr>
            <a:graphicFrameLocks noGrp="1"/>
          </p:cNvGraphicFramePr>
          <p:nvPr>
            <p:ph idx="1"/>
            <p:extLst>
              <p:ext uri="{D42A27DB-BD31-4B8C-83A1-F6EECF244321}">
                <p14:modId xmlns:p14="http://schemas.microsoft.com/office/powerpoint/2010/main" val="1082656892"/>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7" descr="Checkmark">
            <a:extLst>
              <a:ext uri="{FF2B5EF4-FFF2-40B4-BE49-F238E27FC236}">
                <a16:creationId xmlns:a16="http://schemas.microsoft.com/office/drawing/2014/main" id="{7B2B2851-3D43-8B47-954B-35538FBF60E7}"/>
              </a:ext>
            </a:extLst>
          </p:cNvPr>
          <p:cNvSpPr/>
          <p:nvPr/>
        </p:nvSpPr>
        <p:spPr>
          <a:xfrm>
            <a:off x="8791403" y="1054768"/>
            <a:ext cx="576855" cy="576855"/>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9" name="Rectangle 8" descr="Checkmark">
            <a:extLst>
              <a:ext uri="{FF2B5EF4-FFF2-40B4-BE49-F238E27FC236}">
                <a16:creationId xmlns:a16="http://schemas.microsoft.com/office/drawing/2014/main" id="{EEAEC208-5B86-8746-AF68-9352AABABC17}"/>
              </a:ext>
            </a:extLst>
          </p:cNvPr>
          <p:cNvSpPr/>
          <p:nvPr/>
        </p:nvSpPr>
        <p:spPr>
          <a:xfrm>
            <a:off x="8791403" y="2093762"/>
            <a:ext cx="576855" cy="576855"/>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1" name="Rectangle 10" descr="Checkmark">
            <a:extLst>
              <a:ext uri="{FF2B5EF4-FFF2-40B4-BE49-F238E27FC236}">
                <a16:creationId xmlns:a16="http://schemas.microsoft.com/office/drawing/2014/main" id="{7CD5C8E5-7BBE-0F49-926F-81F871D965A3}"/>
              </a:ext>
            </a:extLst>
          </p:cNvPr>
          <p:cNvSpPr/>
          <p:nvPr/>
        </p:nvSpPr>
        <p:spPr>
          <a:xfrm>
            <a:off x="8791402" y="4073506"/>
            <a:ext cx="576855" cy="576855"/>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4" name="Rectangle 13" descr="Bullseye">
            <a:extLst>
              <a:ext uri="{FF2B5EF4-FFF2-40B4-BE49-F238E27FC236}">
                <a16:creationId xmlns:a16="http://schemas.microsoft.com/office/drawing/2014/main" id="{A0C82273-78BE-EF46-8AEA-173F3DE2DA0B}"/>
              </a:ext>
            </a:extLst>
          </p:cNvPr>
          <p:cNvSpPr/>
          <p:nvPr/>
        </p:nvSpPr>
        <p:spPr>
          <a:xfrm>
            <a:off x="8791402" y="3035685"/>
            <a:ext cx="576855" cy="576855"/>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4" name="Multiply 3">
            <a:extLst>
              <a:ext uri="{FF2B5EF4-FFF2-40B4-BE49-F238E27FC236}">
                <a16:creationId xmlns:a16="http://schemas.microsoft.com/office/drawing/2014/main" id="{D7557D36-6E2C-0640-ABFE-79DEAB6CC014}"/>
              </a:ext>
            </a:extLst>
          </p:cNvPr>
          <p:cNvSpPr/>
          <p:nvPr/>
        </p:nvSpPr>
        <p:spPr>
          <a:xfrm>
            <a:off x="8711026" y="5050435"/>
            <a:ext cx="737608" cy="607588"/>
          </a:xfrm>
          <a:prstGeom prst="mathMultiply">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135147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E493833-5133-9344-BAEE-0E109B0EF960}"/>
              </a:ext>
            </a:extLst>
          </p:cNvPr>
          <p:cNvSpPr>
            <a:spLocks noGrp="1"/>
          </p:cNvSpPr>
          <p:nvPr>
            <p:ph type="title"/>
          </p:nvPr>
        </p:nvSpPr>
        <p:spPr>
          <a:xfrm>
            <a:off x="641667" y="5257630"/>
            <a:ext cx="10908667" cy="1021405"/>
          </a:xfrm>
        </p:spPr>
        <p:txBody>
          <a:bodyPr>
            <a:normAutofit/>
          </a:bodyPr>
          <a:lstStyle/>
          <a:p>
            <a:pPr algn="ctr"/>
            <a:r>
              <a:rPr lang="en-US" dirty="0"/>
              <a:t>Reflection</a:t>
            </a:r>
          </a:p>
        </p:txBody>
      </p:sp>
      <p:sp>
        <p:nvSpPr>
          <p:cNvPr id="14" name="Rectangle 13">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DF026B1-F74F-40C3-95BE-05DD989FBB69}"/>
              </a:ext>
            </a:extLst>
          </p:cNvPr>
          <p:cNvGraphicFramePr>
            <a:graphicFrameLocks noGrp="1"/>
          </p:cNvGraphicFramePr>
          <p:nvPr>
            <p:ph idx="1"/>
            <p:extLst>
              <p:ext uri="{D42A27DB-BD31-4B8C-83A1-F6EECF244321}">
                <p14:modId xmlns:p14="http://schemas.microsoft.com/office/powerpoint/2010/main" val="358025588"/>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6041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1565D-6703-49D3-BBFA-4844CAEB189D}"/>
              </a:ext>
            </a:extLst>
          </p:cNvPr>
          <p:cNvSpPr>
            <a:spLocks noGrp="1"/>
          </p:cNvSpPr>
          <p:nvPr>
            <p:ph type="title"/>
          </p:nvPr>
        </p:nvSpPr>
        <p:spPr>
          <a:xfrm>
            <a:off x="252919" y="1123837"/>
            <a:ext cx="2947482" cy="4601183"/>
          </a:xfrm>
        </p:spPr>
        <p:txBody>
          <a:bodyPr>
            <a:normAutofit/>
          </a:bodyPr>
          <a:lstStyle/>
          <a:p>
            <a:r>
              <a:rPr lang="en-GB" dirty="0"/>
              <a:t>Development of Skills</a:t>
            </a:r>
          </a:p>
        </p:txBody>
      </p:sp>
      <p:graphicFrame>
        <p:nvGraphicFramePr>
          <p:cNvPr id="14" name="Content Placeholder 4">
            <a:extLst>
              <a:ext uri="{FF2B5EF4-FFF2-40B4-BE49-F238E27FC236}">
                <a16:creationId xmlns:a16="http://schemas.microsoft.com/office/drawing/2014/main" id="{3CAC177F-D68C-40A0-B098-352AC1A82B3C}"/>
              </a:ext>
            </a:extLst>
          </p:cNvPr>
          <p:cNvGraphicFramePr>
            <a:graphicFrameLocks noGrp="1"/>
          </p:cNvGraphicFramePr>
          <p:nvPr>
            <p:ph idx="1"/>
            <p:extLst>
              <p:ext uri="{D42A27DB-BD31-4B8C-83A1-F6EECF244321}">
                <p14:modId xmlns:p14="http://schemas.microsoft.com/office/powerpoint/2010/main" val="2624084403"/>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9836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E493833-5133-9344-BAEE-0E109B0EF960}"/>
              </a:ext>
            </a:extLst>
          </p:cNvPr>
          <p:cNvSpPr>
            <a:spLocks noGrp="1"/>
          </p:cNvSpPr>
          <p:nvPr>
            <p:ph type="title"/>
          </p:nvPr>
        </p:nvSpPr>
        <p:spPr>
          <a:xfrm>
            <a:off x="641667" y="5257630"/>
            <a:ext cx="10908667" cy="1021405"/>
          </a:xfrm>
        </p:spPr>
        <p:txBody>
          <a:bodyPr>
            <a:normAutofit/>
          </a:bodyPr>
          <a:lstStyle/>
          <a:p>
            <a:pPr algn="ctr"/>
            <a:r>
              <a:rPr lang="en-US" dirty="0"/>
              <a:t>Reflection</a:t>
            </a:r>
          </a:p>
        </p:txBody>
      </p:sp>
      <p:sp>
        <p:nvSpPr>
          <p:cNvPr id="14" name="Rectangle 13">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DF026B1-F74F-40C3-95BE-05DD989FBB69}"/>
              </a:ext>
            </a:extLst>
          </p:cNvPr>
          <p:cNvGraphicFramePr>
            <a:graphicFrameLocks noGrp="1"/>
          </p:cNvGraphicFramePr>
          <p:nvPr>
            <p:ph idx="1"/>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506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22167F-D8B6-2944-95F0-3756E1A3CE17}"/>
              </a:ext>
            </a:extLst>
          </p:cNvPr>
          <p:cNvSpPr>
            <a:spLocks noGrp="1"/>
          </p:cNvSpPr>
          <p:nvPr>
            <p:ph type="title"/>
          </p:nvPr>
        </p:nvSpPr>
        <p:spPr>
          <a:xfrm>
            <a:off x="8895775" y="1123837"/>
            <a:ext cx="2947482" cy="4601183"/>
          </a:xfrm>
        </p:spPr>
        <p:txBody>
          <a:bodyPr>
            <a:normAutofit/>
          </a:bodyPr>
          <a:lstStyle/>
          <a:p>
            <a:r>
              <a:rPr lang="en-GB" dirty="0"/>
              <a:t>Conclusion </a:t>
            </a:r>
          </a:p>
        </p:txBody>
      </p:sp>
      <p:sp>
        <p:nvSpPr>
          <p:cNvPr id="20" name="Rectangle 19">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1" name="Content Placeholder 2">
            <a:extLst>
              <a:ext uri="{FF2B5EF4-FFF2-40B4-BE49-F238E27FC236}">
                <a16:creationId xmlns:a16="http://schemas.microsoft.com/office/drawing/2014/main" id="{D29E0C05-C36D-423C-94FF-748B6CC4E262}"/>
              </a:ext>
            </a:extLst>
          </p:cNvPr>
          <p:cNvGraphicFramePr>
            <a:graphicFrameLocks noGrp="1"/>
          </p:cNvGraphicFramePr>
          <p:nvPr>
            <p:ph idx="1"/>
            <p:extLst>
              <p:ext uri="{D42A27DB-BD31-4B8C-83A1-F6EECF244321}">
                <p14:modId xmlns:p14="http://schemas.microsoft.com/office/powerpoint/2010/main" val="2873061914"/>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621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A8E24F2-269A-4347-AA8B-33385A79AAF3}"/>
              </a:ext>
            </a:extLst>
          </p:cNvPr>
          <p:cNvSpPr>
            <a:spLocks noGrp="1"/>
          </p:cNvSpPr>
          <p:nvPr>
            <p:ph type="title"/>
          </p:nvPr>
        </p:nvSpPr>
        <p:spPr>
          <a:xfrm>
            <a:off x="641667" y="5257630"/>
            <a:ext cx="10908667" cy="1021405"/>
          </a:xfrm>
        </p:spPr>
        <p:txBody>
          <a:bodyPr>
            <a:normAutofit/>
          </a:bodyPr>
          <a:lstStyle/>
          <a:p>
            <a:pPr algn="ctr"/>
            <a:r>
              <a:rPr lang="en-GB" dirty="0"/>
              <a:t>Conclusive Reflection </a:t>
            </a:r>
          </a:p>
        </p:txBody>
      </p:sp>
      <p:sp>
        <p:nvSpPr>
          <p:cNvPr id="20" name="Rectangle 19">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6297658-61AC-4B6A-8C10-25547B622575}"/>
              </a:ext>
            </a:extLst>
          </p:cNvPr>
          <p:cNvGraphicFramePr>
            <a:graphicFrameLocks noGrp="1"/>
          </p:cNvGraphicFramePr>
          <p:nvPr>
            <p:ph idx="1"/>
            <p:extLst>
              <p:ext uri="{D42A27DB-BD31-4B8C-83A1-F6EECF244321}">
                <p14:modId xmlns:p14="http://schemas.microsoft.com/office/powerpoint/2010/main" val="1341777958"/>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079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96FCF-E388-448A-95CF-95BF453CB61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4919449-43BE-4845-B7C6-9B49256791C5}"/>
              </a:ext>
            </a:extLst>
          </p:cNvPr>
          <p:cNvSpPr>
            <a:spLocks noGrp="1"/>
          </p:cNvSpPr>
          <p:nvPr>
            <p:ph idx="1"/>
          </p:nvPr>
        </p:nvSpPr>
        <p:spPr>
          <a:xfrm>
            <a:off x="3570227" y="417443"/>
            <a:ext cx="7949225" cy="6341166"/>
          </a:xfrm>
        </p:spPr>
        <p:txBody>
          <a:bodyPr>
            <a:normAutofit fontScale="92500"/>
          </a:bodyPr>
          <a:lstStyle/>
          <a:p>
            <a:pPr lvl="0"/>
            <a:r>
              <a:rPr lang="en-GB" sz="1200" dirty="0"/>
              <a:t>Careers Wales. (2019) Educational Phycologist. [Website] Available at: </a:t>
            </a:r>
            <a:r>
              <a:rPr lang="en-GB" sz="1200" u="sng" dirty="0">
                <a:hlinkClick r:id="rId2"/>
              </a:rPr>
              <a:t>http://www.careerswales.com/en/job-details/10540</a:t>
            </a:r>
            <a:r>
              <a:rPr lang="en-GB" sz="1200" dirty="0"/>
              <a:t> [Accessed 15 October 2019].</a:t>
            </a:r>
          </a:p>
          <a:p>
            <a:pPr lvl="0"/>
            <a:r>
              <a:rPr lang="en-GB" sz="1200" dirty="0"/>
              <a:t>Dench, S. (1997) </a:t>
            </a:r>
            <a:r>
              <a:rPr lang="en-GB" sz="1200" i="1" dirty="0"/>
              <a:t>Changing skill needs: what makes people employable? Industrial and Commercial Training</a:t>
            </a:r>
            <a:r>
              <a:rPr lang="en-GB" sz="1200" dirty="0"/>
              <a:t>, 29(6), pp.190–193.</a:t>
            </a:r>
          </a:p>
          <a:p>
            <a:r>
              <a:rPr lang="en-GB" sz="1200" dirty="0"/>
              <a:t>Digman, J.M. (1990) Personality structure: Emergence of the five-factor model. Annual Review of Psychology, 41, 417-440.</a:t>
            </a:r>
          </a:p>
          <a:p>
            <a:pPr lvl="0"/>
            <a:r>
              <a:rPr lang="en-GB" sz="1200" dirty="0"/>
              <a:t>Hallipelto, A. (2017) </a:t>
            </a:r>
            <a:r>
              <a:rPr lang="en-GB" sz="1200" i="1" dirty="0"/>
              <a:t> Are You Employable? </a:t>
            </a:r>
            <a:r>
              <a:rPr lang="en-GB" sz="1200" dirty="0"/>
              <a:t>Maliye Finans Yazilari, (pp.25–36).</a:t>
            </a:r>
          </a:p>
          <a:p>
            <a:pPr lvl="0"/>
            <a:r>
              <a:rPr lang="en-GB" sz="1200" dirty="0"/>
              <a:t>HESA (2018), </a:t>
            </a:r>
            <a:r>
              <a:rPr lang="en-GB" sz="1200" i="1" dirty="0"/>
              <a:t>Destinations of Leavers from Higher Education in the United Kingdom for the academic year 2016−17</a:t>
            </a:r>
            <a:r>
              <a:rPr lang="en-GB" sz="1200" dirty="0"/>
              <a:t>, cited in: Universities UK. (2018) </a:t>
            </a:r>
            <a:r>
              <a:rPr lang="en-GB" sz="1200" i="1" dirty="0"/>
              <a:t>Patterns and trends in UK higher education 2018, </a:t>
            </a:r>
            <a:r>
              <a:rPr lang="en-GB" sz="1200" dirty="0"/>
              <a:t>(pp.21). Available at Available at: </a:t>
            </a:r>
            <a:r>
              <a:rPr lang="en-GB" sz="1200" u="sng" dirty="0">
                <a:hlinkClick r:id="rId3"/>
              </a:rPr>
              <a:t>https://www.universitiesuk.ac.uk/facts-and-stats/data-and-analysis/Documents/patterns-and-trends-in-uk-higher-education-2018.pdf</a:t>
            </a:r>
            <a:r>
              <a:rPr lang="en-GB" sz="1200" dirty="0"/>
              <a:t> [Accessed 10 October 2019]. </a:t>
            </a:r>
          </a:p>
          <a:p>
            <a:pPr lvl="0"/>
            <a:r>
              <a:rPr lang="en-GB" sz="1200" dirty="0"/>
              <a:t>Kolb, D. (1984) </a:t>
            </a:r>
            <a:r>
              <a:rPr lang="en-GB" sz="1200" i="1" dirty="0"/>
              <a:t>Experiential learning : experience as the source of learning and development</a:t>
            </a:r>
            <a:r>
              <a:rPr lang="en-GB" sz="1200" dirty="0"/>
              <a:t>, Englewood Cliffs, New Jersey ; London: Prentice-Hall. (pp. 132).</a:t>
            </a:r>
          </a:p>
          <a:p>
            <a:pPr lvl="0"/>
            <a:r>
              <a:rPr lang="en-GB" sz="1200" dirty="0"/>
              <a:t>Maslow, A.H., Stephens, D.C. &amp; Heil, G. (1998) </a:t>
            </a:r>
            <a:r>
              <a:rPr lang="en-GB" sz="1200" i="1" dirty="0"/>
              <a:t>Maslow on management,</a:t>
            </a:r>
            <a:r>
              <a:rPr lang="en-GB" sz="1200" dirty="0"/>
              <a:t> New York: Wiley.</a:t>
            </a:r>
          </a:p>
          <a:p>
            <a:pPr lvl="0"/>
            <a:r>
              <a:rPr lang="en-GB" sz="1200" dirty="0"/>
              <a:t>Nisha, S (2018) </a:t>
            </a:r>
            <a:r>
              <a:rPr lang="en-GB" sz="1200" i="1" dirty="0"/>
              <a:t>Employability Skills: A Review. IUP Journal of Soft Skills</a:t>
            </a:r>
            <a:r>
              <a:rPr lang="en-GB" sz="1200" dirty="0"/>
              <a:t>, 12(1), pp.29–38. Available at </a:t>
            </a:r>
            <a:r>
              <a:rPr lang="en-GB" sz="1200" u="sng" dirty="0">
                <a:hlinkClick r:id="rId4"/>
              </a:rPr>
              <a:t>https://web-b-ebscohost-com.ezproxy.uwtsd.ac.uk/ehost/pdfviewer/pdfviewer?vid=1&amp;sid=ac1b5838-124e-4c24-9c82-5a68760fb343%40sessionmgr103</a:t>
            </a:r>
            <a:r>
              <a:rPr lang="en-GB" sz="1200" dirty="0"/>
              <a:t> [Accessed 11 October 2019].</a:t>
            </a:r>
          </a:p>
          <a:p>
            <a:pPr lvl="0"/>
            <a:r>
              <a:rPr lang="en-GB" sz="1200" dirty="0"/>
              <a:t>Paine, N. (2006) </a:t>
            </a:r>
            <a:r>
              <a:rPr lang="en-GB" sz="1200" i="1" dirty="0"/>
              <a:t>Adaptive workers are the future. Human Resources. </a:t>
            </a:r>
            <a:r>
              <a:rPr lang="en-GB" sz="1200" dirty="0"/>
              <a:t>(pp.11). Available at </a:t>
            </a:r>
            <a:r>
              <a:rPr lang="en-GB" sz="1200" u="sng" dirty="0">
                <a:hlinkClick r:id="rId5"/>
              </a:rPr>
              <a:t>https://search-proquest-com.ezproxy.uwtsd.ac.uk/docview/228330078?accountid=130472&amp;rfr_id=info%3Axri%2Fsid%3Aprimo</a:t>
            </a:r>
            <a:r>
              <a:rPr lang="en-GB" sz="1200" dirty="0"/>
              <a:t> [Accessed 11 October 2019].</a:t>
            </a:r>
          </a:p>
          <a:p>
            <a:pPr lvl="0"/>
            <a:r>
              <a:rPr lang="en-GB" sz="1200" dirty="0"/>
              <a:t>Paterson, Colin. (2013) Enhancing skills of critical reflection to evidence learning in professional practice. Physical Therapy in Sport, 14(3), pp.133–139.</a:t>
            </a:r>
          </a:p>
          <a:p>
            <a:pPr lvl="0"/>
            <a:r>
              <a:rPr lang="en-GB" sz="1200" dirty="0"/>
              <a:t>Practical Psychology. (2017) </a:t>
            </a:r>
            <a:r>
              <a:rPr lang="en-GB" sz="1200" i="1" dirty="0"/>
              <a:t>The Big 5 OCEAN Traits Explained - Personality Quizzes. </a:t>
            </a:r>
            <a:r>
              <a:rPr lang="en-GB" sz="1200" dirty="0"/>
              <a:t>Available at: </a:t>
            </a:r>
            <a:r>
              <a:rPr lang="en-GB" sz="1200" dirty="0">
                <a:hlinkClick r:id="rId6"/>
              </a:rPr>
              <a:t>https://www.youtube.com/watch?v=KCwHV9HCxH0</a:t>
            </a:r>
            <a:r>
              <a:rPr lang="en-GB" sz="1200" dirty="0"/>
              <a:t>  [Accessed 15 October 2019].</a:t>
            </a:r>
          </a:p>
          <a:p>
            <a:pPr lvl="0"/>
            <a:r>
              <a:rPr lang="en-GB" sz="1200" dirty="0"/>
              <a:t>Testwoord School. (2019) Available at </a:t>
            </a:r>
            <a:r>
              <a:rPr lang="en-GB" sz="1200" u="sng" dirty="0">
                <a:hlinkClick r:id="rId7"/>
              </a:rPr>
              <a:t>http://www.testwoodsportscollege.co.uk/?page_id=104</a:t>
            </a:r>
            <a:r>
              <a:rPr lang="en-GB" sz="1200" dirty="0"/>
              <a:t> [Accessed 10 October 2019]. </a:t>
            </a:r>
          </a:p>
          <a:p>
            <a:pPr lvl="0"/>
            <a:r>
              <a:rPr lang="en-GB" sz="1200" dirty="0"/>
              <a:t>Trought, F. (2017) </a:t>
            </a:r>
            <a:r>
              <a:rPr lang="en-GB" sz="1200" i="1" dirty="0"/>
              <a:t>Brilliant Employability Skills: How to stand out from the crowd in the graduate job market</a:t>
            </a:r>
            <a:r>
              <a:rPr lang="en-GB" sz="1200" dirty="0"/>
              <a:t>, Pearson Education Limited, Harlow, United Kingdom. (pp.1).</a:t>
            </a:r>
          </a:p>
          <a:p>
            <a:pPr lvl="0"/>
            <a:r>
              <a:rPr lang="en-GB" sz="1200" dirty="0"/>
              <a:t>Welsh Assembly Government. (2016) </a:t>
            </a:r>
            <a:r>
              <a:rPr lang="en-GB" sz="1200" i="1" dirty="0"/>
              <a:t>Educational psychologists in Wales </a:t>
            </a:r>
            <a:r>
              <a:rPr lang="en-GB" sz="1200" dirty="0"/>
              <a:t>Available at: </a:t>
            </a:r>
            <a:r>
              <a:rPr lang="en-GB" sz="1200" u="sng" dirty="0">
                <a:hlinkClick r:id="rId8"/>
              </a:rPr>
              <a:t>https://gov.wales/sites/default/files/publications/2018-03/educational-psychologists-in-wales.pdf</a:t>
            </a:r>
            <a:r>
              <a:rPr lang="en-GB" sz="1200" dirty="0"/>
              <a:t> [Accessed 15 October 2019]</a:t>
            </a:r>
          </a:p>
        </p:txBody>
      </p:sp>
    </p:spTree>
    <p:extLst>
      <p:ext uri="{BB962C8B-B14F-4D97-AF65-F5344CB8AC3E}">
        <p14:creationId xmlns:p14="http://schemas.microsoft.com/office/powerpoint/2010/main" val="761961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96FCF-E388-448A-95CF-95BF453CB61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24919449-43BE-4845-B7C6-9B49256791C5}"/>
              </a:ext>
            </a:extLst>
          </p:cNvPr>
          <p:cNvSpPr>
            <a:spLocks noGrp="1"/>
          </p:cNvSpPr>
          <p:nvPr>
            <p:ph idx="1"/>
          </p:nvPr>
        </p:nvSpPr>
        <p:spPr>
          <a:xfrm>
            <a:off x="3570227" y="1224063"/>
            <a:ext cx="7949225" cy="4580389"/>
          </a:xfrm>
        </p:spPr>
        <p:txBody>
          <a:bodyPr>
            <a:normAutofit/>
          </a:bodyPr>
          <a:lstStyle/>
          <a:p>
            <a:pPr marL="0" indent="0">
              <a:buNone/>
            </a:pPr>
            <a:endParaRPr lang="en-GB" dirty="0"/>
          </a:p>
          <a:p>
            <a:pPr lvl="0"/>
            <a:r>
              <a:rPr lang="en-GB" dirty="0"/>
              <a:t>Bloch, S. &amp; Bates, T. 1995 </a:t>
            </a:r>
            <a:r>
              <a:rPr lang="en-GB" i="1" dirty="0"/>
              <a:t>Employability</a:t>
            </a:r>
            <a:r>
              <a:rPr lang="en-GB" dirty="0"/>
              <a:t>, London: Kogan Page.</a:t>
            </a:r>
          </a:p>
          <a:p>
            <a:r>
              <a:rPr lang="en-GB" dirty="0"/>
              <a:t>Jay, R. 2002 </a:t>
            </a:r>
            <a:r>
              <a:rPr lang="en-GB" i="1" dirty="0"/>
              <a:t>Brilliant interview: what employers want to hear and how to say it</a:t>
            </a:r>
            <a:r>
              <a:rPr lang="en-GB" dirty="0"/>
              <a:t>, London: Prentice Hall.</a:t>
            </a:r>
          </a:p>
          <a:p>
            <a:pPr lvl="0"/>
            <a:r>
              <a:rPr lang="en-GB" dirty="0"/>
              <a:t>Tarrant, P. 2013 </a:t>
            </a:r>
            <a:r>
              <a:rPr lang="en-GB" i="1" dirty="0"/>
              <a:t>Reflective practice and professional development</a:t>
            </a:r>
            <a:r>
              <a:rPr lang="en-GB" dirty="0"/>
              <a:t>, London: SAGE.</a:t>
            </a:r>
          </a:p>
          <a:p>
            <a:pPr marL="0" indent="0">
              <a:buNone/>
            </a:pPr>
            <a:endParaRPr lang="en-GB" dirty="0"/>
          </a:p>
        </p:txBody>
      </p:sp>
    </p:spTree>
    <p:extLst>
      <p:ext uri="{BB962C8B-B14F-4D97-AF65-F5344CB8AC3E}">
        <p14:creationId xmlns:p14="http://schemas.microsoft.com/office/powerpoint/2010/main" val="299299332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1135</Words>
  <Application>Microsoft Macintosh PowerPoint</Application>
  <PresentationFormat>Widescreen</PresentationFormat>
  <Paragraphs>84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Calibri</vt:lpstr>
      <vt:lpstr>Corbel</vt:lpstr>
      <vt:lpstr>Wingdings 2</vt:lpstr>
      <vt:lpstr>Frame</vt:lpstr>
      <vt:lpstr>Skills for Life: Employability and Future Pathways.</vt:lpstr>
      <vt:lpstr>Introduction</vt:lpstr>
      <vt:lpstr>Content</vt:lpstr>
      <vt:lpstr>What makes you different?</vt:lpstr>
      <vt:lpstr>Kolb's’ Reflective Cycle (1984)</vt:lpstr>
      <vt:lpstr>Reflection</vt:lpstr>
      <vt:lpstr>Educational Psychologist (EP)</vt:lpstr>
      <vt:lpstr>Job Description</vt:lpstr>
      <vt:lpstr>Qualities, Skills and Qualifications</vt:lpstr>
      <vt:lpstr>Ocean model</vt:lpstr>
      <vt:lpstr>Reflection</vt:lpstr>
      <vt:lpstr>Development of Skills</vt:lpstr>
      <vt:lpstr>Reflection</vt:lpstr>
      <vt:lpstr>Conclusion </vt:lpstr>
      <vt:lpstr>Conclusive Reflection </vt:lpstr>
      <vt:lpstr>References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dc:title>
  <dc:creator>Chloe Anderson (1703728)</dc:creator>
  <cp:lastModifiedBy>Chloe Anderson (1703728)</cp:lastModifiedBy>
  <cp:revision>8</cp:revision>
  <dcterms:created xsi:type="dcterms:W3CDTF">2019-10-16T20:47:00Z</dcterms:created>
  <dcterms:modified xsi:type="dcterms:W3CDTF">2019-10-16T21:59:27Z</dcterms:modified>
</cp:coreProperties>
</file>