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7" r:id="rId1"/>
  </p:sldMasterIdLst>
  <p:sldIdLst>
    <p:sldId id="256" r:id="rId2"/>
    <p:sldId id="257" r:id="rId3"/>
    <p:sldId id="261" r:id="rId4"/>
    <p:sldId id="258" r:id="rId5"/>
    <p:sldId id="259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770"/>
    <p:restoredTop sz="94673"/>
  </p:normalViewPr>
  <p:slideViewPr>
    <p:cSldViewPr snapToGrid="0" snapToObjects="1">
      <p:cViewPr varScale="1">
        <p:scale>
          <a:sx n="65" d="100"/>
          <a:sy n="65" d="100"/>
        </p:scale>
        <p:origin x="42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0983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2628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9834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941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324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35703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1482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666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3017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044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0290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44C2C4-00F8-AF45-AAFC-EC8C23E07E2D}" type="datetimeFigureOut">
              <a:rPr lang="en-US" smtClean="0"/>
              <a:t>5/8/2020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0A3485-6AA5-7840-B82D-91D4904D55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765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2.tif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1.png"/><Relationship Id="rId5" Type="http://schemas.openxmlformats.org/officeDocument/2006/relationships/hyperlink" Target="http://leeds-faculty.colorado.edu/moyes/bplan/Plan/Feasible.pdf" TargetMode="External"/><Relationship Id="rId4" Type="http://schemas.openxmlformats.org/officeDocument/2006/relationships/hyperlink" Target="https://essay.utwente.nl/70784/1/Aarntzen_MA_BMS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hyperlink" Target="https://www.researchgate.net/publication/281281926_A_Review_and_Evaluation_of_Business_Model_Ontologies_A_Viability_Perspectiv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E350EEF-A841-E444-B899-818756D0B27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Feasibility of a new venture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679DBEC1-30A5-E944-9AFC-AA03AE62A30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</a:t>
            </a:r>
            <a:r>
              <a:rPr lang="en-US" dirty="0" err="1"/>
              <a:t>Nouf</a:t>
            </a:r>
            <a:r>
              <a:rPr lang="en-US" dirty="0"/>
              <a:t> Alotaibi </a:t>
            </a:r>
          </a:p>
        </p:txBody>
      </p:sp>
      <p:pic>
        <p:nvPicPr>
          <p:cNvPr id="5" name=" Recorded Sound">
            <a:hlinkClick r:id="" action="ppaction://media"/>
            <a:extLst>
              <a:ext uri="{FF2B5EF4-FFF2-40B4-BE49-F238E27FC236}">
                <a16:creationId xmlns="" xmlns:a16="http://schemas.microsoft.com/office/drawing/2014/main" id="{FF749813-16D5-418D-ACE1-CD889AA9BCB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426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58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F2A8912-BCC3-054D-9ECA-77832AA407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en-US" dirty="0"/>
              <a:t>Using the Business Model Canvas to analyze a new venture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AC2C0AEB-C094-D049-BEF5-17F763A0A8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Using the canvas , you are looking at strategic ,and a lean  startup template to look at a new or old business models.</a:t>
            </a:r>
          </a:p>
          <a:p>
            <a:r>
              <a:rPr lang="en-US" dirty="0"/>
              <a:t>The canvas can include a brief company or product overview,  fundamentals , customers and finances. </a:t>
            </a:r>
          </a:p>
          <a:p>
            <a:r>
              <a:rPr lang="en-US" dirty="0"/>
              <a:t>This framework is  used to assess new businesses and help them improve in creative ways.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="" xmlns:a16="http://schemas.microsoft.com/office/drawing/2014/main" id="{9A146167-28CA-491D-9731-B1FFE01ED0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943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804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mute="1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="" xmlns:a16="http://schemas.microsoft.com/office/drawing/2014/main" id="{EC4039BD-B76D-8441-B355-C107D8CAE5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0" y="1"/>
            <a:ext cx="9651522" cy="68580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="" xmlns:a16="http://schemas.microsoft.com/office/drawing/2014/main" id="{49FB86B6-7FDA-304B-BAD4-62B19D43EB3F}"/>
              </a:ext>
            </a:extLst>
          </p:cNvPr>
          <p:cNvSpPr txBox="1"/>
          <p:nvPr/>
        </p:nvSpPr>
        <p:spPr>
          <a:xfrm>
            <a:off x="9937630" y="1121434"/>
            <a:ext cx="20703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Template of a business model Canvas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="" xmlns:a16="http://schemas.microsoft.com/office/drawing/2014/main" id="{D4EEBC28-FA83-4BBA-97FA-A0873F6F2E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011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449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89DB0B8A-325C-D842-BD8C-D4F65F7659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should you have a feasibility analysis.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170AE31-4365-FE4A-B0C3-DFFC569ABB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look at challenges you may face in the future </a:t>
            </a:r>
          </a:p>
          <a:p>
            <a:r>
              <a:rPr lang="en-US" dirty="0"/>
              <a:t>You set a goal for the project you are going to start</a:t>
            </a:r>
          </a:p>
          <a:p>
            <a:r>
              <a:rPr lang="en-US" dirty="0"/>
              <a:t>Come across new opportunities </a:t>
            </a:r>
          </a:p>
          <a:p>
            <a:r>
              <a:rPr lang="en-US" dirty="0"/>
              <a:t>Helps you develop a plan </a:t>
            </a:r>
          </a:p>
          <a:p>
            <a:r>
              <a:rPr lang="en-US" dirty="0"/>
              <a:t>Achieve that plan </a:t>
            </a:r>
          </a:p>
          <a:p>
            <a:r>
              <a:rPr lang="en-US" dirty="0"/>
              <a:t>Gives a project a purpose to begin with </a:t>
            </a:r>
          </a:p>
          <a:p>
            <a:endParaRPr lang="en-US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="" xmlns:a16="http://schemas.microsoft.com/office/drawing/2014/main" id="{FCBE121B-3A36-4930-B2F2-0ADD72FE9B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5474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65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F5A8B59-FAED-DB4F-BCF2-E91BBF65D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the feasibility should include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49002B92-09F3-EF4E-ABE0-579F3075AC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058989" cy="4351338"/>
          </a:xfrm>
        </p:spPr>
        <p:txBody>
          <a:bodyPr>
            <a:normAutofit/>
          </a:bodyPr>
          <a:lstStyle/>
          <a:p>
            <a:r>
              <a:rPr lang="en-US" dirty="0"/>
              <a:t>1. Company Overview</a:t>
            </a:r>
            <a:endParaRPr lang="en-GB" dirty="0"/>
          </a:p>
          <a:p>
            <a:r>
              <a:rPr lang="en-US" dirty="0"/>
              <a:t>2. Product/Service Description</a:t>
            </a:r>
            <a:endParaRPr lang="en-GB" dirty="0"/>
          </a:p>
          <a:p>
            <a:r>
              <a:rPr lang="en-US" dirty="0"/>
              <a:t>3. Industry and Marketplace Analysis</a:t>
            </a:r>
            <a:endParaRPr lang="en-GB" dirty="0"/>
          </a:p>
          <a:p>
            <a:r>
              <a:rPr lang="en-US" dirty="0"/>
              <a:t>4. Marketing Strategy</a:t>
            </a:r>
            <a:endParaRPr lang="en-GB" dirty="0"/>
          </a:p>
          <a:p>
            <a:r>
              <a:rPr lang="en-US" dirty="0"/>
              <a:t>5. Distribution and Sales Strategy</a:t>
            </a:r>
            <a:endParaRPr lang="en-GB" dirty="0"/>
          </a:p>
          <a:p>
            <a:r>
              <a:rPr lang="en-US" dirty="0"/>
              <a:t>6. Operations Plan</a:t>
            </a:r>
            <a:endParaRPr lang="en-GB" dirty="0"/>
          </a:p>
          <a:p>
            <a:r>
              <a:rPr lang="en-US" dirty="0"/>
              <a:t>7. Development Plan</a:t>
            </a:r>
            <a:endParaRPr lang="en-GB" dirty="0"/>
          </a:p>
          <a:p>
            <a:r>
              <a:rPr lang="en-US" dirty="0"/>
              <a:t>8. Financial Plan </a:t>
            </a:r>
            <a:endParaRPr lang="en-GB" dirty="0"/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="" xmlns:a16="http://schemas.microsoft.com/office/drawing/2014/main" id="{0BE4DE3F-1FF9-304D-8D19-22BAE1732CED}"/>
              </a:ext>
            </a:extLst>
          </p:cNvPr>
          <p:cNvSpPr txBox="1"/>
          <p:nvPr/>
        </p:nvSpPr>
        <p:spPr>
          <a:xfrm>
            <a:off x="6897189" y="2616038"/>
            <a:ext cx="49745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Each of these play a very important part in conducting  the analysis because you have to look at every possibility that comes with each point so for example if you mention marketing strategy , you have to assess all of the strategies that come with it because there is no point in just looking at one.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="" xmlns:a16="http://schemas.microsoft.com/office/drawing/2014/main" id="{66ECA613-F13E-43D0-974F-602CC7F708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850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378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9CB77BE-E5EC-C14E-9118-7A171CA88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the feasibility should include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0D9A608-C213-B241-9672-0B81F51718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When looking at , for example marketing strategy you have must  consider a series of questions that come with it. For example:</a:t>
            </a:r>
          </a:p>
          <a:p>
            <a:r>
              <a:rPr lang="en-US" dirty="0"/>
              <a:t>Who are your target audience</a:t>
            </a:r>
          </a:p>
          <a:p>
            <a:r>
              <a:rPr lang="en-US" dirty="0"/>
              <a:t>Are there any compelling needs </a:t>
            </a:r>
          </a:p>
          <a:p>
            <a:r>
              <a:rPr lang="en-US" dirty="0"/>
              <a:t>Are there any problems you are solving </a:t>
            </a:r>
          </a:p>
          <a:p>
            <a:r>
              <a:rPr lang="en-US" dirty="0"/>
              <a:t>Have you considered your distribution channel. </a:t>
            </a:r>
            <a:r>
              <a:rPr lang="en-US" dirty="0" err="1"/>
              <a:t>E.g</a:t>
            </a:r>
            <a:r>
              <a:rPr lang="en-US" dirty="0"/>
              <a:t> : direct sales , sales through a retailer, through an agent or through wholesales.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="" xmlns:a16="http://schemas.microsoft.com/office/drawing/2014/main" id="{DDC6115E-FC81-4C42-8166-5CB022E11A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5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8989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CA32EB9-03A9-964F-918F-E8BE66AF2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00FE591-52ED-C84E-A954-A288B7116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u="sng" dirty="0">
              <a:hlinkClick r:id="rId4"/>
            </a:endParaRPr>
          </a:p>
          <a:p>
            <a:pPr marL="0" indent="0">
              <a:buNone/>
            </a:pPr>
            <a:r>
              <a:rPr lang="en-GB" dirty="0" err="1"/>
              <a:t>Aarntzen</a:t>
            </a:r>
            <a:r>
              <a:rPr lang="en-GB" dirty="0"/>
              <a:t>, R. (2016). </a:t>
            </a:r>
            <a:r>
              <a:rPr lang="en-GB" u="sng" dirty="0"/>
              <a:t>The Use of Frameworks in Business Model Development. </a:t>
            </a:r>
            <a:r>
              <a:rPr lang="en-GB" dirty="0"/>
              <a:t>University of Twente. Retrieved from :</a:t>
            </a:r>
            <a:endParaRPr lang="en-US" u="sng" dirty="0">
              <a:hlinkClick r:id="rId4"/>
            </a:endParaRPr>
          </a:p>
          <a:p>
            <a:r>
              <a:rPr lang="en-US" u="sng" dirty="0">
                <a:hlinkClick r:id="rId4"/>
              </a:rPr>
              <a:t>https://essay.utwente.nl/70784/1/Aarntzen_MA_BMS.pdf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Lawrence S, Moyes, F (N.D) </a:t>
            </a:r>
            <a:r>
              <a:rPr lang="en-GB" u="sng" dirty="0"/>
              <a:t>New Venture Feasibility Analysis. </a:t>
            </a:r>
            <a:r>
              <a:rPr lang="en-GB" dirty="0"/>
              <a:t>University of Colorado at Boulder. Retrieved from: </a:t>
            </a:r>
            <a:endParaRPr lang="en-GB" u="sng" dirty="0"/>
          </a:p>
          <a:p>
            <a:r>
              <a:rPr lang="en-US" u="sng" dirty="0">
                <a:hlinkClick r:id="rId5"/>
              </a:rPr>
              <a:t>http://leeds-faculty.colorado.edu/moyes/bplan/Plan/Feasible.pdf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="" xmlns:a16="http://schemas.microsoft.com/office/drawing/2014/main" id="{89445D48-E8B7-4882-B7C6-373019A63F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801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9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46F7685D-7D0E-C44E-BC0B-1855022DAC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266865B-14ED-BB46-B835-E594F7A9EC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A. D’Souza (B), N.R.T.P. van </a:t>
            </a:r>
            <a:r>
              <a:rPr lang="en-GB" dirty="0" err="1"/>
              <a:t>Beest</a:t>
            </a:r>
            <a:r>
              <a:rPr lang="en-GB" dirty="0"/>
              <a:t> , G.B. Huitema , J.C. Wortmann , and H. </a:t>
            </a:r>
            <a:r>
              <a:rPr lang="en-GB" dirty="0" err="1"/>
              <a:t>Velthuijsen</a:t>
            </a:r>
            <a:r>
              <a:rPr lang="en-GB" dirty="0"/>
              <a:t>, (2016)</a:t>
            </a:r>
            <a:r>
              <a:rPr lang="en-GB" u="sng" dirty="0"/>
              <a:t>Review and Evaluation of Business Model Ontologies: A Viability Perspective.  </a:t>
            </a:r>
            <a:r>
              <a:rPr lang="en-GB" dirty="0"/>
              <a:t>Retrieved from : </a:t>
            </a:r>
          </a:p>
          <a:p>
            <a:pPr marL="0" indent="0">
              <a:buNone/>
            </a:pPr>
            <a:r>
              <a:rPr lang="en-US" u="sng">
                <a:hlinkClick r:id="rId4"/>
              </a:rPr>
              <a:t>  https</a:t>
            </a:r>
            <a:r>
              <a:rPr lang="en-US" u="sng" dirty="0">
                <a:hlinkClick r:id="rId4"/>
              </a:rPr>
              <a:t>://www.researchgate.net/publication/281281926_A_Review_and_Evaluation_of_Business_Model_Ontologies_A_Viability_Perspective</a:t>
            </a:r>
            <a:endParaRPr lang="en-GB" dirty="0"/>
          </a:p>
          <a:p>
            <a:endParaRPr lang="en-GB" dirty="0"/>
          </a:p>
          <a:p>
            <a:endParaRPr lang="en-US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="" xmlns:a16="http://schemas.microsoft.com/office/drawing/2014/main" id="{2E27757F-8F39-4D88-BC62-568278F1AB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589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010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1067</TotalTime>
  <Words>390</Words>
  <Application>Microsoft Office PowerPoint</Application>
  <PresentationFormat>Widescreen</PresentationFormat>
  <Paragraphs>40</Paragraphs>
  <Slides>8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Feasibility of a new venture </vt:lpstr>
      <vt:lpstr> Using the Business Model Canvas to analyze a new venture  </vt:lpstr>
      <vt:lpstr>PowerPoint Presentation</vt:lpstr>
      <vt:lpstr>Why should you have a feasibility analysis.   </vt:lpstr>
      <vt:lpstr>What the feasibility should include </vt:lpstr>
      <vt:lpstr>What the feasibility should include </vt:lpstr>
      <vt:lpstr>Reference list </vt:lpstr>
      <vt:lpstr>Reference list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Feasibility of a new venture</dc:title>
  <dc:creator>ALRAGAS B. (690492)</dc:creator>
  <cp:lastModifiedBy>DELL</cp:lastModifiedBy>
  <cp:revision>20</cp:revision>
  <dcterms:created xsi:type="dcterms:W3CDTF">2020-05-07T19:12:31Z</dcterms:created>
  <dcterms:modified xsi:type="dcterms:W3CDTF">2020-05-08T14:00:18Z</dcterms:modified>
</cp:coreProperties>
</file>