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17889F-2F2F-46D5-A8F7-CCD37A94F56B}" v="38" dt="2024-09-02T10:46:24.2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a Jokhio" userId="8187c46b-df4c-43a0-b665-aa9875ec3f6d" providerId="ADAL" clId="{E217889F-2F2F-46D5-A8F7-CCD37A94F56B}"/>
    <pc:docChg chg="undo custSel addSld delSld modSld">
      <pc:chgData name="Sana Jokhio" userId="8187c46b-df4c-43a0-b665-aa9875ec3f6d" providerId="ADAL" clId="{E217889F-2F2F-46D5-A8F7-CCD37A94F56B}" dt="2024-09-02T10:46:24.258" v="577"/>
      <pc:docMkLst>
        <pc:docMk/>
      </pc:docMkLst>
      <pc:sldChg chg="addSp delSp modSp mod setBg setClrOvrMap delDesignElem">
        <pc:chgData name="Sana Jokhio" userId="8187c46b-df4c-43a0-b665-aa9875ec3f6d" providerId="ADAL" clId="{E217889F-2F2F-46D5-A8F7-CCD37A94F56B}" dt="2024-09-02T10:22:00.102" v="61"/>
        <pc:sldMkLst>
          <pc:docMk/>
          <pc:sldMk cId="1506142896" sldId="256"/>
        </pc:sldMkLst>
        <pc:spChg chg="mod">
          <ac:chgData name="Sana Jokhio" userId="8187c46b-df4c-43a0-b665-aa9875ec3f6d" providerId="ADAL" clId="{E217889F-2F2F-46D5-A8F7-CCD37A94F56B}" dt="2024-09-02T10:20:49.163" v="53" actId="26606"/>
          <ac:spMkLst>
            <pc:docMk/>
            <pc:sldMk cId="1506142896" sldId="256"/>
            <ac:spMk id="2" creationId="{D367837A-679B-869A-9676-E0866040A43B}"/>
          </ac:spMkLst>
        </pc:spChg>
        <pc:spChg chg="mod">
          <ac:chgData name="Sana Jokhio" userId="8187c46b-df4c-43a0-b665-aa9875ec3f6d" providerId="ADAL" clId="{E217889F-2F2F-46D5-A8F7-CCD37A94F56B}" dt="2024-09-02T10:20:49.163" v="53" actId="26606"/>
          <ac:spMkLst>
            <pc:docMk/>
            <pc:sldMk cId="1506142896" sldId="256"/>
            <ac:spMk id="3" creationId="{9A191F09-B5B6-A8FC-A471-17ED0133CC4E}"/>
          </ac:spMkLst>
        </pc:spChg>
        <pc:spChg chg="add del">
          <ac:chgData name="Sana Jokhio" userId="8187c46b-df4c-43a0-b665-aa9875ec3f6d" providerId="ADAL" clId="{E217889F-2F2F-46D5-A8F7-CCD37A94F56B}" dt="2024-09-02T10:20:42.627" v="50" actId="26606"/>
          <ac:spMkLst>
            <pc:docMk/>
            <pc:sldMk cId="1506142896" sldId="256"/>
            <ac:spMk id="9" creationId="{71B2258F-86CA-4D4D-8270-BC05FCDEBFB3}"/>
          </ac:spMkLst>
        </pc:spChg>
        <pc:spChg chg="add del">
          <ac:chgData name="Sana Jokhio" userId="8187c46b-df4c-43a0-b665-aa9875ec3f6d" providerId="ADAL" clId="{E217889F-2F2F-46D5-A8F7-CCD37A94F56B}" dt="2024-09-02T10:20:49.147" v="52" actId="26606"/>
          <ac:spMkLst>
            <pc:docMk/>
            <pc:sldMk cId="1506142896" sldId="256"/>
            <ac:spMk id="11" creationId="{097CD68E-23E3-4007-8847-CD0944C4F7BE}"/>
          </ac:spMkLst>
        </pc:spChg>
        <pc:spChg chg="add del">
          <ac:chgData name="Sana Jokhio" userId="8187c46b-df4c-43a0-b665-aa9875ec3f6d" providerId="ADAL" clId="{E217889F-2F2F-46D5-A8F7-CCD37A94F56B}" dt="2024-09-02T10:20:49.147" v="52" actId="26606"/>
          <ac:spMkLst>
            <pc:docMk/>
            <pc:sldMk cId="1506142896" sldId="256"/>
            <ac:spMk id="12" creationId="{E91DC736-0EF8-4F87-9146-EBF1D2EE4D3D}"/>
          </ac:spMkLst>
        </pc:spChg>
        <pc:spChg chg="add del">
          <ac:chgData name="Sana Jokhio" userId="8187c46b-df4c-43a0-b665-aa9875ec3f6d" providerId="ADAL" clId="{E217889F-2F2F-46D5-A8F7-CCD37A94F56B}" dt="2024-09-02T10:20:49.147" v="52" actId="26606"/>
          <ac:spMkLst>
            <pc:docMk/>
            <pc:sldMk cId="1506142896" sldId="256"/>
            <ac:spMk id="13" creationId="{AF2F604E-43BE-4DC3-B983-E071523364F8}"/>
          </ac:spMkLst>
        </pc:spChg>
        <pc:spChg chg="add del">
          <ac:chgData name="Sana Jokhio" userId="8187c46b-df4c-43a0-b665-aa9875ec3f6d" providerId="ADAL" clId="{E217889F-2F2F-46D5-A8F7-CCD37A94F56B}" dt="2024-09-02T10:20:49.147" v="52" actId="26606"/>
          <ac:spMkLst>
            <pc:docMk/>
            <pc:sldMk cId="1506142896" sldId="256"/>
            <ac:spMk id="15" creationId="{08C9B587-E65E-4B52-B37C-ABEBB6E87928}"/>
          </ac:spMkLst>
        </pc:spChg>
        <pc:spChg chg="add del">
          <ac:chgData name="Sana Jokhio" userId="8187c46b-df4c-43a0-b665-aa9875ec3f6d" providerId="ADAL" clId="{E217889F-2F2F-46D5-A8F7-CCD37A94F56B}" dt="2024-09-02T10:22:00.102" v="61"/>
          <ac:spMkLst>
            <pc:docMk/>
            <pc:sldMk cId="1506142896" sldId="256"/>
            <ac:spMk id="16" creationId="{B81933D1-5615-42C7-9C0B-4EB7105CCE2D}"/>
          </ac:spMkLst>
        </pc:spChg>
        <pc:spChg chg="add del">
          <ac:chgData name="Sana Jokhio" userId="8187c46b-df4c-43a0-b665-aa9875ec3f6d" providerId="ADAL" clId="{E217889F-2F2F-46D5-A8F7-CCD37A94F56B}" dt="2024-09-02T10:22:00.102" v="61"/>
          <ac:spMkLst>
            <pc:docMk/>
            <pc:sldMk cId="1506142896" sldId="256"/>
            <ac:spMk id="17" creationId="{47942995-B07F-4636-9A06-C6A104B260A8}"/>
          </ac:spMkLst>
        </pc:spChg>
        <pc:spChg chg="del">
          <ac:chgData name="Sana Jokhio" userId="8187c46b-df4c-43a0-b665-aa9875ec3f6d" providerId="ADAL" clId="{E217889F-2F2F-46D5-A8F7-CCD37A94F56B}" dt="2024-09-02T10:20:29.081" v="47"/>
          <ac:spMkLst>
            <pc:docMk/>
            <pc:sldMk cId="1506142896" sldId="256"/>
            <ac:spMk id="18" creationId="{6DA65B90-7B06-4499-91BA-CDDD36132481}"/>
          </ac:spMkLst>
        </pc:spChg>
        <pc:spChg chg="del">
          <ac:chgData name="Sana Jokhio" userId="8187c46b-df4c-43a0-b665-aa9875ec3f6d" providerId="ADAL" clId="{E217889F-2F2F-46D5-A8F7-CCD37A94F56B}" dt="2024-09-02T10:20:29.081" v="47"/>
          <ac:spMkLst>
            <pc:docMk/>
            <pc:sldMk cId="1506142896" sldId="256"/>
            <ac:spMk id="20" creationId="{56BD7DD2-1738-4D5D-955B-0F7C68C99E0D}"/>
          </ac:spMkLst>
        </pc:spChg>
        <pc:spChg chg="del">
          <ac:chgData name="Sana Jokhio" userId="8187c46b-df4c-43a0-b665-aa9875ec3f6d" providerId="ADAL" clId="{E217889F-2F2F-46D5-A8F7-CCD37A94F56B}" dt="2024-09-02T10:20:29.081" v="47"/>
          <ac:spMkLst>
            <pc:docMk/>
            <pc:sldMk cId="1506142896" sldId="256"/>
            <ac:spMk id="22" creationId="{8509A13B-4750-4C28-974C-8E9C13C5B043}"/>
          </ac:spMkLst>
        </pc:spChg>
        <pc:spChg chg="add del">
          <ac:chgData name="Sana Jokhio" userId="8187c46b-df4c-43a0-b665-aa9875ec3f6d" providerId="ADAL" clId="{E217889F-2F2F-46D5-A8F7-CCD37A94F56B}" dt="2024-09-02T10:22:00.102" v="61"/>
          <ac:spMkLst>
            <pc:docMk/>
            <pc:sldMk cId="1506142896" sldId="256"/>
            <ac:spMk id="24" creationId="{19C9EAEA-39D0-4B0E-A0EB-51E7B26740B1}"/>
          </ac:spMkLst>
        </pc:spChg>
        <pc:grpChg chg="add del">
          <ac:chgData name="Sana Jokhio" userId="8187c46b-df4c-43a0-b665-aa9875ec3f6d" providerId="ADAL" clId="{E217889F-2F2F-46D5-A8F7-CCD37A94F56B}" dt="2024-09-02T10:22:00.102" v="61"/>
          <ac:grpSpMkLst>
            <pc:docMk/>
            <pc:sldMk cId="1506142896" sldId="256"/>
            <ac:grpSpMk id="19" creationId="{032D8612-31EB-44CF-A1D0-14FD4C705424}"/>
          </ac:grpSpMkLst>
        </pc:grpChg>
        <pc:picChg chg="mod ord">
          <ac:chgData name="Sana Jokhio" userId="8187c46b-df4c-43a0-b665-aa9875ec3f6d" providerId="ADAL" clId="{E217889F-2F2F-46D5-A8F7-CCD37A94F56B}" dt="2024-09-02T10:20:49.163" v="53" actId="26606"/>
          <ac:picMkLst>
            <pc:docMk/>
            <pc:sldMk cId="1506142896" sldId="256"/>
            <ac:picMk id="4" creationId="{975EFE24-D3EE-8C1C-2055-DA74EF1610C9}"/>
          </ac:picMkLst>
        </pc:picChg>
      </pc:sldChg>
      <pc:sldChg chg="delSp new del mod setBg modClrScheme chgLayout">
        <pc:chgData name="Sana Jokhio" userId="8187c46b-df4c-43a0-b665-aa9875ec3f6d" providerId="ADAL" clId="{E217889F-2F2F-46D5-A8F7-CCD37A94F56B}" dt="2024-09-02T10:15:04.942" v="10" actId="2696"/>
        <pc:sldMkLst>
          <pc:docMk/>
          <pc:sldMk cId="1869313796" sldId="257"/>
        </pc:sldMkLst>
        <pc:spChg chg="del">
          <ac:chgData name="Sana Jokhio" userId="8187c46b-df4c-43a0-b665-aa9875ec3f6d" providerId="ADAL" clId="{E217889F-2F2F-46D5-A8F7-CCD37A94F56B}" dt="2024-09-02T10:12:06.494" v="5" actId="700"/>
          <ac:spMkLst>
            <pc:docMk/>
            <pc:sldMk cId="1869313796" sldId="257"/>
            <ac:spMk id="2" creationId="{CAB470D2-271E-C2DE-1DB8-B556397D1B72}"/>
          </ac:spMkLst>
        </pc:spChg>
        <pc:spChg chg="del">
          <ac:chgData name="Sana Jokhio" userId="8187c46b-df4c-43a0-b665-aa9875ec3f6d" providerId="ADAL" clId="{E217889F-2F2F-46D5-A8F7-CCD37A94F56B}" dt="2024-09-02T10:12:06.494" v="5" actId="700"/>
          <ac:spMkLst>
            <pc:docMk/>
            <pc:sldMk cId="1869313796" sldId="257"/>
            <ac:spMk id="3" creationId="{EC4EBF28-3CE5-1601-2ACA-2A7801085465}"/>
          </ac:spMkLst>
        </pc:spChg>
      </pc:sldChg>
      <pc:sldChg chg="new del">
        <pc:chgData name="Sana Jokhio" userId="8187c46b-df4c-43a0-b665-aa9875ec3f6d" providerId="ADAL" clId="{E217889F-2F2F-46D5-A8F7-CCD37A94F56B}" dt="2024-09-02T10:11:26.011" v="3" actId="47"/>
        <pc:sldMkLst>
          <pc:docMk/>
          <pc:sldMk cId="3960954337" sldId="257"/>
        </pc:sldMkLst>
      </pc:sldChg>
      <pc:sldChg chg="addSp delSp modSp new mod setBg modClrScheme delDesignElem chgLayout">
        <pc:chgData name="Sana Jokhio" userId="8187c46b-df4c-43a0-b665-aa9875ec3f6d" providerId="ADAL" clId="{E217889F-2F2F-46D5-A8F7-CCD37A94F56B}" dt="2024-09-02T10:23:08.617" v="77" actId="1076"/>
        <pc:sldMkLst>
          <pc:docMk/>
          <pc:sldMk cId="4224286613" sldId="257"/>
        </pc:sldMkLst>
        <pc:spChg chg="del">
          <ac:chgData name="Sana Jokhio" userId="8187c46b-df4c-43a0-b665-aa9875ec3f6d" providerId="ADAL" clId="{E217889F-2F2F-46D5-A8F7-CCD37A94F56B}" dt="2024-09-02T10:15:27.561" v="12" actId="6264"/>
          <ac:spMkLst>
            <pc:docMk/>
            <pc:sldMk cId="4224286613" sldId="257"/>
            <ac:spMk id="2" creationId="{B549A9FB-4114-BC35-7903-10CD098C41FF}"/>
          </ac:spMkLst>
        </pc:spChg>
        <pc:spChg chg="del">
          <ac:chgData name="Sana Jokhio" userId="8187c46b-df4c-43a0-b665-aa9875ec3f6d" providerId="ADAL" clId="{E217889F-2F2F-46D5-A8F7-CCD37A94F56B}" dt="2024-09-02T10:15:27.561" v="12" actId="6264"/>
          <ac:spMkLst>
            <pc:docMk/>
            <pc:sldMk cId="4224286613" sldId="257"/>
            <ac:spMk id="3" creationId="{C6CE4D02-B4BD-0433-7C95-925C3BD8A676}"/>
          </ac:spMkLst>
        </pc:spChg>
        <pc:spChg chg="add del mod ord">
          <ac:chgData name="Sana Jokhio" userId="8187c46b-df4c-43a0-b665-aa9875ec3f6d" providerId="ADAL" clId="{E217889F-2F2F-46D5-A8F7-CCD37A94F56B}" dt="2024-09-02T10:15:35.691" v="13" actId="700"/>
          <ac:spMkLst>
            <pc:docMk/>
            <pc:sldMk cId="4224286613" sldId="257"/>
            <ac:spMk id="4" creationId="{CCA45403-98DC-33B7-71B9-CD3E47047673}"/>
          </ac:spMkLst>
        </pc:spChg>
        <pc:spChg chg="add del mod ord">
          <ac:chgData name="Sana Jokhio" userId="8187c46b-df4c-43a0-b665-aa9875ec3f6d" providerId="ADAL" clId="{E217889F-2F2F-46D5-A8F7-CCD37A94F56B}" dt="2024-09-02T10:15:35.691" v="13" actId="700"/>
          <ac:spMkLst>
            <pc:docMk/>
            <pc:sldMk cId="4224286613" sldId="257"/>
            <ac:spMk id="5" creationId="{008A103F-C48B-F090-3162-40DC405B90B2}"/>
          </ac:spMkLst>
        </pc:spChg>
        <pc:spChg chg="add mod">
          <ac:chgData name="Sana Jokhio" userId="8187c46b-df4c-43a0-b665-aa9875ec3f6d" providerId="ADAL" clId="{E217889F-2F2F-46D5-A8F7-CCD37A94F56B}" dt="2024-09-02T10:23:08.617" v="77" actId="1076"/>
          <ac:spMkLst>
            <pc:docMk/>
            <pc:sldMk cId="4224286613" sldId="257"/>
            <ac:spMk id="7" creationId="{FA55E9E9-65CA-981B-C298-CB1EB59B196E}"/>
          </ac:spMkLst>
        </pc:spChg>
        <pc:spChg chg="add del">
          <ac:chgData name="Sana Jokhio" userId="8187c46b-df4c-43a0-b665-aa9875ec3f6d" providerId="ADAL" clId="{E217889F-2F2F-46D5-A8F7-CCD37A94F56B}" dt="2024-09-02T10:21:36.090" v="56" actId="26606"/>
          <ac:spMkLst>
            <pc:docMk/>
            <pc:sldMk cId="4224286613" sldId="257"/>
            <ac:spMk id="12" creationId="{3AD318CC-E2A8-4E27-9548-A047A78999B1}"/>
          </ac:spMkLst>
        </pc:spChg>
        <pc:spChg chg="add del">
          <ac:chgData name="Sana Jokhio" userId="8187c46b-df4c-43a0-b665-aa9875ec3f6d" providerId="ADAL" clId="{E217889F-2F2F-46D5-A8F7-CCD37A94F56B}" dt="2024-09-02T10:21:36.090" v="56" actId="26606"/>
          <ac:spMkLst>
            <pc:docMk/>
            <pc:sldMk cId="4224286613" sldId="257"/>
            <ac:spMk id="18" creationId="{2C1BBA94-3F40-40AA-8BB9-E69E25E537C1}"/>
          </ac:spMkLst>
        </pc:spChg>
        <pc:spChg chg="add del">
          <ac:chgData name="Sana Jokhio" userId="8187c46b-df4c-43a0-b665-aa9875ec3f6d" providerId="ADAL" clId="{E217889F-2F2F-46D5-A8F7-CCD37A94F56B}" dt="2024-09-02T10:22:00.102" v="61"/>
          <ac:spMkLst>
            <pc:docMk/>
            <pc:sldMk cId="4224286613" sldId="257"/>
            <ac:spMk id="19" creationId="{D5B0017B-2ECA-49AF-B397-DC140825DF8D}"/>
          </ac:spMkLst>
        </pc:spChg>
        <pc:spChg chg="add del">
          <ac:chgData name="Sana Jokhio" userId="8187c46b-df4c-43a0-b665-aa9875ec3f6d" providerId="ADAL" clId="{E217889F-2F2F-46D5-A8F7-CCD37A94F56B}" dt="2024-09-02T10:22:00.102" v="61"/>
          <ac:spMkLst>
            <pc:docMk/>
            <pc:sldMk cId="4224286613" sldId="257"/>
            <ac:spMk id="20" creationId="{B6CDA21F-E7AF-4C75-8395-33F58D5B0E45}"/>
          </ac:spMkLst>
        </pc:spChg>
        <pc:grpChg chg="add del">
          <ac:chgData name="Sana Jokhio" userId="8187c46b-df4c-43a0-b665-aa9875ec3f6d" providerId="ADAL" clId="{E217889F-2F2F-46D5-A8F7-CCD37A94F56B}" dt="2024-09-02T10:21:36.090" v="56" actId="26606"/>
          <ac:grpSpMkLst>
            <pc:docMk/>
            <pc:sldMk cId="4224286613" sldId="257"/>
            <ac:grpSpMk id="14" creationId="{B14B560F-9DD7-4302-A60B-EBD3EF59B073}"/>
          </ac:grpSpMkLst>
        </pc:grpChg>
        <pc:grpChg chg="add del">
          <ac:chgData name="Sana Jokhio" userId="8187c46b-df4c-43a0-b665-aa9875ec3f6d" providerId="ADAL" clId="{E217889F-2F2F-46D5-A8F7-CCD37A94F56B}" dt="2024-09-02T10:22:00.102" v="61"/>
          <ac:grpSpMkLst>
            <pc:docMk/>
            <pc:sldMk cId="4224286613" sldId="257"/>
            <ac:grpSpMk id="22" creationId="{AE1C45F0-260A-458C-96ED-C1F6D2151219}"/>
          </ac:grpSpMkLst>
        </pc:grpChg>
        <pc:cxnChg chg="add del">
          <ac:chgData name="Sana Jokhio" userId="8187c46b-df4c-43a0-b665-aa9875ec3f6d" providerId="ADAL" clId="{E217889F-2F2F-46D5-A8F7-CCD37A94F56B}" dt="2024-09-02T10:22:00.102" v="61"/>
          <ac:cxnSpMkLst>
            <pc:docMk/>
            <pc:sldMk cId="4224286613" sldId="257"/>
            <ac:cxnSpMk id="21" creationId="{6CF1BAF6-AD41-4082-B212-8A1F9A2E8779}"/>
          </ac:cxnSpMkLst>
        </pc:cxnChg>
      </pc:sldChg>
      <pc:sldChg chg="addSp modSp new mod setBg">
        <pc:chgData name="Sana Jokhio" userId="8187c46b-df4c-43a0-b665-aa9875ec3f6d" providerId="ADAL" clId="{E217889F-2F2F-46D5-A8F7-CCD37A94F56B}" dt="2024-09-02T10:24:28.377" v="90" actId="1076"/>
        <pc:sldMkLst>
          <pc:docMk/>
          <pc:sldMk cId="441540817" sldId="258"/>
        </pc:sldMkLst>
        <pc:spChg chg="add mod">
          <ac:chgData name="Sana Jokhio" userId="8187c46b-df4c-43a0-b665-aa9875ec3f6d" providerId="ADAL" clId="{E217889F-2F2F-46D5-A8F7-CCD37A94F56B}" dt="2024-09-02T10:23:37.684" v="80" actId="6549"/>
          <ac:spMkLst>
            <pc:docMk/>
            <pc:sldMk cId="441540817" sldId="258"/>
            <ac:spMk id="3" creationId="{4A4FADCD-235D-80A3-0B7C-6EF501FA5077}"/>
          </ac:spMkLst>
        </pc:spChg>
        <pc:spChg chg="add mod">
          <ac:chgData name="Sana Jokhio" userId="8187c46b-df4c-43a0-b665-aa9875ec3f6d" providerId="ADAL" clId="{E217889F-2F2F-46D5-A8F7-CCD37A94F56B}" dt="2024-09-02T10:24:28.377" v="90" actId="1076"/>
          <ac:spMkLst>
            <pc:docMk/>
            <pc:sldMk cId="441540817" sldId="258"/>
            <ac:spMk id="5" creationId="{F4480ADC-7E92-A038-FA33-FAEC9222FCAC}"/>
          </ac:spMkLst>
        </pc:spChg>
      </pc:sldChg>
      <pc:sldChg chg="new del">
        <pc:chgData name="Sana Jokhio" userId="8187c46b-df4c-43a0-b665-aa9875ec3f6d" providerId="ADAL" clId="{E217889F-2F2F-46D5-A8F7-CCD37A94F56B}" dt="2024-09-02T10:11:23.898" v="2" actId="47"/>
        <pc:sldMkLst>
          <pc:docMk/>
          <pc:sldMk cId="624218369" sldId="258"/>
        </pc:sldMkLst>
      </pc:sldChg>
      <pc:sldChg chg="addSp modSp new del mod setBg">
        <pc:chgData name="Sana Jokhio" userId="8187c46b-df4c-43a0-b665-aa9875ec3f6d" providerId="ADAL" clId="{E217889F-2F2F-46D5-A8F7-CCD37A94F56B}" dt="2024-09-02T10:24:58.315" v="93" actId="2696"/>
        <pc:sldMkLst>
          <pc:docMk/>
          <pc:sldMk cId="565129582" sldId="259"/>
        </pc:sldMkLst>
        <pc:spChg chg="add mod">
          <ac:chgData name="Sana Jokhio" userId="8187c46b-df4c-43a0-b665-aa9875ec3f6d" providerId="ADAL" clId="{E217889F-2F2F-46D5-A8F7-CCD37A94F56B}" dt="2024-09-02T10:24:48.728" v="92" actId="207"/>
          <ac:spMkLst>
            <pc:docMk/>
            <pc:sldMk cId="565129582" sldId="259"/>
            <ac:spMk id="3" creationId="{10BD01BE-0FEF-A77B-3AA4-E756B2BF3142}"/>
          </ac:spMkLst>
        </pc:spChg>
      </pc:sldChg>
      <pc:sldChg chg="addSp modSp new mod">
        <pc:chgData name="Sana Jokhio" userId="8187c46b-df4c-43a0-b665-aa9875ec3f6d" providerId="ADAL" clId="{E217889F-2F2F-46D5-A8F7-CCD37A94F56B}" dt="2024-09-02T10:26:04.654" v="103" actId="207"/>
        <pc:sldMkLst>
          <pc:docMk/>
          <pc:sldMk cId="2573539917" sldId="259"/>
        </pc:sldMkLst>
        <pc:spChg chg="add mod">
          <ac:chgData name="Sana Jokhio" userId="8187c46b-df4c-43a0-b665-aa9875ec3f6d" providerId="ADAL" clId="{E217889F-2F2F-46D5-A8F7-CCD37A94F56B}" dt="2024-09-02T10:25:17.546" v="98" actId="1076"/>
          <ac:spMkLst>
            <pc:docMk/>
            <pc:sldMk cId="2573539917" sldId="259"/>
            <ac:spMk id="2" creationId="{3DAAEAF9-55D3-17FB-7456-18B6777A2C57}"/>
          </ac:spMkLst>
        </pc:spChg>
        <pc:spChg chg="add mod">
          <ac:chgData name="Sana Jokhio" userId="8187c46b-df4c-43a0-b665-aa9875ec3f6d" providerId="ADAL" clId="{E217889F-2F2F-46D5-A8F7-CCD37A94F56B}" dt="2024-09-02T10:26:04.654" v="103" actId="207"/>
          <ac:spMkLst>
            <pc:docMk/>
            <pc:sldMk cId="2573539917" sldId="259"/>
            <ac:spMk id="3" creationId="{4C458F07-B940-70D9-408A-7F5F493E018C}"/>
          </ac:spMkLst>
        </pc:spChg>
      </pc:sldChg>
      <pc:sldChg chg="addSp delSp modSp new mod setBg">
        <pc:chgData name="Sana Jokhio" userId="8187c46b-df4c-43a0-b665-aa9875ec3f6d" providerId="ADAL" clId="{E217889F-2F2F-46D5-A8F7-CCD37A94F56B}" dt="2024-09-02T10:29:21.578" v="118" actId="207"/>
        <pc:sldMkLst>
          <pc:docMk/>
          <pc:sldMk cId="1284500321" sldId="260"/>
        </pc:sldMkLst>
        <pc:spChg chg="add del mod">
          <ac:chgData name="Sana Jokhio" userId="8187c46b-df4c-43a0-b665-aa9875ec3f6d" providerId="ADAL" clId="{E217889F-2F2F-46D5-A8F7-CCD37A94F56B}" dt="2024-09-02T10:26:50.933" v="106" actId="478"/>
          <ac:spMkLst>
            <pc:docMk/>
            <pc:sldMk cId="1284500321" sldId="260"/>
            <ac:spMk id="2" creationId="{51A25885-87F4-A3EF-050F-B9612F2A5C66}"/>
          </ac:spMkLst>
        </pc:spChg>
        <pc:spChg chg="add mod">
          <ac:chgData name="Sana Jokhio" userId="8187c46b-df4c-43a0-b665-aa9875ec3f6d" providerId="ADAL" clId="{E217889F-2F2F-46D5-A8F7-CCD37A94F56B}" dt="2024-09-02T10:29:21.578" v="118" actId="207"/>
          <ac:spMkLst>
            <pc:docMk/>
            <pc:sldMk cId="1284500321" sldId="260"/>
            <ac:spMk id="4" creationId="{82C80801-09D5-2842-E862-C7DEEFC5A8CA}"/>
          </ac:spMkLst>
        </pc:spChg>
      </pc:sldChg>
      <pc:sldChg chg="addSp delSp modSp new mod">
        <pc:chgData name="Sana Jokhio" userId="8187c46b-df4c-43a0-b665-aa9875ec3f6d" providerId="ADAL" clId="{E217889F-2F2F-46D5-A8F7-CCD37A94F56B}" dt="2024-09-02T10:34:08.748" v="353" actId="207"/>
        <pc:sldMkLst>
          <pc:docMk/>
          <pc:sldMk cId="1350588716" sldId="261"/>
        </pc:sldMkLst>
        <pc:spChg chg="add del">
          <ac:chgData name="Sana Jokhio" userId="8187c46b-df4c-43a0-b665-aa9875ec3f6d" providerId="ADAL" clId="{E217889F-2F2F-46D5-A8F7-CCD37A94F56B}" dt="2024-09-02T10:29:45.966" v="121" actId="22"/>
          <ac:spMkLst>
            <pc:docMk/>
            <pc:sldMk cId="1350588716" sldId="261"/>
            <ac:spMk id="3" creationId="{624E8DF0-6003-6530-FEEA-320EDE3C41DD}"/>
          </ac:spMkLst>
        </pc:spChg>
        <pc:spChg chg="add mod">
          <ac:chgData name="Sana Jokhio" userId="8187c46b-df4c-43a0-b665-aa9875ec3f6d" providerId="ADAL" clId="{E217889F-2F2F-46D5-A8F7-CCD37A94F56B}" dt="2024-09-02T10:33:00.771" v="349" actId="6549"/>
          <ac:spMkLst>
            <pc:docMk/>
            <pc:sldMk cId="1350588716" sldId="261"/>
            <ac:spMk id="5" creationId="{8BD737E1-0915-4CEE-7298-51C34D507D01}"/>
          </ac:spMkLst>
        </pc:spChg>
        <pc:spChg chg="add mod">
          <ac:chgData name="Sana Jokhio" userId="8187c46b-df4c-43a0-b665-aa9875ec3f6d" providerId="ADAL" clId="{E217889F-2F2F-46D5-A8F7-CCD37A94F56B}" dt="2024-09-02T10:34:08.748" v="353" actId="207"/>
          <ac:spMkLst>
            <pc:docMk/>
            <pc:sldMk cId="1350588716" sldId="261"/>
            <ac:spMk id="7" creationId="{03D4270C-E12F-2418-B6FD-F84A5067BBED}"/>
          </ac:spMkLst>
        </pc:spChg>
        <pc:graphicFrameChg chg="add mod modGraphic">
          <ac:chgData name="Sana Jokhio" userId="8187c46b-df4c-43a0-b665-aa9875ec3f6d" providerId="ADAL" clId="{E217889F-2F2F-46D5-A8F7-CCD37A94F56B}" dt="2024-09-02T10:33:05.967" v="350" actId="1076"/>
          <ac:graphicFrameMkLst>
            <pc:docMk/>
            <pc:sldMk cId="1350588716" sldId="261"/>
            <ac:graphicFrameMk id="6" creationId="{74E8A878-7F8E-3671-BD13-CF13DB486B8F}"/>
          </ac:graphicFrameMkLst>
        </pc:graphicFrameChg>
      </pc:sldChg>
      <pc:sldChg chg="addSp modSp new mod setBg">
        <pc:chgData name="Sana Jokhio" userId="8187c46b-df4c-43a0-b665-aa9875ec3f6d" providerId="ADAL" clId="{E217889F-2F2F-46D5-A8F7-CCD37A94F56B}" dt="2024-09-02T10:40:03.668" v="446" actId="207"/>
        <pc:sldMkLst>
          <pc:docMk/>
          <pc:sldMk cId="2707857793" sldId="262"/>
        </pc:sldMkLst>
        <pc:spChg chg="add mod">
          <ac:chgData name="Sana Jokhio" userId="8187c46b-df4c-43a0-b665-aa9875ec3f6d" providerId="ADAL" clId="{E217889F-2F2F-46D5-A8F7-CCD37A94F56B}" dt="2024-09-02T10:40:03.668" v="446" actId="207"/>
          <ac:spMkLst>
            <pc:docMk/>
            <pc:sldMk cId="2707857793" sldId="262"/>
            <ac:spMk id="3" creationId="{F6A3F6B1-5ADD-04AC-4629-31A999087458}"/>
          </ac:spMkLst>
        </pc:spChg>
        <pc:graphicFrameChg chg="add mod modGraphic">
          <ac:chgData name="Sana Jokhio" userId="8187c46b-df4c-43a0-b665-aa9875ec3f6d" providerId="ADAL" clId="{E217889F-2F2F-46D5-A8F7-CCD37A94F56B}" dt="2024-09-02T10:38:25.225" v="437" actId="403"/>
          <ac:graphicFrameMkLst>
            <pc:docMk/>
            <pc:sldMk cId="2707857793" sldId="262"/>
            <ac:graphicFrameMk id="4" creationId="{4E4EB4E1-54E5-79AF-D8E4-CF974F0BE9AF}"/>
          </ac:graphicFrameMkLst>
        </pc:graphicFrameChg>
      </pc:sldChg>
      <pc:sldChg chg="addSp modSp new mod setBg">
        <pc:chgData name="Sana Jokhio" userId="8187c46b-df4c-43a0-b665-aa9875ec3f6d" providerId="ADAL" clId="{E217889F-2F2F-46D5-A8F7-CCD37A94F56B}" dt="2024-09-02T10:46:24.258" v="577"/>
        <pc:sldMkLst>
          <pc:docMk/>
          <pc:sldMk cId="3114878107" sldId="263"/>
        </pc:sldMkLst>
        <pc:spChg chg="add mod">
          <ac:chgData name="Sana Jokhio" userId="8187c46b-df4c-43a0-b665-aa9875ec3f6d" providerId="ADAL" clId="{E217889F-2F2F-46D5-A8F7-CCD37A94F56B}" dt="2024-09-02T10:41:00.721" v="463" actId="20577"/>
          <ac:spMkLst>
            <pc:docMk/>
            <pc:sldMk cId="3114878107" sldId="263"/>
            <ac:spMk id="3" creationId="{0CA9B148-BFD9-0E63-924C-292939B1724E}"/>
          </ac:spMkLst>
        </pc:spChg>
        <pc:graphicFrameChg chg="add mod modGraphic">
          <ac:chgData name="Sana Jokhio" userId="8187c46b-df4c-43a0-b665-aa9875ec3f6d" providerId="ADAL" clId="{E217889F-2F2F-46D5-A8F7-CCD37A94F56B}" dt="2024-09-02T10:41:36.472" v="474" actId="20577"/>
          <ac:graphicFrameMkLst>
            <pc:docMk/>
            <pc:sldMk cId="3114878107" sldId="263"/>
            <ac:graphicFrameMk id="4" creationId="{EA067AAD-37EC-3426-00E3-1093F02E82FA}"/>
          </ac:graphicFrameMkLst>
        </pc:graphicFrameChg>
      </pc:sldChg>
      <pc:sldChg chg="addSp modSp new mod setBg">
        <pc:chgData name="Sana Jokhio" userId="8187c46b-df4c-43a0-b665-aa9875ec3f6d" providerId="ADAL" clId="{E217889F-2F2F-46D5-A8F7-CCD37A94F56B}" dt="2024-09-02T10:46:00.448" v="574"/>
        <pc:sldMkLst>
          <pc:docMk/>
          <pc:sldMk cId="2685391985" sldId="264"/>
        </pc:sldMkLst>
        <pc:spChg chg="add mod">
          <ac:chgData name="Sana Jokhio" userId="8187c46b-df4c-43a0-b665-aa9875ec3f6d" providerId="ADAL" clId="{E217889F-2F2F-46D5-A8F7-CCD37A94F56B}" dt="2024-09-02T10:44:42.295" v="568" actId="403"/>
          <ac:spMkLst>
            <pc:docMk/>
            <pc:sldMk cId="2685391985" sldId="264"/>
            <ac:spMk id="3" creationId="{4A7301DF-43BE-CA97-E971-20CE7B67AF6D}"/>
          </ac:spMkLst>
        </pc:spChg>
        <pc:graphicFrameChg chg="add mod modGraphic">
          <ac:chgData name="Sana Jokhio" userId="8187c46b-df4c-43a0-b665-aa9875ec3f6d" providerId="ADAL" clId="{E217889F-2F2F-46D5-A8F7-CCD37A94F56B}" dt="2024-09-02T10:44:55.029" v="571" actId="14734"/>
          <ac:graphicFrameMkLst>
            <pc:docMk/>
            <pc:sldMk cId="2685391985" sldId="264"/>
            <ac:graphicFrameMk id="4" creationId="{E099D22D-D662-CED1-05F6-DD70693512F3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ACFDD-15A8-9F0C-EDE6-7FFEFF5305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71704E-1BB4-F4A8-763A-AFC26B75A4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800247-94E3-4D35-B34A-B18420DF6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3064A7-932B-16F5-FBF6-5C7AAF343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970AA9-73A0-A01D-E07B-35E7B038D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627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2C4E3-A577-0DBE-57EB-1BCEFE617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F142E-0AF2-F9E7-B092-B37FE6380C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A70F7-7C55-7F7A-D170-6D15D1BF22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A273F-46EF-8D80-6F0D-C28374762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7BA9C-17F3-36E8-02D2-2D1101BFE9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8184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B54EA-A376-3B9C-F90C-37B4D6628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459B6C-CE02-1A48-8C73-3B55FC5160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B27889-F3EA-C4F1-1314-CA18E9631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1290C8-6E2E-647C-3D16-6C7C4B97D9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5F085-A975-D1B4-9E31-8153A7010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3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760EC-4FBD-6BE0-9F9A-4CEA007B20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A6ADB-9850-B789-C721-B6A130E7CE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2C6FF-B927-43AA-15D2-B467017918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1036BB-31FA-D538-46E1-19BB48B13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D36A38-96A9-C150-A75C-C56D062D1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A9DD08-66D9-0844-3337-4BA66346A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706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605BA-B8A8-EB5B-18C4-30FC5A4C7C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E3F798-1768-1D10-C8B1-D92146FBD5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EF2D75-2D7D-C09F-3F4D-52BCE7454A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79ABF8-695F-6D23-C56E-582EE3F3A5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8C7A2F-C9EF-9F6C-14ED-7497CF8B75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61A845-8B8D-4224-596D-608711417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B4EB32-D09D-C677-A79A-0F02B6496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193D8-E186-23D0-8F83-BB31A4BAD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3509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FC19E-6370-3D11-9E67-36253B471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960C47-5EBE-4FFD-6351-EE1ABBF74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498D50-E048-6474-D3C9-5E72BFA4C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0AB654-B914-2826-0ABC-C9B742E4D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830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61C968-AE65-9EBE-C138-F65F16A67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FECADD-EA24-52E6-2495-655AFCC14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C85FCF-8374-1135-782D-7D11F5A2D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78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674B4-6599-62D8-0AC8-463316819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37387-23DD-7958-0DC3-6298F12B3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B94961-F6B2-B025-B7A6-2F69B94A4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1634F3-50DE-9A20-2D3A-A7917C94E9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A78770-0742-07C6-560F-34CD92190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179D99-690D-B585-EAAD-B4AA33E95D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459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195B1-F3F6-6595-6091-7DBE81BFC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D8233-74E4-5C5B-B953-948AB074B1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055193-A9A5-AF63-2F98-EB481E8683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96ABB1-8DF7-AC68-98A4-159B01376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1CF26F-E8A3-63C4-BB77-DD924E8CD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4D0AA6-353E-1379-8D91-C7303A456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757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85C84-8C0E-FF46-27BA-5A62DA5DD0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5F0067-1321-CAA4-47E8-D90636F5BB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025293-AC36-B3BB-8A2A-A8AA7D6FC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10DA9-B886-5E68-E983-475E78955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9B6D93-A5C0-606A-A8C8-38B4CD850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666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2E5CE2-46D5-A878-E9AB-FD28D5800F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1DCA0B-03FE-3FA3-DCA2-1C5DED1E0B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539D3E-60A4-816E-B1EE-A597C9F1C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7DA413-F676-5419-019B-CC816A27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FFE7E0-E210-8AC1-CFB4-18293094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4879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1EF7BC-C23B-2EF3-EEB6-9D47E6979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F3BC3E-1474-1A9F-9831-48BF28DC9A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887B31-6060-A41D-9918-C3123042F9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81A142-DA77-4A5F-AD1F-14E6C18F0F5F}" type="datetime1">
              <a:rPr lang="en-US" smtClean="0"/>
              <a:t>1/17/2025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0401AA-597B-2D71-9F84-207B656C0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9780A3-ADE2-CCC7-A93E-A5B3323641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699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7837A-679B-869A-9676-E0866040A4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3810" y="2960716"/>
            <a:ext cx="4036334" cy="2387600"/>
          </a:xfrm>
        </p:spPr>
        <p:txBody>
          <a:bodyPr anchor="t">
            <a:normAutofit/>
          </a:bodyPr>
          <a:lstStyle/>
          <a:p>
            <a:pPr algn="l"/>
            <a:r>
              <a:rPr lang="en-GB" sz="5400"/>
              <a:t>ACCA4024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191F09-B5B6-A8FC-A471-17ED0133CC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13809" y="953037"/>
            <a:ext cx="4036333" cy="1709849"/>
          </a:xfrm>
        </p:spPr>
        <p:txBody>
          <a:bodyPr anchor="b">
            <a:normAutofit/>
          </a:bodyPr>
          <a:lstStyle/>
          <a:p>
            <a:pPr algn="l"/>
            <a:r>
              <a:rPr lang="en-GB" sz="2000"/>
              <a:t>Network and Cyber Security Essentials</a:t>
            </a:r>
          </a:p>
        </p:txBody>
      </p:sp>
      <p:pic>
        <p:nvPicPr>
          <p:cNvPr id="4" name="Picture 3" descr="A web of dots connected">
            <a:extLst>
              <a:ext uri="{FF2B5EF4-FFF2-40B4-BE49-F238E27FC236}">
                <a16:creationId xmlns:a16="http://schemas.microsoft.com/office/drawing/2014/main" id="{975EFE24-D3EE-8C1C-2055-DA74EF1610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699" r="746" b="1"/>
          <a:stretch/>
        </p:blipFill>
        <p:spPr>
          <a:xfrm>
            <a:off x="5922492" y="1842629"/>
            <a:ext cx="5536001" cy="3113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6142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A55E9E9-65CA-981B-C298-CB1EB59B196E}"/>
              </a:ext>
            </a:extLst>
          </p:cNvPr>
          <p:cNvSpPr txBox="1"/>
          <p:nvPr/>
        </p:nvSpPr>
        <p:spPr>
          <a:xfrm>
            <a:off x="226862" y="2382343"/>
            <a:ext cx="7723338" cy="31246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i="0" u="none" strike="noStrike" baseline="0" dirty="0">
                <a:solidFill>
                  <a:schemeClr val="bg1"/>
                </a:solidFill>
              </a:rPr>
              <a:t>Module Code	ACCA4024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i="0" u="none" strike="noStrike" baseline="0" dirty="0">
                <a:solidFill>
                  <a:schemeClr val="bg1"/>
                </a:solidFill>
              </a:rPr>
              <a:t>Title</a:t>
            </a:r>
            <a:r>
              <a:rPr lang="en-US" sz="2800" b="1" dirty="0">
                <a:solidFill>
                  <a:schemeClr val="bg1"/>
                </a:solidFill>
              </a:rPr>
              <a:t>: </a:t>
            </a:r>
            <a:r>
              <a:rPr lang="en-US" sz="2800" b="1" i="0" u="none" strike="noStrike" baseline="0" dirty="0">
                <a:solidFill>
                  <a:schemeClr val="bg1"/>
                </a:solidFill>
              </a:rPr>
              <a:t>Networks and Cyber Security Essentials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i="0" u="none" strike="noStrike" baseline="0" dirty="0">
                <a:solidFill>
                  <a:schemeClr val="bg1"/>
                </a:solidFill>
              </a:rPr>
              <a:t>Level	4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i="0" u="none" strike="noStrike" baseline="0" dirty="0">
                <a:solidFill>
                  <a:schemeClr val="bg1"/>
                </a:solidFill>
              </a:rPr>
              <a:t>Credits	20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i="0" u="none" strike="noStrike" baseline="0">
                <a:solidFill>
                  <a:schemeClr val="bg1"/>
                </a:solidFill>
              </a:rPr>
              <a:t>Pre-Requisites:</a:t>
            </a:r>
            <a:r>
              <a:rPr lang="en-US" sz="2800" b="1" i="0" u="none" strike="noStrike" baseline="0" dirty="0">
                <a:solidFill>
                  <a:schemeClr val="bg1"/>
                </a:solidFill>
              </a:rPr>
              <a:t>	None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0" i="0" u="none" strike="noStrike" baseline="0" dirty="0"/>
          </a:p>
        </p:txBody>
      </p:sp>
    </p:spTree>
    <p:extLst>
      <p:ext uri="{BB962C8B-B14F-4D97-AF65-F5344CB8AC3E}">
        <p14:creationId xmlns:p14="http://schemas.microsoft.com/office/powerpoint/2010/main" val="42242866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A4FADCD-235D-80A3-0B7C-6EF501FA5077}"/>
              </a:ext>
            </a:extLst>
          </p:cNvPr>
          <p:cNvSpPr txBox="1"/>
          <p:nvPr/>
        </p:nvSpPr>
        <p:spPr>
          <a:xfrm>
            <a:off x="927100" y="467836"/>
            <a:ext cx="92583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u="none" strike="noStrike" baseline="0" dirty="0">
                <a:latin typeface="Arial" panose="020B0604020202020204" pitchFamily="34" charset="0"/>
              </a:rPr>
              <a:t>AIM(S)</a:t>
            </a:r>
          </a:p>
          <a:p>
            <a:endParaRPr lang="en-GB" sz="2800" b="1" i="0" u="none" strike="noStrike" baseline="0" dirty="0"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480ADC-7E92-A038-FA33-FAEC9222FCAC}"/>
              </a:ext>
            </a:extLst>
          </p:cNvPr>
          <p:cNvSpPr txBox="1"/>
          <p:nvPr/>
        </p:nvSpPr>
        <p:spPr>
          <a:xfrm>
            <a:off x="1282700" y="5164435"/>
            <a:ext cx="65532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1140" algn="just"/>
            <a:r>
              <a:rPr lang="en-GB" sz="2400" b="0" i="0" u="none" strike="noStrike" baseline="0" dirty="0">
                <a:latin typeface="Arial" panose="020B0604020202020204" pitchFamily="34" charset="0"/>
              </a:rPr>
              <a:t>To provide the students with an understanding of the key concepts and fundamentals of data communications, computer networks and security of data and devices in a network.</a:t>
            </a:r>
          </a:p>
        </p:txBody>
      </p:sp>
    </p:spTree>
    <p:extLst>
      <p:ext uri="{BB962C8B-B14F-4D97-AF65-F5344CB8AC3E}">
        <p14:creationId xmlns:p14="http://schemas.microsoft.com/office/powerpoint/2010/main" val="441540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DAAEAF9-55D3-17FB-7456-18B6777A2C57}"/>
              </a:ext>
            </a:extLst>
          </p:cNvPr>
          <p:cNvSpPr txBox="1"/>
          <p:nvPr/>
        </p:nvSpPr>
        <p:spPr>
          <a:xfrm>
            <a:off x="368300" y="1096139"/>
            <a:ext cx="5588000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LEARNING OUTCOMES</a:t>
            </a:r>
          </a:p>
          <a:p>
            <a:endParaRPr lang="en-GB" sz="2400" b="1" dirty="0"/>
          </a:p>
          <a:p>
            <a:r>
              <a:rPr lang="en-GB" sz="2400" dirty="0"/>
              <a:t>Upon the successful completion of this module, the student should be able to:</a:t>
            </a:r>
          </a:p>
          <a:p>
            <a:endParaRPr lang="en-GB" sz="2400" dirty="0"/>
          </a:p>
          <a:p>
            <a:r>
              <a:rPr lang="en-GB" sz="2400" dirty="0"/>
              <a:t>•   Develop fundamental understanding of network basics in terms of architecture, devices, </a:t>
            </a:r>
          </a:p>
          <a:p>
            <a:r>
              <a:rPr lang="en-GB" sz="2400" dirty="0"/>
              <a:t>application and protocols.</a:t>
            </a:r>
          </a:p>
          <a:p>
            <a:r>
              <a:rPr lang="en-GB" sz="2400" dirty="0"/>
              <a:t>•   Demonstrate systematic understanding of security policies and measures to mitigate internal and </a:t>
            </a:r>
          </a:p>
          <a:p>
            <a:r>
              <a:rPr lang="en-GB" sz="2400" dirty="0"/>
              <a:t>external attacks and threats in a network.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C458F07-B940-70D9-408A-7F5F493E018C}"/>
              </a:ext>
            </a:extLst>
          </p:cNvPr>
          <p:cNvSpPr/>
          <p:nvPr/>
        </p:nvSpPr>
        <p:spPr>
          <a:xfrm>
            <a:off x="6235702" y="533400"/>
            <a:ext cx="5587998" cy="5791200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539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2C80801-09D5-2842-E862-C7DEEFC5A8CA}"/>
              </a:ext>
            </a:extLst>
          </p:cNvPr>
          <p:cNvSpPr txBox="1"/>
          <p:nvPr/>
        </p:nvSpPr>
        <p:spPr>
          <a:xfrm>
            <a:off x="444500" y="659011"/>
            <a:ext cx="6096000" cy="55399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</a:rPr>
              <a:t>INDICATIVE CONTENT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</a:rPr>
              <a:t>Fundamentals of networks, circuit and packet switching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</a:rPr>
              <a:t>Communication on a network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</a:rPr>
              <a:t>Client server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</a:rPr>
              <a:t>OSI and TCP/IP Models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</a:rPr>
              <a:t>Types of Networks – LAN, WAN, MAN, SAN, etc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</a:rPr>
              <a:t>Physical and logical addressing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</a:rPr>
              <a:t>Wireless networks and standards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</a:rPr>
              <a:t>Cyber Security – attacks, access control, encryption, cryptography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</a:rPr>
              <a:t>Importance of data 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</a:rPr>
              <a:t>System security – firewalls, threats, intruders and malicious software</a:t>
            </a:r>
          </a:p>
        </p:txBody>
      </p:sp>
    </p:spTree>
    <p:extLst>
      <p:ext uri="{BB962C8B-B14F-4D97-AF65-F5344CB8AC3E}">
        <p14:creationId xmlns:p14="http://schemas.microsoft.com/office/powerpoint/2010/main" val="1284500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BD737E1-0915-4CEE-7298-51C34D507D01}"/>
              </a:ext>
            </a:extLst>
          </p:cNvPr>
          <p:cNvSpPr txBox="1"/>
          <p:nvPr/>
        </p:nvSpPr>
        <p:spPr>
          <a:xfrm>
            <a:off x="571500" y="1243906"/>
            <a:ext cx="609600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u="none" strike="noStrike" baseline="0" dirty="0">
                <a:latin typeface="Arial" panose="020B0604020202020204" pitchFamily="34" charset="0"/>
              </a:rPr>
              <a:t>Study Time Allocation</a:t>
            </a:r>
          </a:p>
          <a:p>
            <a:endParaRPr lang="en-GB" sz="2400" b="1" i="0" u="none" strike="noStrike" baseline="0" dirty="0">
              <a:latin typeface="Arial" panose="020B0604020202020204" pitchFamily="34" charset="0"/>
            </a:endParaRPr>
          </a:p>
          <a:p>
            <a:r>
              <a:rPr lang="en-GB" sz="1800" b="0" i="0" u="none" strike="noStrike" baseline="0" dirty="0">
                <a:latin typeface="Arial" panose="020B0604020202020204" pitchFamily="34" charset="0"/>
              </a:rPr>
              <a:t>The study time for the module is divided as follows:</a:t>
            </a:r>
          </a:p>
          <a:p>
            <a:endParaRPr lang="en-GB" sz="1800" b="0" i="0" u="none" strike="noStrike" baseline="0" dirty="0">
              <a:latin typeface="Arial" panose="020B060402020202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4E8A878-7F8E-3671-BD13-CF13DB486B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4946633"/>
              </p:ext>
            </p:extLst>
          </p:nvPr>
        </p:nvGraphicFramePr>
        <p:xfrm>
          <a:off x="571500" y="2777066"/>
          <a:ext cx="8127999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680204628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378445597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71092163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Activity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Percentatge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04723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Scheduled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452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Independent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7949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29148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7568196"/>
                  </a:ext>
                </a:extLst>
              </a:tr>
            </a:tbl>
          </a:graphicData>
        </a:graphic>
      </p:graphicFrame>
      <p:sp>
        <p:nvSpPr>
          <p:cNvPr id="7" name="Rectangle: Folded Corner 6">
            <a:extLst>
              <a:ext uri="{FF2B5EF4-FFF2-40B4-BE49-F238E27FC236}">
                <a16:creationId xmlns:a16="http://schemas.microsoft.com/office/drawing/2014/main" id="{03D4270C-E12F-2418-B6FD-F84A5067BBED}"/>
              </a:ext>
            </a:extLst>
          </p:cNvPr>
          <p:cNvSpPr/>
          <p:nvPr/>
        </p:nvSpPr>
        <p:spPr>
          <a:xfrm>
            <a:off x="9118600" y="342900"/>
            <a:ext cx="2806700" cy="6261100"/>
          </a:xfrm>
          <a:prstGeom prst="foldedCorner">
            <a:avLst/>
          </a:prstGeom>
          <a:blipFill>
            <a:blip r:embed="rId2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5887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6A3F6B1-5ADD-04AC-4629-31A999087458}"/>
              </a:ext>
            </a:extLst>
          </p:cNvPr>
          <p:cNvSpPr txBox="1"/>
          <p:nvPr/>
        </p:nvSpPr>
        <p:spPr>
          <a:xfrm>
            <a:off x="457200" y="759936"/>
            <a:ext cx="89281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b="0" i="0" u="none" strike="noStrike" baseline="0" dirty="0">
              <a:latin typeface="Times New Roman" panose="02020603050405020304" pitchFamily="18" charset="0"/>
            </a:endParaRPr>
          </a:p>
          <a:p>
            <a:r>
              <a:rPr lang="en-GB" sz="2400" b="1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</a:rPr>
              <a:t>ASSESSMENT</a:t>
            </a:r>
          </a:p>
          <a:p>
            <a:endParaRPr lang="en-GB" sz="2400" b="1" i="0" u="none" strike="noStrike" baseline="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r>
              <a:rPr lang="en-GB" sz="2400" b="1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</a:rPr>
              <a:t>Assessment Component 1</a:t>
            </a:r>
          </a:p>
          <a:p>
            <a:r>
              <a:rPr lang="en-GB" sz="2400" b="0" i="0" u="none" strike="noStrike" baseline="0" dirty="0">
                <a:solidFill>
                  <a:schemeClr val="bg1"/>
                </a:solidFill>
                <a:latin typeface="Segoe UI Symbol" panose="020B0502040204020203" pitchFamily="34" charset="0"/>
              </a:rPr>
              <a:t>☐	</a:t>
            </a:r>
            <a:r>
              <a:rPr lang="en-GB" sz="2400" b="1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</a:rPr>
              <a:t>Written exam	</a:t>
            </a:r>
            <a:r>
              <a:rPr lang="en-GB" sz="2400" b="0" i="0" u="none" strike="noStrike" baseline="0" dirty="0">
                <a:solidFill>
                  <a:schemeClr val="bg1"/>
                </a:solidFill>
                <a:latin typeface="Segoe UI Symbol" panose="020B0502040204020203" pitchFamily="34" charset="0"/>
              </a:rPr>
              <a:t>☒	</a:t>
            </a:r>
            <a:r>
              <a:rPr lang="en-GB" sz="2400" b="1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</a:rPr>
              <a:t>Coursework	</a:t>
            </a:r>
            <a:r>
              <a:rPr lang="en-GB" sz="2400" b="0" i="0" u="none" strike="noStrike" baseline="0" dirty="0">
                <a:solidFill>
                  <a:schemeClr val="bg1"/>
                </a:solidFill>
                <a:latin typeface="Segoe UI Symbol" panose="020B0502040204020203" pitchFamily="34" charset="0"/>
              </a:rPr>
              <a:t>☐	</a:t>
            </a:r>
            <a:r>
              <a:rPr lang="en-GB" sz="2400" b="1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</a:rPr>
              <a:t>Practical</a:t>
            </a:r>
            <a:r>
              <a:rPr lang="en-GB" sz="2400" b="1" i="0" u="none" strike="noStrike" baseline="0" dirty="0">
                <a:latin typeface="Arial" panose="020B0604020202020204" pitchFamily="34" charset="0"/>
              </a:rPr>
              <a:t>	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E4EB4E1-54E5-79AF-D8E4-CF974F0BE9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5706083"/>
              </p:ext>
            </p:extLst>
          </p:nvPr>
        </p:nvGraphicFramePr>
        <p:xfrm>
          <a:off x="558800" y="3417393"/>
          <a:ext cx="8127999" cy="164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276973151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702992364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78666212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Mode of 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Volume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Weighting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7277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Portfolio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2000 words equivalent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8307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78577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CA9B148-BFD9-0E63-924C-292939B1724E}"/>
              </a:ext>
            </a:extLst>
          </p:cNvPr>
          <p:cNvSpPr txBox="1"/>
          <p:nvPr/>
        </p:nvSpPr>
        <p:spPr>
          <a:xfrm>
            <a:off x="673100" y="913825"/>
            <a:ext cx="78105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u="none" strike="noStrike" baseline="0" dirty="0">
                <a:latin typeface="Arial" panose="020B0604020202020204" pitchFamily="34" charset="0"/>
              </a:rPr>
              <a:t>Assessment Component 2</a:t>
            </a:r>
          </a:p>
          <a:p>
            <a:endParaRPr lang="en-GB" b="1" i="0" u="none" strike="noStrike" baseline="0" dirty="0">
              <a:latin typeface="Arial" panose="020B0604020202020204" pitchFamily="34" charset="0"/>
            </a:endParaRPr>
          </a:p>
          <a:p>
            <a:r>
              <a:rPr lang="en-GB" b="0" i="0" u="none" strike="noStrike" baseline="0" dirty="0">
                <a:latin typeface="Segoe UI Symbol" panose="020B0502040204020203" pitchFamily="34" charset="0"/>
              </a:rPr>
              <a:t>☒	</a:t>
            </a:r>
            <a:r>
              <a:rPr lang="en-GB" b="1" i="0" u="none" strike="noStrike" baseline="0" dirty="0">
                <a:latin typeface="Arial" panose="020B0604020202020204" pitchFamily="34" charset="0"/>
              </a:rPr>
              <a:t>Written exam	</a:t>
            </a:r>
            <a:r>
              <a:rPr lang="en-GB" b="0" i="0" u="none" strike="noStrike" baseline="0" dirty="0">
                <a:latin typeface="Segoe UI Symbol" panose="020B0502040204020203" pitchFamily="34" charset="0"/>
              </a:rPr>
              <a:t>☐	</a:t>
            </a:r>
            <a:r>
              <a:rPr lang="en-GB" b="1" i="0" u="none" strike="noStrike" baseline="0" dirty="0">
                <a:latin typeface="Arial" panose="020B0604020202020204" pitchFamily="34" charset="0"/>
              </a:rPr>
              <a:t>Coursework	</a:t>
            </a:r>
            <a:r>
              <a:rPr lang="en-GB" b="0" i="0" u="none" strike="noStrike" baseline="0" dirty="0">
                <a:latin typeface="Segoe UI Symbol" panose="020B0502040204020203" pitchFamily="34" charset="0"/>
              </a:rPr>
              <a:t>☐	</a:t>
            </a:r>
            <a:r>
              <a:rPr lang="en-GB" b="1" i="0" u="none" strike="noStrike" baseline="0" dirty="0">
                <a:latin typeface="Arial" panose="020B0604020202020204" pitchFamily="34" charset="0"/>
              </a:rPr>
              <a:t>Practical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A067AAD-37EC-3426-00E3-1093F02E82F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273696"/>
              </p:ext>
            </p:extLst>
          </p:nvPr>
        </p:nvGraphicFramePr>
        <p:xfrm>
          <a:off x="514350" y="2312493"/>
          <a:ext cx="8127999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4650">
                  <a:extLst>
                    <a:ext uri="{9D8B030D-6E8A-4147-A177-3AD203B41FA5}">
                      <a16:colId xmlns:a16="http://schemas.microsoft.com/office/drawing/2014/main" val="2276973151"/>
                    </a:ext>
                  </a:extLst>
                </a:gridCol>
                <a:gridCol w="2504016">
                  <a:extLst>
                    <a:ext uri="{9D8B030D-6E8A-4147-A177-3AD203B41FA5}">
                      <a16:colId xmlns:a16="http://schemas.microsoft.com/office/drawing/2014/main" val="702992364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78666212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Mode of 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Volume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Weighting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7277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Exam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1hr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8307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48781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A7301DF-43BE-CA97-E971-20CE7B67AF6D}"/>
              </a:ext>
            </a:extLst>
          </p:cNvPr>
          <p:cNvSpPr txBox="1"/>
          <p:nvPr/>
        </p:nvSpPr>
        <p:spPr>
          <a:xfrm>
            <a:off x="850900" y="1002437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u="none" strike="noStrike" baseline="0" dirty="0">
                <a:latin typeface="Arial" panose="020B0604020202020204" pitchFamily="34" charset="0"/>
              </a:rPr>
              <a:t>Assessment Summary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099D22D-D662-CED1-05F6-DD70693512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3236299"/>
              </p:ext>
            </p:extLst>
          </p:nvPr>
        </p:nvGraphicFramePr>
        <p:xfrm>
          <a:off x="850900" y="2984500"/>
          <a:ext cx="5003800" cy="25916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3500">
                  <a:extLst>
                    <a:ext uri="{9D8B030D-6E8A-4147-A177-3AD203B41FA5}">
                      <a16:colId xmlns:a16="http://schemas.microsoft.com/office/drawing/2014/main" val="2276973151"/>
                    </a:ext>
                  </a:extLst>
                </a:gridCol>
                <a:gridCol w="2400300">
                  <a:extLst>
                    <a:ext uri="{9D8B030D-6E8A-4147-A177-3AD203B41FA5}">
                      <a16:colId xmlns:a16="http://schemas.microsoft.com/office/drawing/2014/main" val="702992364"/>
                    </a:ext>
                  </a:extLst>
                </a:gridCol>
              </a:tblGrid>
              <a:tr h="647916">
                <a:tc>
                  <a:txBody>
                    <a:bodyPr/>
                    <a:lstStyle/>
                    <a:p>
                      <a:r>
                        <a:rPr lang="en-GB" sz="2400" dirty="0"/>
                        <a:t>Activity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Percentage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727717"/>
                  </a:ext>
                </a:extLst>
              </a:tr>
              <a:tr h="647916">
                <a:tc>
                  <a:txBody>
                    <a:bodyPr/>
                    <a:lstStyle/>
                    <a:p>
                      <a:r>
                        <a:rPr lang="en-GB" sz="2400" dirty="0"/>
                        <a:t>Course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830759"/>
                  </a:ext>
                </a:extLst>
              </a:tr>
              <a:tr h="647916">
                <a:tc>
                  <a:txBody>
                    <a:bodyPr/>
                    <a:lstStyle/>
                    <a:p>
                      <a:r>
                        <a:rPr lang="en-GB" sz="2400" dirty="0"/>
                        <a:t>Exam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1214588"/>
                  </a:ext>
                </a:extLst>
              </a:tr>
              <a:tr h="647916">
                <a:tc>
                  <a:txBody>
                    <a:bodyPr/>
                    <a:lstStyle/>
                    <a:p>
                      <a:r>
                        <a:rPr lang="en-GB" sz="24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49322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53919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295</Words>
  <Application>Microsoft Office PowerPoint</Application>
  <PresentationFormat>Widescreen</PresentationFormat>
  <Paragraphs>75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Aptos Display</vt:lpstr>
      <vt:lpstr>Arial</vt:lpstr>
      <vt:lpstr>Segoe UI Symbol</vt:lpstr>
      <vt:lpstr>Times New Roman</vt:lpstr>
      <vt:lpstr>Office Theme</vt:lpstr>
      <vt:lpstr>ACCA4024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Sana Jokhio</dc:creator>
  <cp:lastModifiedBy>Sana Jokhio</cp:lastModifiedBy>
  <cp:revision>2</cp:revision>
  <dcterms:created xsi:type="dcterms:W3CDTF">2024-09-02T10:05:44Z</dcterms:created>
  <dcterms:modified xsi:type="dcterms:W3CDTF">2025-01-17T20:23:18Z</dcterms:modified>
</cp:coreProperties>
</file>