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9"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524D6-657D-F34C-80A2-B1BB401B8764}" v="326" dt="2022-07-19T11:34:13.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40"/>
    <p:restoredTop sz="71947"/>
  </p:normalViewPr>
  <p:slideViewPr>
    <p:cSldViewPr snapToGrid="0" snapToObjects="1">
      <p:cViewPr varScale="1">
        <p:scale>
          <a:sx n="113" d="100"/>
          <a:sy n="113" d="100"/>
        </p:scale>
        <p:origin x="21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Garcia Dos Santos (1921108)" userId="98d3550d-06ea-4ac5-87f5-924e173954c4" providerId="ADAL" clId="{AD9524D6-657D-F34C-80A2-B1BB401B8764}"/>
    <pc:docChg chg="undo redo custSel addSld modSld">
      <pc:chgData name="Michelle Garcia Dos Santos (1921108)" userId="98d3550d-06ea-4ac5-87f5-924e173954c4" providerId="ADAL" clId="{AD9524D6-657D-F34C-80A2-B1BB401B8764}" dt="2022-07-19T11:34:13.721" v="5913" actId="14100"/>
      <pc:docMkLst>
        <pc:docMk/>
      </pc:docMkLst>
      <pc:sldChg chg="addSp delSp modSp mod setBg setClrOvrMap delDesignElem">
        <pc:chgData name="Michelle Garcia Dos Santos (1921108)" userId="98d3550d-06ea-4ac5-87f5-924e173954c4" providerId="ADAL" clId="{AD9524D6-657D-F34C-80A2-B1BB401B8764}" dt="2022-07-07T16:57:54.084" v="3058" actId="26606"/>
        <pc:sldMkLst>
          <pc:docMk/>
          <pc:sldMk cId="3992104906" sldId="256"/>
        </pc:sldMkLst>
        <pc:spChg chg="mod ord">
          <ac:chgData name="Michelle Garcia Dos Santos (1921108)" userId="98d3550d-06ea-4ac5-87f5-924e173954c4" providerId="ADAL" clId="{AD9524D6-657D-F34C-80A2-B1BB401B8764}" dt="2022-07-07T16:57:54.075" v="3057" actId="26606"/>
          <ac:spMkLst>
            <pc:docMk/>
            <pc:sldMk cId="3992104906" sldId="256"/>
            <ac:spMk id="2" creationId="{B5D2C7A8-F204-20EC-188B-D8960A974804}"/>
          </ac:spMkLst>
        </pc:spChg>
        <pc:spChg chg="mod">
          <ac:chgData name="Michelle Garcia Dos Santos (1921108)" userId="98d3550d-06ea-4ac5-87f5-924e173954c4" providerId="ADAL" clId="{AD9524D6-657D-F34C-80A2-B1BB401B8764}" dt="2022-07-07T16:57:54.084" v="3058" actId="26606"/>
          <ac:spMkLst>
            <pc:docMk/>
            <pc:sldMk cId="3992104906" sldId="256"/>
            <ac:spMk id="3" creationId="{8D64D743-0287-74FC-E248-020AA6F3BF72}"/>
          </ac:spMkLst>
        </pc:spChg>
        <pc:spChg chg="del">
          <ac:chgData name="Michelle Garcia Dos Santos (1921108)" userId="98d3550d-06ea-4ac5-87f5-924e173954c4" providerId="ADAL" clId="{AD9524D6-657D-F34C-80A2-B1BB401B8764}" dt="2022-06-12T17:01:29.880" v="0" actId="478"/>
          <ac:spMkLst>
            <pc:docMk/>
            <pc:sldMk cId="3992104906" sldId="256"/>
            <ac:spMk id="10" creationId="{DB0CF5D8-10EA-B756-8C62-4B1612829EEE}"/>
          </ac:spMkLst>
        </pc:spChg>
        <pc:spChg chg="add del">
          <ac:chgData name="Michelle Garcia Dos Santos (1921108)" userId="98d3550d-06ea-4ac5-87f5-924e173954c4" providerId="ADAL" clId="{AD9524D6-657D-F34C-80A2-B1BB401B8764}" dt="2022-06-24T00:23:52.864" v="870" actId="26606"/>
          <ac:spMkLst>
            <pc:docMk/>
            <pc:sldMk cId="3992104906" sldId="256"/>
            <ac:spMk id="23" creationId="{665DBBEF-238B-476B-96AB-8AAC3224ECEA}"/>
          </ac:spMkLst>
        </pc:spChg>
        <pc:spChg chg="add del">
          <ac:chgData name="Michelle Garcia Dos Santos (1921108)" userId="98d3550d-06ea-4ac5-87f5-924e173954c4" providerId="ADAL" clId="{AD9524D6-657D-F34C-80A2-B1BB401B8764}" dt="2022-06-12T17:35:29.193" v="256" actId="26606"/>
          <ac:spMkLst>
            <pc:docMk/>
            <pc:sldMk cId="3992104906" sldId="256"/>
            <ac:spMk id="26" creationId="{06DA9DF9-31F7-4056-B42E-878CC92417B8}"/>
          </ac:spMkLst>
        </pc:spChg>
        <pc:spChg chg="add del">
          <ac:chgData name="Michelle Garcia Dos Santos (1921108)" userId="98d3550d-06ea-4ac5-87f5-924e173954c4" providerId="ADAL" clId="{AD9524D6-657D-F34C-80A2-B1BB401B8764}" dt="2022-06-24T00:23:52.864" v="870" actId="26606"/>
          <ac:spMkLst>
            <pc:docMk/>
            <pc:sldMk cId="3992104906" sldId="256"/>
            <ac:spMk id="28" creationId="{3FCFB1DE-0B7E-48CC-BA90-B2AB0889F9D6}"/>
          </ac:spMkLst>
        </pc:spChg>
        <pc:spChg chg="add del">
          <ac:chgData name="Michelle Garcia Dos Santos (1921108)" userId="98d3550d-06ea-4ac5-87f5-924e173954c4" providerId="ADAL" clId="{AD9524D6-657D-F34C-80A2-B1BB401B8764}" dt="2022-06-24T00:24:19.082" v="872" actId="26606"/>
          <ac:spMkLst>
            <pc:docMk/>
            <pc:sldMk cId="3992104906" sldId="256"/>
            <ac:spMk id="30" creationId="{BCC55ACC-A2F6-403C-A3A4-D59B3734D45F}"/>
          </ac:spMkLst>
        </pc:spChg>
        <pc:spChg chg="add del">
          <ac:chgData name="Michelle Garcia Dos Santos (1921108)" userId="98d3550d-06ea-4ac5-87f5-924e173954c4" providerId="ADAL" clId="{AD9524D6-657D-F34C-80A2-B1BB401B8764}" dt="2022-06-12T17:35:06.452" v="249" actId="26606"/>
          <ac:spMkLst>
            <pc:docMk/>
            <pc:sldMk cId="3992104906" sldId="256"/>
            <ac:spMk id="31" creationId="{06DA9DF9-31F7-4056-B42E-878CC92417B8}"/>
          </ac:spMkLst>
        </pc:spChg>
        <pc:spChg chg="add del">
          <ac:chgData name="Michelle Garcia Dos Santos (1921108)" userId="98d3550d-06ea-4ac5-87f5-924e173954c4" providerId="ADAL" clId="{AD9524D6-657D-F34C-80A2-B1BB401B8764}" dt="2022-06-24T00:24:41.307" v="874" actId="26606"/>
          <ac:spMkLst>
            <pc:docMk/>
            <pc:sldMk cId="3992104906" sldId="256"/>
            <ac:spMk id="32" creationId="{665DBBEF-238B-476B-96AB-8AAC3224ECEA}"/>
          </ac:spMkLst>
        </pc:spChg>
        <pc:spChg chg="add del">
          <ac:chgData name="Michelle Garcia Dos Santos (1921108)" userId="98d3550d-06ea-4ac5-87f5-924e173954c4" providerId="ADAL" clId="{AD9524D6-657D-F34C-80A2-B1BB401B8764}" dt="2022-06-12T17:35:14.201" v="251" actId="26606"/>
          <ac:spMkLst>
            <pc:docMk/>
            <pc:sldMk cId="3992104906" sldId="256"/>
            <ac:spMk id="33" creationId="{178FB36B-5BFE-42CA-BC60-1115E0D95EEC}"/>
          </ac:spMkLst>
        </pc:spChg>
        <pc:spChg chg="add del">
          <ac:chgData name="Michelle Garcia Dos Santos (1921108)" userId="98d3550d-06ea-4ac5-87f5-924e173954c4" providerId="ADAL" clId="{AD9524D6-657D-F34C-80A2-B1BB401B8764}" dt="2022-06-12T17:35:14.201" v="251" actId="26606"/>
          <ac:spMkLst>
            <pc:docMk/>
            <pc:sldMk cId="3992104906" sldId="256"/>
            <ac:spMk id="34" creationId="{ECC07320-C2CA-4E29-8481-9D9E143C7788}"/>
          </ac:spMkLst>
        </pc:spChg>
        <pc:spChg chg="add del">
          <ac:chgData name="Michelle Garcia Dos Santos (1921108)" userId="98d3550d-06ea-4ac5-87f5-924e173954c4" providerId="ADAL" clId="{AD9524D6-657D-F34C-80A2-B1BB401B8764}" dt="2022-06-12T17:35:16.613" v="253" actId="26606"/>
          <ac:spMkLst>
            <pc:docMk/>
            <pc:sldMk cId="3992104906" sldId="256"/>
            <ac:spMk id="35" creationId="{63794DCE-9D34-40DF-AB3F-06DA8ACCDA97}"/>
          </ac:spMkLst>
        </pc:spChg>
        <pc:spChg chg="add del">
          <ac:chgData name="Michelle Garcia Dos Santos (1921108)" userId="98d3550d-06ea-4ac5-87f5-924e173954c4" providerId="ADAL" clId="{AD9524D6-657D-F34C-80A2-B1BB401B8764}" dt="2022-06-12T17:35:16.613" v="253" actId="26606"/>
          <ac:spMkLst>
            <pc:docMk/>
            <pc:sldMk cId="3992104906" sldId="256"/>
            <ac:spMk id="36" creationId="{F6EF57EF-D042-41D3-83E8-41A1FE6C11EB}"/>
          </ac:spMkLst>
        </pc:spChg>
        <pc:spChg chg="add del">
          <ac:chgData name="Michelle Garcia Dos Santos (1921108)" userId="98d3550d-06ea-4ac5-87f5-924e173954c4" providerId="ADAL" clId="{AD9524D6-657D-F34C-80A2-B1BB401B8764}" dt="2022-06-12T17:35:16.613" v="253" actId="26606"/>
          <ac:spMkLst>
            <pc:docMk/>
            <pc:sldMk cId="3992104906" sldId="256"/>
            <ac:spMk id="37" creationId="{45006452-918C-4282-A72C-C9692B669104}"/>
          </ac:spMkLst>
        </pc:spChg>
        <pc:spChg chg="add del">
          <ac:chgData name="Michelle Garcia Dos Santos (1921108)" userId="98d3550d-06ea-4ac5-87f5-924e173954c4" providerId="ADAL" clId="{AD9524D6-657D-F34C-80A2-B1BB401B8764}" dt="2022-06-12T17:35:16.613" v="253" actId="26606"/>
          <ac:spMkLst>
            <pc:docMk/>
            <pc:sldMk cId="3992104906" sldId="256"/>
            <ac:spMk id="38" creationId="{D00A59BB-A268-4F3E-9D41-CA265AF16870}"/>
          </ac:spMkLst>
        </pc:spChg>
        <pc:spChg chg="add del">
          <ac:chgData name="Michelle Garcia Dos Santos (1921108)" userId="98d3550d-06ea-4ac5-87f5-924e173954c4" providerId="ADAL" clId="{AD9524D6-657D-F34C-80A2-B1BB401B8764}" dt="2022-06-24T00:24:41.307" v="874" actId="26606"/>
          <ac:spMkLst>
            <pc:docMk/>
            <pc:sldMk cId="3992104906" sldId="256"/>
            <ac:spMk id="40" creationId="{3FCFB1DE-0B7E-48CC-BA90-B2AB0889F9D6}"/>
          </ac:spMkLst>
        </pc:spChg>
        <pc:spChg chg="add del">
          <ac:chgData name="Michelle Garcia Dos Santos (1921108)" userId="98d3550d-06ea-4ac5-87f5-924e173954c4" providerId="ADAL" clId="{AD9524D6-657D-F34C-80A2-B1BB401B8764}" dt="2022-07-07T16:57:54.084" v="3058" actId="26606"/>
          <ac:spMkLst>
            <pc:docMk/>
            <pc:sldMk cId="3992104906" sldId="256"/>
            <ac:spMk id="42" creationId="{E91DC736-0EF8-4F87-9146-EBF1D2EE4D3D}"/>
          </ac:spMkLst>
        </pc:spChg>
        <pc:spChg chg="add del">
          <ac:chgData name="Michelle Garcia Dos Santos (1921108)" userId="98d3550d-06ea-4ac5-87f5-924e173954c4" providerId="ADAL" clId="{AD9524D6-657D-F34C-80A2-B1BB401B8764}" dt="2022-07-07T16:57:54.084" v="3058" actId="26606"/>
          <ac:spMkLst>
            <pc:docMk/>
            <pc:sldMk cId="3992104906" sldId="256"/>
            <ac:spMk id="43" creationId="{097CD68E-23E3-4007-8847-CD0944C4F7BE}"/>
          </ac:spMkLst>
        </pc:spChg>
        <pc:spChg chg="add del">
          <ac:chgData name="Michelle Garcia Dos Santos (1921108)" userId="98d3550d-06ea-4ac5-87f5-924e173954c4" providerId="ADAL" clId="{AD9524D6-657D-F34C-80A2-B1BB401B8764}" dt="2022-07-07T16:57:54.084" v="3058" actId="26606"/>
          <ac:spMkLst>
            <pc:docMk/>
            <pc:sldMk cId="3992104906" sldId="256"/>
            <ac:spMk id="44" creationId="{AF2F604E-43BE-4DC3-B983-E071523364F8}"/>
          </ac:spMkLst>
        </pc:spChg>
        <pc:spChg chg="add del">
          <ac:chgData name="Michelle Garcia Dos Santos (1921108)" userId="98d3550d-06ea-4ac5-87f5-924e173954c4" providerId="ADAL" clId="{AD9524D6-657D-F34C-80A2-B1BB401B8764}" dt="2022-07-07T16:57:54.084" v="3058" actId="26606"/>
          <ac:spMkLst>
            <pc:docMk/>
            <pc:sldMk cId="3992104906" sldId="256"/>
            <ac:spMk id="45" creationId="{08C9B587-E65E-4B52-B37C-ABEBB6E87928}"/>
          </ac:spMkLst>
        </pc:spChg>
        <pc:spChg chg="add del">
          <ac:chgData name="Michelle Garcia Dos Santos (1921108)" userId="98d3550d-06ea-4ac5-87f5-924e173954c4" providerId="ADAL" clId="{AD9524D6-657D-F34C-80A2-B1BB401B8764}" dt="2022-06-12T17:35:29.182" v="255" actId="26606"/>
          <ac:spMkLst>
            <pc:docMk/>
            <pc:sldMk cId="3992104906" sldId="256"/>
            <ac:spMk id="47" creationId="{C7D023E4-8DE1-436E-9847-ED6A4B4B04FD}"/>
          </ac:spMkLst>
        </pc:spChg>
        <pc:spChg chg="add del">
          <ac:chgData name="Michelle Garcia Dos Santos (1921108)" userId="98d3550d-06ea-4ac5-87f5-924e173954c4" providerId="ADAL" clId="{AD9524D6-657D-F34C-80A2-B1BB401B8764}" dt="2022-06-12T17:35:29.182" v="255" actId="26606"/>
          <ac:spMkLst>
            <pc:docMk/>
            <pc:sldMk cId="3992104906" sldId="256"/>
            <ac:spMk id="48" creationId="{8B2B1708-8CE4-4A20-94F5-55118AE2CBD7}"/>
          </ac:spMkLst>
        </pc:spChg>
        <pc:spChg chg="add del">
          <ac:chgData name="Michelle Garcia Dos Santos (1921108)" userId="98d3550d-06ea-4ac5-87f5-924e173954c4" providerId="ADAL" clId="{AD9524D6-657D-F34C-80A2-B1BB401B8764}" dt="2022-07-07T16:57:18.198" v="3051" actId="26606"/>
          <ac:spMkLst>
            <pc:docMk/>
            <pc:sldMk cId="3992104906" sldId="256"/>
            <ac:spMk id="50" creationId="{E561AD0F-2B15-4989-ABCB-25A120A180F7}"/>
          </ac:spMkLst>
        </pc:spChg>
        <pc:spChg chg="add del">
          <ac:chgData name="Michelle Garcia Dos Santos (1921108)" userId="98d3550d-06ea-4ac5-87f5-924e173954c4" providerId="ADAL" clId="{AD9524D6-657D-F34C-80A2-B1BB401B8764}" dt="2022-07-07T16:57:18.198" v="3051" actId="26606"/>
          <ac:spMkLst>
            <pc:docMk/>
            <pc:sldMk cId="3992104906" sldId="256"/>
            <ac:spMk id="51" creationId="{B1ECBAC9-8FF8-4D44-BD49-6B81C38167DA}"/>
          </ac:spMkLst>
        </pc:spChg>
        <pc:spChg chg="add del">
          <ac:chgData name="Michelle Garcia Dos Santos (1921108)" userId="98d3550d-06ea-4ac5-87f5-924e173954c4" providerId="ADAL" clId="{AD9524D6-657D-F34C-80A2-B1BB401B8764}" dt="2022-07-07T16:57:18.198" v="3051" actId="26606"/>
          <ac:spMkLst>
            <pc:docMk/>
            <pc:sldMk cId="3992104906" sldId="256"/>
            <ac:spMk id="52" creationId="{5707F116-8EC0-4822-9067-186AC8C96EB8}"/>
          </ac:spMkLst>
        </pc:spChg>
        <pc:spChg chg="add del">
          <ac:chgData name="Michelle Garcia Dos Santos (1921108)" userId="98d3550d-06ea-4ac5-87f5-924e173954c4" providerId="ADAL" clId="{AD9524D6-657D-F34C-80A2-B1BB401B8764}" dt="2022-06-23T22:51:57.066" v="559"/>
          <ac:spMkLst>
            <pc:docMk/>
            <pc:sldMk cId="3992104906" sldId="256"/>
            <ac:spMk id="53" creationId="{E91DC736-0EF8-4F87-9146-EBF1D2EE4D3D}"/>
          </ac:spMkLst>
        </pc:spChg>
        <pc:spChg chg="add del">
          <ac:chgData name="Michelle Garcia Dos Santos (1921108)" userId="98d3550d-06ea-4ac5-87f5-924e173954c4" providerId="ADAL" clId="{AD9524D6-657D-F34C-80A2-B1BB401B8764}" dt="2022-06-23T22:51:57.066" v="559"/>
          <ac:spMkLst>
            <pc:docMk/>
            <pc:sldMk cId="3992104906" sldId="256"/>
            <ac:spMk id="54" creationId="{097CD68E-23E3-4007-8847-CD0944C4F7BE}"/>
          </ac:spMkLst>
        </pc:spChg>
        <pc:spChg chg="add del">
          <ac:chgData name="Michelle Garcia Dos Santos (1921108)" userId="98d3550d-06ea-4ac5-87f5-924e173954c4" providerId="ADAL" clId="{AD9524D6-657D-F34C-80A2-B1BB401B8764}" dt="2022-06-23T22:51:57.066" v="559"/>
          <ac:spMkLst>
            <pc:docMk/>
            <pc:sldMk cId="3992104906" sldId="256"/>
            <ac:spMk id="55" creationId="{AF2F604E-43BE-4DC3-B983-E071523364F8}"/>
          </ac:spMkLst>
        </pc:spChg>
        <pc:spChg chg="add del">
          <ac:chgData name="Michelle Garcia Dos Santos (1921108)" userId="98d3550d-06ea-4ac5-87f5-924e173954c4" providerId="ADAL" clId="{AD9524D6-657D-F34C-80A2-B1BB401B8764}" dt="2022-06-23T22:51:57.066" v="559"/>
          <ac:spMkLst>
            <pc:docMk/>
            <pc:sldMk cId="3992104906" sldId="256"/>
            <ac:spMk id="56" creationId="{08C9B587-E65E-4B52-B37C-ABEBB6E87928}"/>
          </ac:spMkLst>
        </pc:spChg>
        <pc:spChg chg="add del">
          <ac:chgData name="Michelle Garcia Dos Santos (1921108)" userId="98d3550d-06ea-4ac5-87f5-924e173954c4" providerId="ADAL" clId="{AD9524D6-657D-F34C-80A2-B1BB401B8764}" dt="2022-07-07T16:57:18.198" v="3051" actId="26606"/>
          <ac:spMkLst>
            <pc:docMk/>
            <pc:sldMk cId="3992104906" sldId="256"/>
            <ac:spMk id="57" creationId="{530F234A-713C-4B90-B43E-8F10C8B679D2}"/>
          </ac:spMkLst>
        </pc:spChg>
        <pc:spChg chg="add del">
          <ac:chgData name="Michelle Garcia Dos Santos (1921108)" userId="98d3550d-06ea-4ac5-87f5-924e173954c4" providerId="ADAL" clId="{AD9524D6-657D-F34C-80A2-B1BB401B8764}" dt="2022-07-07T16:57:18.198" v="3051" actId="26606"/>
          <ac:spMkLst>
            <pc:docMk/>
            <pc:sldMk cId="3992104906" sldId="256"/>
            <ac:spMk id="58" creationId="{028836FF-97B4-4EE9-AF5D-39FF0F5AC8A0}"/>
          </ac:spMkLst>
        </pc:spChg>
        <pc:spChg chg="add del">
          <ac:chgData name="Michelle Garcia Dos Santos (1921108)" userId="98d3550d-06ea-4ac5-87f5-924e173954c4" providerId="ADAL" clId="{AD9524D6-657D-F34C-80A2-B1BB401B8764}" dt="2022-07-07T16:57:43.573" v="3053" actId="26606"/>
          <ac:spMkLst>
            <pc:docMk/>
            <pc:sldMk cId="3992104906" sldId="256"/>
            <ac:spMk id="59" creationId="{19C9EAEA-39D0-4B0E-A0EB-51E7B26740B1}"/>
          </ac:spMkLst>
        </pc:spChg>
        <pc:spChg chg="add del">
          <ac:chgData name="Michelle Garcia Dos Santos (1921108)" userId="98d3550d-06ea-4ac5-87f5-924e173954c4" providerId="ADAL" clId="{AD9524D6-657D-F34C-80A2-B1BB401B8764}" dt="2022-07-07T16:57:18.198" v="3051" actId="26606"/>
          <ac:spMkLst>
            <pc:docMk/>
            <pc:sldMk cId="3992104906" sldId="256"/>
            <ac:spMk id="60" creationId="{52329D9A-3D48-4B69-939D-2A480F14786F}"/>
          </ac:spMkLst>
        </pc:spChg>
        <pc:spChg chg="add del">
          <ac:chgData name="Michelle Garcia Dos Santos (1921108)" userId="98d3550d-06ea-4ac5-87f5-924e173954c4" providerId="ADAL" clId="{AD9524D6-657D-F34C-80A2-B1BB401B8764}" dt="2022-07-07T16:57:18.198" v="3051" actId="26606"/>
          <ac:spMkLst>
            <pc:docMk/>
            <pc:sldMk cId="3992104906" sldId="256"/>
            <ac:spMk id="62" creationId="{2D5CC4CB-7B78-480A-A0AE-A8A35C08E190}"/>
          </ac:spMkLst>
        </pc:spChg>
        <pc:spChg chg="add del">
          <ac:chgData name="Michelle Garcia Dos Santos (1921108)" userId="98d3550d-06ea-4ac5-87f5-924e173954c4" providerId="ADAL" clId="{AD9524D6-657D-F34C-80A2-B1BB401B8764}" dt="2022-07-07T16:57:18.198" v="3051" actId="26606"/>
          <ac:spMkLst>
            <pc:docMk/>
            <pc:sldMk cId="3992104906" sldId="256"/>
            <ac:spMk id="64" creationId="{DC580C66-5435-4F00-873E-679D3D5049C0}"/>
          </ac:spMkLst>
        </pc:spChg>
        <pc:spChg chg="add del">
          <ac:chgData name="Michelle Garcia Dos Santos (1921108)" userId="98d3550d-06ea-4ac5-87f5-924e173954c4" providerId="ADAL" clId="{AD9524D6-657D-F34C-80A2-B1BB401B8764}" dt="2022-07-07T16:57:18.198" v="3051" actId="26606"/>
          <ac:spMkLst>
            <pc:docMk/>
            <pc:sldMk cId="3992104906" sldId="256"/>
            <ac:spMk id="66" creationId="{B4AFD177-1A38-4FAE-87D4-840AE22C861C}"/>
          </ac:spMkLst>
        </pc:spChg>
        <pc:spChg chg="add del">
          <ac:chgData name="Michelle Garcia Dos Santos (1921108)" userId="98d3550d-06ea-4ac5-87f5-924e173954c4" providerId="ADAL" clId="{AD9524D6-657D-F34C-80A2-B1BB401B8764}" dt="2022-07-07T16:57:18.198" v="3051" actId="26606"/>
          <ac:spMkLst>
            <pc:docMk/>
            <pc:sldMk cId="3992104906" sldId="256"/>
            <ac:spMk id="68" creationId="{655520DF-BCFA-4422-B5D9-A5A1FABAD510}"/>
          </ac:spMkLst>
        </pc:spChg>
        <pc:spChg chg="add del">
          <ac:chgData name="Michelle Garcia Dos Santos (1921108)" userId="98d3550d-06ea-4ac5-87f5-924e173954c4" providerId="ADAL" clId="{AD9524D6-657D-F34C-80A2-B1BB401B8764}" dt="2022-07-07T16:57:43.573" v="3053" actId="26606"/>
          <ac:spMkLst>
            <pc:docMk/>
            <pc:sldMk cId="3992104906" sldId="256"/>
            <ac:spMk id="70" creationId="{47942995-B07F-4636-9A06-C6A104B260A8}"/>
          </ac:spMkLst>
        </pc:spChg>
        <pc:spChg chg="add del">
          <ac:chgData name="Michelle Garcia Dos Santos (1921108)" userId="98d3550d-06ea-4ac5-87f5-924e173954c4" providerId="ADAL" clId="{AD9524D6-657D-F34C-80A2-B1BB401B8764}" dt="2022-07-07T16:57:43.573" v="3053" actId="26606"/>
          <ac:spMkLst>
            <pc:docMk/>
            <pc:sldMk cId="3992104906" sldId="256"/>
            <ac:spMk id="75" creationId="{B81933D1-5615-42C7-9C0B-4EB7105CCE2D}"/>
          </ac:spMkLst>
        </pc:spChg>
        <pc:spChg chg="add del">
          <ac:chgData name="Michelle Garcia Dos Santos (1921108)" userId="98d3550d-06ea-4ac5-87f5-924e173954c4" providerId="ADAL" clId="{AD9524D6-657D-F34C-80A2-B1BB401B8764}" dt="2022-07-07T16:57:47.125" v="3055" actId="26606"/>
          <ac:spMkLst>
            <pc:docMk/>
            <pc:sldMk cId="3992104906" sldId="256"/>
            <ac:spMk id="77" creationId="{0671A8AE-40A1-4631-A6B8-581AFF065482}"/>
          </ac:spMkLst>
        </pc:spChg>
        <pc:spChg chg="add del">
          <ac:chgData name="Michelle Garcia Dos Santos (1921108)" userId="98d3550d-06ea-4ac5-87f5-924e173954c4" providerId="ADAL" clId="{AD9524D6-657D-F34C-80A2-B1BB401B8764}" dt="2022-07-07T16:57:47.125" v="3055" actId="26606"/>
          <ac:spMkLst>
            <pc:docMk/>
            <pc:sldMk cId="3992104906" sldId="256"/>
            <ac:spMk id="78" creationId="{AB58EF07-17C2-48CF-ABB0-EEF1F17CB8F0}"/>
          </ac:spMkLst>
        </pc:spChg>
        <pc:spChg chg="add del">
          <ac:chgData name="Michelle Garcia Dos Santos (1921108)" userId="98d3550d-06ea-4ac5-87f5-924e173954c4" providerId="ADAL" clId="{AD9524D6-657D-F34C-80A2-B1BB401B8764}" dt="2022-07-07T16:57:47.125" v="3055" actId="26606"/>
          <ac:spMkLst>
            <pc:docMk/>
            <pc:sldMk cId="3992104906" sldId="256"/>
            <ac:spMk id="79" creationId="{AF2F604E-43BE-4DC3-B983-E071523364F8}"/>
          </ac:spMkLst>
        </pc:spChg>
        <pc:spChg chg="add del">
          <ac:chgData name="Michelle Garcia Dos Santos (1921108)" userId="98d3550d-06ea-4ac5-87f5-924e173954c4" providerId="ADAL" clId="{AD9524D6-657D-F34C-80A2-B1BB401B8764}" dt="2022-07-07T16:57:47.125" v="3055" actId="26606"/>
          <ac:spMkLst>
            <pc:docMk/>
            <pc:sldMk cId="3992104906" sldId="256"/>
            <ac:spMk id="80" creationId="{08C9B587-E65E-4B52-B37C-ABEBB6E87928}"/>
          </ac:spMkLst>
        </pc:spChg>
        <pc:spChg chg="add del">
          <ac:chgData name="Michelle Garcia Dos Santos (1921108)" userId="98d3550d-06ea-4ac5-87f5-924e173954c4" providerId="ADAL" clId="{AD9524D6-657D-F34C-80A2-B1BB401B8764}" dt="2022-07-07T16:57:54.075" v="3057" actId="26606"/>
          <ac:spMkLst>
            <pc:docMk/>
            <pc:sldMk cId="3992104906" sldId="256"/>
            <ac:spMk id="82" creationId="{ECC07320-C2CA-4E29-8481-9D9E143C7788}"/>
          </ac:spMkLst>
        </pc:spChg>
        <pc:spChg chg="add del">
          <ac:chgData name="Michelle Garcia Dos Santos (1921108)" userId="98d3550d-06ea-4ac5-87f5-924e173954c4" providerId="ADAL" clId="{AD9524D6-657D-F34C-80A2-B1BB401B8764}" dt="2022-07-07T16:57:54.075" v="3057" actId="26606"/>
          <ac:spMkLst>
            <pc:docMk/>
            <pc:sldMk cId="3992104906" sldId="256"/>
            <ac:spMk id="83" creationId="{178FB36B-5BFE-42CA-BC60-1115E0D95EEC}"/>
          </ac:spMkLst>
        </pc:spChg>
        <pc:spChg chg="add">
          <ac:chgData name="Michelle Garcia Dos Santos (1921108)" userId="98d3550d-06ea-4ac5-87f5-924e173954c4" providerId="ADAL" clId="{AD9524D6-657D-F34C-80A2-B1BB401B8764}" dt="2022-07-07T16:57:54.084" v="3058" actId="26606"/>
          <ac:spMkLst>
            <pc:docMk/>
            <pc:sldMk cId="3992104906" sldId="256"/>
            <ac:spMk id="85" creationId="{55666830-9A19-4E01-8505-D6C7F9AC5665}"/>
          </ac:spMkLst>
        </pc:spChg>
        <pc:spChg chg="add">
          <ac:chgData name="Michelle Garcia Dos Santos (1921108)" userId="98d3550d-06ea-4ac5-87f5-924e173954c4" providerId="ADAL" clId="{AD9524D6-657D-F34C-80A2-B1BB401B8764}" dt="2022-07-07T16:57:54.084" v="3058" actId="26606"/>
          <ac:spMkLst>
            <pc:docMk/>
            <pc:sldMk cId="3992104906" sldId="256"/>
            <ac:spMk id="86" creationId="{AE9FC877-7FB6-4D22-9988-35420644E202}"/>
          </ac:spMkLst>
        </pc:spChg>
        <pc:spChg chg="add">
          <ac:chgData name="Michelle Garcia Dos Santos (1921108)" userId="98d3550d-06ea-4ac5-87f5-924e173954c4" providerId="ADAL" clId="{AD9524D6-657D-F34C-80A2-B1BB401B8764}" dt="2022-07-07T16:57:54.084" v="3058" actId="26606"/>
          <ac:spMkLst>
            <pc:docMk/>
            <pc:sldMk cId="3992104906" sldId="256"/>
            <ac:spMk id="87" creationId="{E41809D1-F12E-46BB-B804-5F209D325E8B}"/>
          </ac:spMkLst>
        </pc:spChg>
        <pc:spChg chg="add">
          <ac:chgData name="Michelle Garcia Dos Santos (1921108)" userId="98d3550d-06ea-4ac5-87f5-924e173954c4" providerId="ADAL" clId="{AD9524D6-657D-F34C-80A2-B1BB401B8764}" dt="2022-07-07T16:57:54.084" v="3058" actId="26606"/>
          <ac:spMkLst>
            <pc:docMk/>
            <pc:sldMk cId="3992104906" sldId="256"/>
            <ac:spMk id="88" creationId="{AF2F604E-43BE-4DC3-B983-E071523364F8}"/>
          </ac:spMkLst>
        </pc:spChg>
        <pc:spChg chg="add">
          <ac:chgData name="Michelle Garcia Dos Santos (1921108)" userId="98d3550d-06ea-4ac5-87f5-924e173954c4" providerId="ADAL" clId="{AD9524D6-657D-F34C-80A2-B1BB401B8764}" dt="2022-07-07T16:57:54.084" v="3058" actId="26606"/>
          <ac:spMkLst>
            <pc:docMk/>
            <pc:sldMk cId="3992104906" sldId="256"/>
            <ac:spMk id="89" creationId="{08C9B587-E65E-4B52-B37C-ABEBB6E87928}"/>
          </ac:spMkLst>
        </pc:spChg>
        <pc:grpChg chg="add del">
          <ac:chgData name="Michelle Garcia Dos Santos (1921108)" userId="98d3550d-06ea-4ac5-87f5-924e173954c4" providerId="ADAL" clId="{AD9524D6-657D-F34C-80A2-B1BB401B8764}" dt="2022-06-12T17:35:29.182" v="255" actId="26606"/>
          <ac:grpSpMkLst>
            <pc:docMk/>
            <pc:sldMk cId="3992104906" sldId="256"/>
            <ac:grpSpMk id="39" creationId="{E27AF472-EAE3-4572-AB69-B92BD10DBC6D}"/>
          </ac:grpSpMkLst>
        </pc:grpChg>
        <pc:grpChg chg="add del">
          <ac:chgData name="Michelle Garcia Dos Santos (1921108)" userId="98d3550d-06ea-4ac5-87f5-924e173954c4" providerId="ADAL" clId="{AD9524D6-657D-F34C-80A2-B1BB401B8764}" dt="2022-06-12T17:35:29.182" v="255" actId="26606"/>
          <ac:grpSpMkLst>
            <pc:docMk/>
            <pc:sldMk cId="3992104906" sldId="256"/>
            <ac:grpSpMk id="49" creationId="{1F9866A9-B167-4D75-8F7F-360025AD6B43}"/>
          </ac:grpSpMkLst>
        </pc:grpChg>
        <pc:grpChg chg="add del">
          <ac:chgData name="Michelle Garcia Dos Santos (1921108)" userId="98d3550d-06ea-4ac5-87f5-924e173954c4" providerId="ADAL" clId="{AD9524D6-657D-F34C-80A2-B1BB401B8764}" dt="2022-07-07T16:57:43.573" v="3053" actId="26606"/>
          <ac:grpSpMkLst>
            <pc:docMk/>
            <pc:sldMk cId="3992104906" sldId="256"/>
            <ac:grpSpMk id="71" creationId="{032D8612-31EB-44CF-A1D0-14FD4C705424}"/>
          </ac:grpSpMkLst>
        </pc:grpChg>
        <pc:picChg chg="del">
          <ac:chgData name="Michelle Garcia Dos Santos (1921108)" userId="98d3550d-06ea-4ac5-87f5-924e173954c4" providerId="ADAL" clId="{AD9524D6-657D-F34C-80A2-B1BB401B8764}" dt="2022-06-12T17:01:29.880" v="0" actId="478"/>
          <ac:picMkLst>
            <pc:docMk/>
            <pc:sldMk cId="3992104906" sldId="256"/>
            <ac:picMk id="8" creationId="{45151BAF-C00A-1750-45FD-0F549DC7B6A1}"/>
          </ac:picMkLst>
        </pc:picChg>
        <pc:picChg chg="mod ord">
          <ac:chgData name="Michelle Garcia Dos Santos (1921108)" userId="98d3550d-06ea-4ac5-87f5-924e173954c4" providerId="ADAL" clId="{AD9524D6-657D-F34C-80A2-B1BB401B8764}" dt="2022-07-07T16:57:54.084" v="3058" actId="26606"/>
          <ac:picMkLst>
            <pc:docMk/>
            <pc:sldMk cId="3992104906" sldId="256"/>
            <ac:picMk id="21" creationId="{6DCB27C9-BF77-4B8F-1642-B7D379BE7295}"/>
          </ac:picMkLst>
        </pc:picChg>
      </pc:sldChg>
      <pc:sldChg chg="addSp delSp modSp mod setBg setClrOvrMap delDesignElem modNotesTx">
        <pc:chgData name="Michelle Garcia Dos Santos (1921108)" userId="98d3550d-06ea-4ac5-87f5-924e173954c4" providerId="ADAL" clId="{AD9524D6-657D-F34C-80A2-B1BB401B8764}" dt="2022-07-19T11:05:36.063" v="5764"/>
        <pc:sldMkLst>
          <pc:docMk/>
          <pc:sldMk cId="2230297143" sldId="257"/>
        </pc:sldMkLst>
        <pc:spChg chg="add del mod">
          <ac:chgData name="Michelle Garcia Dos Santos (1921108)" userId="98d3550d-06ea-4ac5-87f5-924e173954c4" providerId="ADAL" clId="{AD9524D6-657D-F34C-80A2-B1BB401B8764}" dt="2022-07-15T23:05:36.027" v="3068" actId="478"/>
          <ac:spMkLst>
            <pc:docMk/>
            <pc:sldMk cId="2230297143" sldId="257"/>
            <ac:spMk id="2" creationId="{5D4241E2-9317-BBB3-9B31-FFD5E630A2CC}"/>
          </ac:spMkLst>
        </pc:spChg>
        <pc:spChg chg="add del mod">
          <ac:chgData name="Michelle Garcia Dos Santos (1921108)" userId="98d3550d-06ea-4ac5-87f5-924e173954c4" providerId="ADAL" clId="{AD9524D6-657D-F34C-80A2-B1BB401B8764}" dt="2022-07-15T23:05:41.665" v="3069" actId="478"/>
          <ac:spMkLst>
            <pc:docMk/>
            <pc:sldMk cId="2230297143" sldId="257"/>
            <ac:spMk id="4" creationId="{2B62C33B-D44C-89A5-6EA8-4AED57812FCA}"/>
          </ac:spMkLst>
        </pc:spChg>
        <pc:spChg chg="add del mod">
          <ac:chgData name="Michelle Garcia Dos Santos (1921108)" userId="98d3550d-06ea-4ac5-87f5-924e173954c4" providerId="ADAL" clId="{AD9524D6-657D-F34C-80A2-B1BB401B8764}" dt="2022-07-07T14:44:51.347" v="2936" actId="478"/>
          <ac:spMkLst>
            <pc:docMk/>
            <pc:sldMk cId="2230297143" sldId="257"/>
            <ac:spMk id="4" creationId="{621CB1EB-9CC6-5C43-9FC7-3CC5DD734817}"/>
          </ac:spMkLst>
        </pc:spChg>
        <pc:spChg chg="add del mod">
          <ac:chgData name="Michelle Garcia Dos Santos (1921108)" userId="98d3550d-06ea-4ac5-87f5-924e173954c4" providerId="ADAL" clId="{AD9524D6-657D-F34C-80A2-B1BB401B8764}" dt="2022-07-15T23:07:57.026" v="3095" actId="478"/>
          <ac:spMkLst>
            <pc:docMk/>
            <pc:sldMk cId="2230297143" sldId="257"/>
            <ac:spMk id="6" creationId="{86CF34B8-597A-9377-4566-9841331183B6}"/>
          </ac:spMkLst>
        </pc:spChg>
        <pc:spChg chg="add mod">
          <ac:chgData name="Michelle Garcia Dos Santos (1921108)" userId="98d3550d-06ea-4ac5-87f5-924e173954c4" providerId="ADAL" clId="{AD9524D6-657D-F34C-80A2-B1BB401B8764}" dt="2022-07-16T02:09:29.165" v="5739" actId="1038"/>
          <ac:spMkLst>
            <pc:docMk/>
            <pc:sldMk cId="2230297143" sldId="257"/>
            <ac:spMk id="7" creationId="{EA654440-4BD8-EC72-2184-19F0948112E8}"/>
          </ac:spMkLst>
        </pc:spChg>
        <pc:spChg chg="add del">
          <ac:chgData name="Michelle Garcia Dos Santos (1921108)" userId="98d3550d-06ea-4ac5-87f5-924e173954c4" providerId="ADAL" clId="{AD9524D6-657D-F34C-80A2-B1BB401B8764}" dt="2022-06-24T00:23:25.261" v="863" actId="26606"/>
          <ac:spMkLst>
            <pc:docMk/>
            <pc:sldMk cId="2230297143" sldId="257"/>
            <ac:spMk id="9" creationId="{8F33379D-230D-0C24-328C-49FB656349B4}"/>
          </ac:spMkLst>
        </pc:spChg>
        <pc:spChg chg="add del">
          <ac:chgData name="Michelle Garcia Dos Santos (1921108)" userId="98d3550d-06ea-4ac5-87f5-924e173954c4" providerId="ADAL" clId="{AD9524D6-657D-F34C-80A2-B1BB401B8764}" dt="2022-07-07T14:44:05.932" v="2910" actId="26606"/>
          <ac:spMkLst>
            <pc:docMk/>
            <pc:sldMk cId="2230297143" sldId="257"/>
            <ac:spMk id="10" creationId="{E49CC64F-7275-4E33-961B-0C5CDC439875}"/>
          </ac:spMkLst>
        </pc:spChg>
        <pc:spChg chg="add del">
          <ac:chgData name="Michelle Garcia Dos Santos (1921108)" userId="98d3550d-06ea-4ac5-87f5-924e173954c4" providerId="ADAL" clId="{AD9524D6-657D-F34C-80A2-B1BB401B8764}" dt="2022-06-24T00:23:25.261" v="863" actId="26606"/>
          <ac:spMkLst>
            <pc:docMk/>
            <pc:sldMk cId="2230297143" sldId="257"/>
            <ac:spMk id="12" creationId="{6A84B152-3496-4C52-AF08-97AFFC09DD2C}"/>
          </ac:spMkLst>
        </pc:spChg>
        <pc:spChg chg="add del">
          <ac:chgData name="Michelle Garcia Dos Santos (1921108)" userId="98d3550d-06ea-4ac5-87f5-924e173954c4" providerId="ADAL" clId="{AD9524D6-657D-F34C-80A2-B1BB401B8764}" dt="2022-06-24T00:23:25.261" v="863" actId="26606"/>
          <ac:spMkLst>
            <pc:docMk/>
            <pc:sldMk cId="2230297143" sldId="257"/>
            <ac:spMk id="14" creationId="{6B2ADB95-0FA3-4BD7-A8AC-89D014A83E5B}"/>
          </ac:spMkLst>
        </pc:spChg>
        <pc:spChg chg="add mod">
          <ac:chgData name="Michelle Garcia Dos Santos (1921108)" userId="98d3550d-06ea-4ac5-87f5-924e173954c4" providerId="ADAL" clId="{AD9524D6-657D-F34C-80A2-B1BB401B8764}" dt="2022-07-16T00:45:28.395" v="4219" actId="14100"/>
          <ac:spMkLst>
            <pc:docMk/>
            <pc:sldMk cId="2230297143" sldId="257"/>
            <ac:spMk id="15" creationId="{64EDE36A-FE86-0744-A656-7DCF9D3079AC}"/>
          </ac:spMkLst>
        </pc:spChg>
        <pc:spChg chg="add del">
          <ac:chgData name="Michelle Garcia Dos Santos (1921108)" userId="98d3550d-06ea-4ac5-87f5-924e173954c4" providerId="ADAL" clId="{AD9524D6-657D-F34C-80A2-B1BB401B8764}" dt="2022-07-07T14:43:57.248" v="2906" actId="26606"/>
          <ac:spMkLst>
            <pc:docMk/>
            <pc:sldMk cId="2230297143" sldId="257"/>
            <ac:spMk id="15" creationId="{E49CC64F-7275-4E33-961B-0C5CDC439875}"/>
          </ac:spMkLst>
        </pc:spChg>
        <pc:spChg chg="add del">
          <ac:chgData name="Michelle Garcia Dos Santos (1921108)" userId="98d3550d-06ea-4ac5-87f5-924e173954c4" providerId="ADAL" clId="{AD9524D6-657D-F34C-80A2-B1BB401B8764}" dt="2022-06-24T00:23:25.261" v="863" actId="26606"/>
          <ac:spMkLst>
            <pc:docMk/>
            <pc:sldMk cId="2230297143" sldId="257"/>
            <ac:spMk id="16" creationId="{C924DBCE-E731-4B22-8181-A39C1D86276C}"/>
          </ac:spMkLst>
        </pc:spChg>
        <pc:spChg chg="add del">
          <ac:chgData name="Michelle Garcia Dos Santos (1921108)" userId="98d3550d-06ea-4ac5-87f5-924e173954c4" providerId="ADAL" clId="{AD9524D6-657D-F34C-80A2-B1BB401B8764}" dt="2022-07-07T14:44:05.924" v="2909" actId="26606"/>
          <ac:spMkLst>
            <pc:docMk/>
            <pc:sldMk cId="2230297143" sldId="257"/>
            <ac:spMk id="17" creationId="{04812C46-200A-4DEB-A05E-3ED6C68C2387}"/>
          </ac:spMkLst>
        </pc:spChg>
        <pc:spChg chg="add del">
          <ac:chgData name="Michelle Garcia Dos Santos (1921108)" userId="98d3550d-06ea-4ac5-87f5-924e173954c4" providerId="ADAL" clId="{AD9524D6-657D-F34C-80A2-B1BB401B8764}" dt="2022-06-24T00:23:25.261" v="863" actId="26606"/>
          <ac:spMkLst>
            <pc:docMk/>
            <pc:sldMk cId="2230297143" sldId="257"/>
            <ac:spMk id="18" creationId="{4CBF9756-6AC8-4C65-84DF-56FBFFA1D873}"/>
          </ac:spMkLst>
        </pc:spChg>
        <pc:spChg chg="add del">
          <ac:chgData name="Michelle Garcia Dos Santos (1921108)" userId="98d3550d-06ea-4ac5-87f5-924e173954c4" providerId="ADAL" clId="{AD9524D6-657D-F34C-80A2-B1BB401B8764}" dt="2022-07-07T14:44:05.924" v="2909" actId="26606"/>
          <ac:spMkLst>
            <pc:docMk/>
            <pc:sldMk cId="2230297143" sldId="257"/>
            <ac:spMk id="19" creationId="{16BF4F81-CE79-4A24-860D-9959FF7162FB}"/>
          </ac:spMkLst>
        </pc:spChg>
        <pc:spChg chg="add del mod">
          <ac:chgData name="Michelle Garcia Dos Santos (1921108)" userId="98d3550d-06ea-4ac5-87f5-924e173954c4" providerId="ADAL" clId="{AD9524D6-657D-F34C-80A2-B1BB401B8764}" dt="2022-07-15T23:20:35.911" v="3278"/>
          <ac:spMkLst>
            <pc:docMk/>
            <pc:sldMk cId="2230297143" sldId="257"/>
            <ac:spMk id="19" creationId="{EDD6CFA5-6570-1C10-B436-C11FF225831E}"/>
          </ac:spMkLst>
        </pc:spChg>
        <pc:spChg chg="add del">
          <ac:chgData name="Michelle Garcia Dos Santos (1921108)" userId="98d3550d-06ea-4ac5-87f5-924e173954c4" providerId="ADAL" clId="{AD9524D6-657D-F34C-80A2-B1BB401B8764}" dt="2022-06-24T00:23:25.261" v="863" actId="26606"/>
          <ac:spMkLst>
            <pc:docMk/>
            <pc:sldMk cId="2230297143" sldId="257"/>
            <ac:spMk id="20" creationId="{2D385988-EAAF-4C27-AF8A-2BFBECAF3D4F}"/>
          </ac:spMkLst>
        </pc:spChg>
        <pc:spChg chg="add mod">
          <ac:chgData name="Michelle Garcia Dos Santos (1921108)" userId="98d3550d-06ea-4ac5-87f5-924e173954c4" providerId="ADAL" clId="{AD9524D6-657D-F34C-80A2-B1BB401B8764}" dt="2022-07-16T01:25:58.218" v="5065" actId="1036"/>
          <ac:spMkLst>
            <pc:docMk/>
            <pc:sldMk cId="2230297143" sldId="257"/>
            <ac:spMk id="20" creationId="{60929FB1-7BAC-9B2F-68E6-E08A57A1D88D}"/>
          </ac:spMkLst>
        </pc:spChg>
        <pc:spChg chg="add del">
          <ac:chgData name="Michelle Garcia Dos Santos (1921108)" userId="98d3550d-06ea-4ac5-87f5-924e173954c4" providerId="ADAL" clId="{AD9524D6-657D-F34C-80A2-B1BB401B8764}" dt="2022-07-07T14:44:05.924" v="2909" actId="26606"/>
          <ac:spMkLst>
            <pc:docMk/>
            <pc:sldMk cId="2230297143" sldId="257"/>
            <ac:spMk id="21" creationId="{BBA58B2B-BDF4-76C6-F691-F1737254CF42}"/>
          </ac:spMkLst>
        </pc:spChg>
        <pc:spChg chg="add del">
          <ac:chgData name="Michelle Garcia Dos Santos (1921108)" userId="98d3550d-06ea-4ac5-87f5-924e173954c4" providerId="ADAL" clId="{AD9524D6-657D-F34C-80A2-B1BB401B8764}" dt="2022-07-15T23:17:58.212" v="3231" actId="22"/>
          <ac:spMkLst>
            <pc:docMk/>
            <pc:sldMk cId="2230297143" sldId="257"/>
            <ac:spMk id="22" creationId="{DA5FEC69-B8EF-1E6A-E9C4-C520B6E9C5E5}"/>
          </ac:spMkLst>
        </pc:spChg>
        <pc:spChg chg="add del">
          <ac:chgData name="Michelle Garcia Dos Santos (1921108)" userId="98d3550d-06ea-4ac5-87f5-924e173954c4" providerId="ADAL" clId="{AD9524D6-657D-F34C-80A2-B1BB401B8764}" dt="2022-07-07T14:45:46.788" v="2939" actId="26606"/>
          <ac:spMkLst>
            <pc:docMk/>
            <pc:sldMk cId="2230297143" sldId="257"/>
            <ac:spMk id="23" creationId="{04812C46-200A-4DEB-A05E-3ED6C68C2387}"/>
          </ac:spMkLst>
        </pc:spChg>
        <pc:spChg chg="add del">
          <ac:chgData name="Michelle Garcia Dos Santos (1921108)" userId="98d3550d-06ea-4ac5-87f5-924e173954c4" providerId="ADAL" clId="{AD9524D6-657D-F34C-80A2-B1BB401B8764}" dt="2022-06-24T00:23:25.261" v="863" actId="26606"/>
          <ac:spMkLst>
            <pc:docMk/>
            <pc:sldMk cId="2230297143" sldId="257"/>
            <ac:spMk id="24" creationId="{B621D332-7329-4994-8836-C429A51B7549}"/>
          </ac:spMkLst>
        </pc:spChg>
        <pc:spChg chg="add del">
          <ac:chgData name="Michelle Garcia Dos Santos (1921108)" userId="98d3550d-06ea-4ac5-87f5-924e173954c4" providerId="ADAL" clId="{AD9524D6-657D-F34C-80A2-B1BB401B8764}" dt="2022-07-15T23:18:04.345" v="3233" actId="22"/>
          <ac:spMkLst>
            <pc:docMk/>
            <pc:sldMk cId="2230297143" sldId="257"/>
            <ac:spMk id="24" creationId="{BDB20130-3EC6-63E9-7EA6-893C614E2F57}"/>
          </ac:spMkLst>
        </pc:spChg>
        <pc:spChg chg="add del mod">
          <ac:chgData name="Michelle Garcia Dos Santos (1921108)" userId="98d3550d-06ea-4ac5-87f5-924e173954c4" providerId="ADAL" clId="{AD9524D6-657D-F34C-80A2-B1BB401B8764}" dt="2022-07-07T14:45:46.788" v="2939" actId="26606"/>
          <ac:spMkLst>
            <pc:docMk/>
            <pc:sldMk cId="2230297143" sldId="257"/>
            <ac:spMk id="25" creationId="{18AD504A-B240-1FB3-14F8-1FFAEABD37B8}"/>
          </ac:spMkLst>
        </pc:spChg>
        <pc:spChg chg="add del mod">
          <ac:chgData name="Michelle Garcia Dos Santos (1921108)" userId="98d3550d-06ea-4ac5-87f5-924e173954c4" providerId="ADAL" clId="{AD9524D6-657D-F34C-80A2-B1BB401B8764}" dt="2022-07-15T23:20:35.914" v="3280"/>
          <ac:spMkLst>
            <pc:docMk/>
            <pc:sldMk cId="2230297143" sldId="257"/>
            <ac:spMk id="25" creationId="{B2ABF5AF-60F1-083A-BC4D-F4F338A1FEB9}"/>
          </ac:spMkLst>
        </pc:spChg>
        <pc:spChg chg="add del">
          <ac:chgData name="Michelle Garcia Dos Santos (1921108)" userId="98d3550d-06ea-4ac5-87f5-924e173954c4" providerId="ADAL" clId="{AD9524D6-657D-F34C-80A2-B1BB401B8764}" dt="2022-06-24T00:23:25.261" v="863" actId="26606"/>
          <ac:spMkLst>
            <pc:docMk/>
            <pc:sldMk cId="2230297143" sldId="257"/>
            <ac:spMk id="26" creationId="{2D20F754-35A9-4508-BE3C-C59996D1437B}"/>
          </ac:spMkLst>
        </pc:spChg>
        <pc:spChg chg="add del mod topLvl">
          <ac:chgData name="Michelle Garcia Dos Santos (1921108)" userId="98d3550d-06ea-4ac5-87f5-924e173954c4" providerId="ADAL" clId="{AD9524D6-657D-F34C-80A2-B1BB401B8764}" dt="2022-07-15T23:22:33.800" v="3324" actId="478"/>
          <ac:spMkLst>
            <pc:docMk/>
            <pc:sldMk cId="2230297143" sldId="257"/>
            <ac:spMk id="26" creationId="{3F450AB8-A7B1-B26B-BEAC-72F794FBF490}"/>
          </ac:spMkLst>
        </pc:spChg>
        <pc:spChg chg="add del">
          <ac:chgData name="Michelle Garcia Dos Santos (1921108)" userId="98d3550d-06ea-4ac5-87f5-924e173954c4" providerId="ADAL" clId="{AD9524D6-657D-F34C-80A2-B1BB401B8764}" dt="2022-07-07T14:47:16.753" v="2976" actId="26606"/>
          <ac:spMkLst>
            <pc:docMk/>
            <pc:sldMk cId="2230297143" sldId="257"/>
            <ac:spMk id="30" creationId="{2E614F1C-2D93-42D0-B229-768199449923}"/>
          </ac:spMkLst>
        </pc:spChg>
        <pc:spChg chg="add mod">
          <ac:chgData name="Michelle Garcia Dos Santos (1921108)" userId="98d3550d-06ea-4ac5-87f5-924e173954c4" providerId="ADAL" clId="{AD9524D6-657D-F34C-80A2-B1BB401B8764}" dt="2022-07-16T02:10:01.003" v="5751" actId="1035"/>
          <ac:spMkLst>
            <pc:docMk/>
            <pc:sldMk cId="2230297143" sldId="257"/>
            <ac:spMk id="30" creationId="{60539BC6-676E-C3E1-5C2B-7011B0A3CEF1}"/>
          </ac:spMkLst>
        </pc:spChg>
        <pc:spChg chg="add del">
          <ac:chgData name="Michelle Garcia Dos Santos (1921108)" userId="98d3550d-06ea-4ac5-87f5-924e173954c4" providerId="ADAL" clId="{AD9524D6-657D-F34C-80A2-B1BB401B8764}" dt="2022-07-07T14:47:32.982" v="2979" actId="26606"/>
          <ac:spMkLst>
            <pc:docMk/>
            <pc:sldMk cId="2230297143" sldId="257"/>
            <ac:spMk id="32" creationId="{1C091803-41C2-48E0-9228-5148460C7479}"/>
          </ac:spMkLst>
        </pc:spChg>
        <pc:spChg chg="add del">
          <ac:chgData name="Michelle Garcia Dos Santos (1921108)" userId="98d3550d-06ea-4ac5-87f5-924e173954c4" providerId="ADAL" clId="{AD9524D6-657D-F34C-80A2-B1BB401B8764}" dt="2022-07-07T14:47:32.982" v="2979" actId="26606"/>
          <ac:spMkLst>
            <pc:docMk/>
            <pc:sldMk cId="2230297143" sldId="257"/>
            <ac:spMk id="33" creationId="{05CC4153-3F0D-4F4C-8F12-E8FC3FA40AEE}"/>
          </ac:spMkLst>
        </pc:spChg>
        <pc:spChg chg="add del">
          <ac:chgData name="Michelle Garcia Dos Santos (1921108)" userId="98d3550d-06ea-4ac5-87f5-924e173954c4" providerId="ADAL" clId="{AD9524D6-657D-F34C-80A2-B1BB401B8764}" dt="2022-07-07T14:47:21.084" v="2978" actId="478"/>
          <ac:spMkLst>
            <pc:docMk/>
            <pc:sldMk cId="2230297143" sldId="257"/>
            <ac:spMk id="34" creationId="{267F82D4-FD5C-E42D-B2EE-98014B896E6D}"/>
          </ac:spMkLst>
        </pc:spChg>
        <pc:spChg chg="add del">
          <ac:chgData name="Michelle Garcia Dos Santos (1921108)" userId="98d3550d-06ea-4ac5-87f5-924e173954c4" providerId="ADAL" clId="{AD9524D6-657D-F34C-80A2-B1BB401B8764}" dt="2022-07-07T14:47:32.982" v="2979" actId="26606"/>
          <ac:spMkLst>
            <pc:docMk/>
            <pc:sldMk cId="2230297143" sldId="257"/>
            <ac:spMk id="37" creationId="{6166C6D1-23AC-49C4-BA07-238E4E9F8CEB}"/>
          </ac:spMkLst>
        </pc:spChg>
        <pc:spChg chg="del mod ord">
          <ac:chgData name="Michelle Garcia Dos Santos (1921108)" userId="98d3550d-06ea-4ac5-87f5-924e173954c4" providerId="ADAL" clId="{AD9524D6-657D-F34C-80A2-B1BB401B8764}" dt="2022-06-12T17:08:58.608" v="4" actId="26606"/>
          <ac:spMkLst>
            <pc:docMk/>
            <pc:sldMk cId="2230297143" sldId="257"/>
            <ac:spMk id="39" creationId="{85036911-3B7E-F464-0939-376EA19AD750}"/>
          </ac:spMkLst>
        </pc:spChg>
        <pc:spChg chg="add mod">
          <ac:chgData name="Michelle Garcia Dos Santos (1921108)" userId="98d3550d-06ea-4ac5-87f5-924e173954c4" providerId="ADAL" clId="{AD9524D6-657D-F34C-80A2-B1BB401B8764}" dt="2022-07-16T00:44:20.962" v="4133" actId="14100"/>
          <ac:spMkLst>
            <pc:docMk/>
            <pc:sldMk cId="2230297143" sldId="257"/>
            <ac:spMk id="39" creationId="{E7878A0E-A561-592A-823E-1F2B50346AAC}"/>
          </ac:spMkLst>
        </pc:spChg>
        <pc:spChg chg="add del">
          <ac:chgData name="Michelle Garcia Dos Santos (1921108)" userId="98d3550d-06ea-4ac5-87f5-924e173954c4" providerId="ADAL" clId="{AD9524D6-657D-F34C-80A2-B1BB401B8764}" dt="2022-06-24T00:23:30.851" v="866" actId="26606"/>
          <ac:spMkLst>
            <pc:docMk/>
            <pc:sldMk cId="2230297143" sldId="257"/>
            <ac:spMk id="40" creationId="{D9F5512A-48E1-4C07-B75E-3CCC517B6804}"/>
          </ac:spMkLst>
        </pc:spChg>
        <pc:spChg chg="add del mod">
          <ac:chgData name="Michelle Garcia Dos Santos (1921108)" userId="98d3550d-06ea-4ac5-87f5-924e173954c4" providerId="ADAL" clId="{AD9524D6-657D-F34C-80A2-B1BB401B8764}" dt="2022-07-15T23:55:59.950" v="3472" actId="767"/>
          <ac:spMkLst>
            <pc:docMk/>
            <pc:sldMk cId="2230297143" sldId="257"/>
            <ac:spMk id="40" creationId="{FFFB3D2E-7108-2443-8A1B-B9FB8F2C9552}"/>
          </ac:spMkLst>
        </pc:spChg>
        <pc:spChg chg="add del">
          <ac:chgData name="Michelle Garcia Dos Santos (1921108)" userId="98d3550d-06ea-4ac5-87f5-924e173954c4" providerId="ADAL" clId="{AD9524D6-657D-F34C-80A2-B1BB401B8764}" dt="2022-06-24T00:23:30.851" v="866" actId="26606"/>
          <ac:spMkLst>
            <pc:docMk/>
            <pc:sldMk cId="2230297143" sldId="257"/>
            <ac:spMk id="41" creationId="{A2D15AA5-2D73-4A11-A8C5-045F5F4392D3}"/>
          </ac:spMkLst>
        </pc:spChg>
        <pc:spChg chg="add del">
          <ac:chgData name="Michelle Garcia Dos Santos (1921108)" userId="98d3550d-06ea-4ac5-87f5-924e173954c4" providerId="ADAL" clId="{AD9524D6-657D-F34C-80A2-B1BB401B8764}" dt="2022-06-24T00:23:30.851" v="866" actId="26606"/>
          <ac:spMkLst>
            <pc:docMk/>
            <pc:sldMk cId="2230297143" sldId="257"/>
            <ac:spMk id="42" creationId="{3CD1EA40-7116-4FCB-9369-70F29FAA91EC}"/>
          </ac:spMkLst>
        </pc:spChg>
        <pc:spChg chg="add del">
          <ac:chgData name="Michelle Garcia Dos Santos (1921108)" userId="98d3550d-06ea-4ac5-87f5-924e173954c4" providerId="ADAL" clId="{AD9524D6-657D-F34C-80A2-B1BB401B8764}" dt="2022-07-15T23:56:04.965" v="3474" actId="22"/>
          <ac:spMkLst>
            <pc:docMk/>
            <pc:sldMk cId="2230297143" sldId="257"/>
            <ac:spMk id="42" creationId="{AB2F9280-FF10-A8F3-10C1-8A3695E44806}"/>
          </ac:spMkLst>
        </pc:spChg>
        <pc:spChg chg="add del">
          <ac:chgData name="Michelle Garcia Dos Santos (1921108)" userId="98d3550d-06ea-4ac5-87f5-924e173954c4" providerId="ADAL" clId="{AD9524D6-657D-F34C-80A2-B1BB401B8764}" dt="2022-06-24T00:23:30.851" v="866" actId="26606"/>
          <ac:spMkLst>
            <pc:docMk/>
            <pc:sldMk cId="2230297143" sldId="257"/>
            <ac:spMk id="43" creationId="{A5271697-90F1-4A23-8EF2-0179F2EAFACB}"/>
          </ac:spMkLst>
        </pc:spChg>
        <pc:spChg chg="add del mod">
          <ac:chgData name="Michelle Garcia Dos Santos (1921108)" userId="98d3550d-06ea-4ac5-87f5-924e173954c4" providerId="ADAL" clId="{AD9524D6-657D-F34C-80A2-B1BB401B8764}" dt="2022-07-15T23:56:21.589" v="3478" actId="478"/>
          <ac:spMkLst>
            <pc:docMk/>
            <pc:sldMk cId="2230297143" sldId="257"/>
            <ac:spMk id="43" creationId="{DF032B3E-6A33-1B9B-2B8F-E2963EFAFD69}"/>
          </ac:spMkLst>
        </pc:spChg>
        <pc:spChg chg="add del">
          <ac:chgData name="Michelle Garcia Dos Santos (1921108)" userId="98d3550d-06ea-4ac5-87f5-924e173954c4" providerId="ADAL" clId="{AD9524D6-657D-F34C-80A2-B1BB401B8764}" dt="2022-06-12T17:08:58.571" v="3" actId="26606"/>
          <ac:spMkLst>
            <pc:docMk/>
            <pc:sldMk cId="2230297143" sldId="257"/>
            <ac:spMk id="44" creationId="{79BB35BC-D5C2-4C8B-A22A-A71E6191913B}"/>
          </ac:spMkLst>
        </pc:spChg>
        <pc:spChg chg="add del">
          <ac:chgData name="Michelle Garcia Dos Santos (1921108)" userId="98d3550d-06ea-4ac5-87f5-924e173954c4" providerId="ADAL" clId="{AD9524D6-657D-F34C-80A2-B1BB401B8764}" dt="2022-07-15T23:05:54.847" v="3074" actId="26606"/>
          <ac:spMkLst>
            <pc:docMk/>
            <pc:sldMk cId="2230297143" sldId="257"/>
            <ac:spMk id="47" creationId="{E49CC64F-7275-4E33-961B-0C5CDC439875}"/>
          </ac:spMkLst>
        </pc:spChg>
        <pc:spChg chg="add mod">
          <ac:chgData name="Michelle Garcia Dos Santos (1921108)" userId="98d3550d-06ea-4ac5-87f5-924e173954c4" providerId="ADAL" clId="{AD9524D6-657D-F34C-80A2-B1BB401B8764}" dt="2022-07-19T11:01:41.236" v="5761" actId="20577"/>
          <ac:spMkLst>
            <pc:docMk/>
            <pc:sldMk cId="2230297143" sldId="257"/>
            <ac:spMk id="50" creationId="{18EDC4B2-F938-ACBF-413B-7501A13E0397}"/>
          </ac:spMkLst>
        </pc:spChg>
        <pc:spChg chg="add del">
          <ac:chgData name="Michelle Garcia Dos Santos (1921108)" userId="98d3550d-06ea-4ac5-87f5-924e173954c4" providerId="ADAL" clId="{AD9524D6-657D-F34C-80A2-B1BB401B8764}" dt="2022-06-24T00:23:30.851" v="866" actId="26606"/>
          <ac:spMkLst>
            <pc:docMk/>
            <pc:sldMk cId="2230297143" sldId="257"/>
            <ac:spMk id="51" creationId="{14F8035A-FD80-06B4-CA5B-86B8E9758B5A}"/>
          </ac:spMkLst>
        </pc:spChg>
        <pc:spChg chg="add del">
          <ac:chgData name="Michelle Garcia Dos Santos (1921108)" userId="98d3550d-06ea-4ac5-87f5-924e173954c4" providerId="ADAL" clId="{AD9524D6-657D-F34C-80A2-B1BB401B8764}" dt="2022-07-15T23:05:50.088" v="3071" actId="26606"/>
          <ac:spMkLst>
            <pc:docMk/>
            <pc:sldMk cId="2230297143" sldId="257"/>
            <ac:spMk id="52" creationId="{42A4FC2C-047E-45A5-965D-8E1E3BF09BC6}"/>
          </ac:spMkLst>
        </pc:spChg>
        <pc:spChg chg="add del">
          <ac:chgData name="Michelle Garcia Dos Santos (1921108)" userId="98d3550d-06ea-4ac5-87f5-924e173954c4" providerId="ADAL" clId="{AD9524D6-657D-F34C-80A2-B1BB401B8764}" dt="2022-07-15T23:05:54.835" v="3073" actId="26606"/>
          <ac:spMkLst>
            <pc:docMk/>
            <pc:sldMk cId="2230297143" sldId="257"/>
            <ac:spMk id="54" creationId="{CB44330D-EA18-4254-AA95-EB49948539B8}"/>
          </ac:spMkLst>
        </pc:spChg>
        <pc:spChg chg="add del">
          <ac:chgData name="Michelle Garcia Dos Santos (1921108)" userId="98d3550d-06ea-4ac5-87f5-924e173954c4" providerId="ADAL" clId="{AD9524D6-657D-F34C-80A2-B1BB401B8764}" dt="2022-07-15T23:05:54.835" v="3073" actId="26606"/>
          <ac:spMkLst>
            <pc:docMk/>
            <pc:sldMk cId="2230297143" sldId="257"/>
            <ac:spMk id="55" creationId="{32BC26D8-82FB-445E-AA49-62A77D7C1EE0}"/>
          </ac:spMkLst>
        </pc:spChg>
        <pc:spChg chg="add">
          <ac:chgData name="Michelle Garcia Dos Santos (1921108)" userId="98d3550d-06ea-4ac5-87f5-924e173954c4" providerId="ADAL" clId="{AD9524D6-657D-F34C-80A2-B1BB401B8764}" dt="2022-07-15T23:05:54.847" v="3074" actId="26606"/>
          <ac:spMkLst>
            <pc:docMk/>
            <pc:sldMk cId="2230297143" sldId="257"/>
            <ac:spMk id="56" creationId="{29FDB030-9B49-4CED-8CCD-4D99382388AC}"/>
          </ac:spMkLst>
        </pc:spChg>
        <pc:spChg chg="add">
          <ac:chgData name="Michelle Garcia Dos Santos (1921108)" userId="98d3550d-06ea-4ac5-87f5-924e173954c4" providerId="ADAL" clId="{AD9524D6-657D-F34C-80A2-B1BB401B8764}" dt="2022-07-15T23:05:54.847" v="3074" actId="26606"/>
          <ac:spMkLst>
            <pc:docMk/>
            <pc:sldMk cId="2230297143" sldId="257"/>
            <ac:spMk id="57" creationId="{F3060C83-F051-4F0E-ABAD-AA0DFC48B218}"/>
          </ac:spMkLst>
        </pc:spChg>
        <pc:spChg chg="add">
          <ac:chgData name="Michelle Garcia Dos Santos (1921108)" userId="98d3550d-06ea-4ac5-87f5-924e173954c4" providerId="ADAL" clId="{AD9524D6-657D-F34C-80A2-B1BB401B8764}" dt="2022-07-15T23:05:54.847" v="3074" actId="26606"/>
          <ac:spMkLst>
            <pc:docMk/>
            <pc:sldMk cId="2230297143" sldId="257"/>
            <ac:spMk id="58" creationId="{3783CA14-24A1-485C-8B30-D6A5D87987AD}"/>
          </ac:spMkLst>
        </pc:spChg>
        <pc:spChg chg="add">
          <ac:chgData name="Michelle Garcia Dos Santos (1921108)" userId="98d3550d-06ea-4ac5-87f5-924e173954c4" providerId="ADAL" clId="{AD9524D6-657D-F34C-80A2-B1BB401B8764}" dt="2022-07-15T23:05:54.847" v="3074" actId="26606"/>
          <ac:spMkLst>
            <pc:docMk/>
            <pc:sldMk cId="2230297143" sldId="257"/>
            <ac:spMk id="59" creationId="{83C98ABE-055B-441F-B07E-44F97F083C39}"/>
          </ac:spMkLst>
        </pc:spChg>
        <pc:spChg chg="add">
          <ac:chgData name="Michelle Garcia Dos Santos (1921108)" userId="98d3550d-06ea-4ac5-87f5-924e173954c4" providerId="ADAL" clId="{AD9524D6-657D-F34C-80A2-B1BB401B8764}" dt="2022-07-15T23:05:54.847" v="3074" actId="26606"/>
          <ac:spMkLst>
            <pc:docMk/>
            <pc:sldMk cId="2230297143" sldId="257"/>
            <ac:spMk id="60" creationId="{9A97C86A-04D6-40F7-AE84-31AB43E6A846}"/>
          </ac:spMkLst>
        </pc:spChg>
        <pc:spChg chg="add mod">
          <ac:chgData name="Michelle Garcia Dos Santos (1921108)" userId="98d3550d-06ea-4ac5-87f5-924e173954c4" providerId="ADAL" clId="{AD9524D6-657D-F34C-80A2-B1BB401B8764}" dt="2022-07-19T11:05:36.063" v="5764"/>
          <ac:spMkLst>
            <pc:docMk/>
            <pc:sldMk cId="2230297143" sldId="257"/>
            <ac:spMk id="61" creationId="{8F4DFB07-325E-B221-2E69-D12F96998270}"/>
          </ac:spMkLst>
        </pc:spChg>
        <pc:spChg chg="add">
          <ac:chgData name="Michelle Garcia Dos Santos (1921108)" userId="98d3550d-06ea-4ac5-87f5-924e173954c4" providerId="ADAL" clId="{AD9524D6-657D-F34C-80A2-B1BB401B8764}" dt="2022-07-15T23:05:54.847" v="3074" actId="26606"/>
          <ac:spMkLst>
            <pc:docMk/>
            <pc:sldMk cId="2230297143" sldId="257"/>
            <ac:spMk id="62" creationId="{FF9F2414-84E8-453E-B1F3-389FDE8192D9}"/>
          </ac:spMkLst>
        </pc:spChg>
        <pc:spChg chg="add">
          <ac:chgData name="Michelle Garcia Dos Santos (1921108)" userId="98d3550d-06ea-4ac5-87f5-924e173954c4" providerId="ADAL" clId="{AD9524D6-657D-F34C-80A2-B1BB401B8764}" dt="2022-07-15T23:05:54.847" v="3074" actId="26606"/>
          <ac:spMkLst>
            <pc:docMk/>
            <pc:sldMk cId="2230297143" sldId="257"/>
            <ac:spMk id="64" creationId="{3ECA69A1-7536-43AC-85EF-C7106179F5ED}"/>
          </ac:spMkLst>
        </pc:spChg>
        <pc:spChg chg="add mod">
          <ac:chgData name="Michelle Garcia Dos Santos (1921108)" userId="98d3550d-06ea-4ac5-87f5-924e173954c4" providerId="ADAL" clId="{AD9524D6-657D-F34C-80A2-B1BB401B8764}" dt="2022-07-19T11:05:30.020" v="5762" actId="20577"/>
          <ac:spMkLst>
            <pc:docMk/>
            <pc:sldMk cId="2230297143" sldId="257"/>
            <ac:spMk id="66" creationId="{737102E1-2575-69F2-D7FA-AB97C02CC0B9}"/>
          </ac:spMkLst>
        </pc:spChg>
        <pc:spChg chg="add del">
          <ac:chgData name="Michelle Garcia Dos Santos (1921108)" userId="98d3550d-06ea-4ac5-87f5-924e173954c4" providerId="ADAL" clId="{AD9524D6-657D-F34C-80A2-B1BB401B8764}" dt="2022-06-23T22:51:57.066" v="559"/>
          <ac:spMkLst>
            <pc:docMk/>
            <pc:sldMk cId="2230297143" sldId="257"/>
            <ac:spMk id="66" creationId="{8334A2EF-69D9-41C1-9876-91D7FCF7C3C4}"/>
          </ac:spMkLst>
        </pc:spChg>
        <pc:spChg chg="add del">
          <ac:chgData name="Michelle Garcia Dos Santos (1921108)" userId="98d3550d-06ea-4ac5-87f5-924e173954c4" providerId="ADAL" clId="{AD9524D6-657D-F34C-80A2-B1BB401B8764}" dt="2022-06-23T22:51:57.066" v="559"/>
          <ac:spMkLst>
            <pc:docMk/>
            <pc:sldMk cId="2230297143" sldId="257"/>
            <ac:spMk id="67" creationId="{C8CA0C52-5ACA-4F17-AA4A-312E0E110981}"/>
          </ac:spMkLst>
        </pc:spChg>
        <pc:spChg chg="add del">
          <ac:chgData name="Michelle Garcia Dos Santos (1921108)" userId="98d3550d-06ea-4ac5-87f5-924e173954c4" providerId="ADAL" clId="{AD9524D6-657D-F34C-80A2-B1BB401B8764}" dt="2022-06-23T22:51:57.066" v="559"/>
          <ac:spMkLst>
            <pc:docMk/>
            <pc:sldMk cId="2230297143" sldId="257"/>
            <ac:spMk id="69" creationId="{4F37E7FB-7372-47E3-914E-7CF7E94B1C49}"/>
          </ac:spMkLst>
        </pc:spChg>
        <pc:spChg chg="add mod">
          <ac:chgData name="Michelle Garcia Dos Santos (1921108)" userId="98d3550d-06ea-4ac5-87f5-924e173954c4" providerId="ADAL" clId="{AD9524D6-657D-F34C-80A2-B1BB401B8764}" dt="2022-07-16T01:30:36.389" v="5318" actId="1036"/>
          <ac:spMkLst>
            <pc:docMk/>
            <pc:sldMk cId="2230297143" sldId="257"/>
            <ac:spMk id="82" creationId="{06B0FFEA-918D-F258-4A54-93A2E759D04A}"/>
          </ac:spMkLst>
        </pc:spChg>
        <pc:spChg chg="add mod">
          <ac:chgData name="Michelle Garcia Dos Santos (1921108)" userId="98d3550d-06ea-4ac5-87f5-924e173954c4" providerId="ADAL" clId="{AD9524D6-657D-F34C-80A2-B1BB401B8764}" dt="2022-07-16T01:25:29.084" v="5058" actId="14100"/>
          <ac:spMkLst>
            <pc:docMk/>
            <pc:sldMk cId="2230297143" sldId="257"/>
            <ac:spMk id="95" creationId="{ABE0C0EF-37B5-1C9B-4AA6-5275C92852F5}"/>
          </ac:spMkLst>
        </pc:spChg>
        <pc:spChg chg="add mod">
          <ac:chgData name="Michelle Garcia Dos Santos (1921108)" userId="98d3550d-06ea-4ac5-87f5-924e173954c4" providerId="ADAL" clId="{AD9524D6-657D-F34C-80A2-B1BB401B8764}" dt="2022-07-16T02:04:50.661" v="5709" actId="20578"/>
          <ac:spMkLst>
            <pc:docMk/>
            <pc:sldMk cId="2230297143" sldId="257"/>
            <ac:spMk id="97" creationId="{3EBBF88A-B9D1-4319-1D0A-BB7B23238A66}"/>
          </ac:spMkLst>
        </pc:spChg>
        <pc:grpChg chg="add mod">
          <ac:chgData name="Michelle Garcia Dos Santos (1921108)" userId="98d3550d-06ea-4ac5-87f5-924e173954c4" providerId="ADAL" clId="{AD9524D6-657D-F34C-80A2-B1BB401B8764}" dt="2022-07-15T23:26:16.797" v="3432" actId="1035"/>
          <ac:grpSpMkLst>
            <pc:docMk/>
            <pc:sldMk cId="2230297143" sldId="257"/>
            <ac:grpSpMk id="14" creationId="{0AF3223A-B0CE-1F06-EB0F-A9C340E72C06}"/>
          </ac:grpSpMkLst>
        </pc:grpChg>
        <pc:grpChg chg="add mod">
          <ac:chgData name="Michelle Garcia Dos Santos (1921108)" userId="98d3550d-06ea-4ac5-87f5-924e173954c4" providerId="ADAL" clId="{AD9524D6-657D-F34C-80A2-B1BB401B8764}" dt="2022-07-16T00:03:11.662" v="3597" actId="1036"/>
          <ac:grpSpMkLst>
            <pc:docMk/>
            <pc:sldMk cId="2230297143" sldId="257"/>
            <ac:grpSpMk id="18" creationId="{D66E34F7-52AE-E6D4-E085-8528AC78AD09}"/>
          </ac:grpSpMkLst>
        </pc:grpChg>
        <pc:grpChg chg="add del">
          <ac:chgData name="Michelle Garcia Dos Santos (1921108)" userId="98d3550d-06ea-4ac5-87f5-924e173954c4" providerId="ADAL" clId="{AD9524D6-657D-F34C-80A2-B1BB401B8764}" dt="2022-07-15T23:22:24.026" v="3323" actId="164"/>
          <ac:grpSpMkLst>
            <pc:docMk/>
            <pc:sldMk cId="2230297143" sldId="257"/>
            <ac:grpSpMk id="29" creationId="{D716015E-BB3E-D753-E787-CA2B08BD69A6}"/>
          </ac:grpSpMkLst>
        </pc:grpChg>
        <pc:grpChg chg="add del">
          <ac:chgData name="Michelle Garcia Dos Santos (1921108)" userId="98d3550d-06ea-4ac5-87f5-924e173954c4" providerId="ADAL" clId="{AD9524D6-657D-F34C-80A2-B1BB401B8764}" dt="2022-06-24T00:23:30.851" v="866" actId="26606"/>
          <ac:grpSpMkLst>
            <pc:docMk/>
            <pc:sldMk cId="2230297143" sldId="257"/>
            <ac:grpSpMk id="45" creationId="{39158FAB-5B51-448D-B57F-B977E815C04A}"/>
          </ac:grpSpMkLst>
        </pc:grpChg>
        <pc:grpChg chg="add del">
          <ac:chgData name="Michelle Garcia Dos Santos (1921108)" userId="98d3550d-06ea-4ac5-87f5-924e173954c4" providerId="ADAL" clId="{AD9524D6-657D-F34C-80A2-B1BB401B8764}" dt="2022-06-23T22:51:57.066" v="559"/>
          <ac:grpSpMkLst>
            <pc:docMk/>
            <pc:sldMk cId="2230297143" sldId="257"/>
            <ac:grpSpMk id="46" creationId="{874C0C03-1202-4DC9-BA33-998DDFB3FB89}"/>
          </ac:grpSpMkLst>
        </pc:grpChg>
        <pc:picChg chg="mod">
          <ac:chgData name="Michelle Garcia Dos Santos (1921108)" userId="98d3550d-06ea-4ac5-87f5-924e173954c4" providerId="ADAL" clId="{AD9524D6-657D-F34C-80A2-B1BB401B8764}" dt="2022-07-16T00:53:08.408" v="4502" actId="1035"/>
          <ac:picMkLst>
            <pc:docMk/>
            <pc:sldMk cId="2230297143" sldId="257"/>
            <ac:picMk id="5" creationId="{96C9568C-1956-D196-B2A2-A9022F374144}"/>
          </ac:picMkLst>
        </pc:picChg>
        <pc:cxnChg chg="add del">
          <ac:chgData name="Michelle Garcia Dos Santos (1921108)" userId="98d3550d-06ea-4ac5-87f5-924e173954c4" providerId="ADAL" clId="{AD9524D6-657D-F34C-80A2-B1BB401B8764}" dt="2022-07-15T23:09:01.023" v="3107" actId="11529"/>
          <ac:cxnSpMkLst>
            <pc:docMk/>
            <pc:sldMk cId="2230297143" sldId="257"/>
            <ac:cxnSpMk id="9" creationId="{53065CB3-122D-B7B7-DACA-26CDA5A24318}"/>
          </ac:cxnSpMkLst>
        </pc:cxnChg>
        <pc:cxnChg chg="add del">
          <ac:chgData name="Michelle Garcia Dos Santos (1921108)" userId="98d3550d-06ea-4ac5-87f5-924e173954c4" providerId="ADAL" clId="{AD9524D6-657D-F34C-80A2-B1BB401B8764}" dt="2022-07-15T23:09:37.187" v="3109" actId="11529"/>
          <ac:cxnSpMkLst>
            <pc:docMk/>
            <pc:sldMk cId="2230297143" sldId="257"/>
            <ac:cxnSpMk id="11" creationId="{4C458957-FC97-742D-4754-CF4E0C323462}"/>
          </ac:cxnSpMkLst>
        </pc:cxnChg>
        <pc:cxnChg chg="add mod">
          <ac:chgData name="Michelle Garcia Dos Santos (1921108)" userId="98d3550d-06ea-4ac5-87f5-924e173954c4" providerId="ADAL" clId="{AD9524D6-657D-F34C-80A2-B1BB401B8764}" dt="2022-07-16T02:09:19.622" v="5721" actId="14100"/>
          <ac:cxnSpMkLst>
            <pc:docMk/>
            <pc:sldMk cId="2230297143" sldId="257"/>
            <ac:cxnSpMk id="13" creationId="{F1DD011A-4097-6A9E-6819-50F288CA76D6}"/>
          </ac:cxnSpMkLst>
        </pc:cxnChg>
        <pc:cxnChg chg="add mod">
          <ac:chgData name="Michelle Garcia Dos Santos (1921108)" userId="98d3550d-06ea-4ac5-87f5-924e173954c4" providerId="ADAL" clId="{AD9524D6-657D-F34C-80A2-B1BB401B8764}" dt="2022-07-16T02:09:43.456" v="5740" actId="14100"/>
          <ac:cxnSpMkLst>
            <pc:docMk/>
            <pc:sldMk cId="2230297143" sldId="257"/>
            <ac:cxnSpMk id="17" creationId="{B70AAAF5-D6E2-4D49-D38E-3C32FCA5D6E1}"/>
          </ac:cxnSpMkLst>
        </pc:cxnChg>
        <pc:cxnChg chg="add del">
          <ac:chgData name="Michelle Garcia Dos Santos (1921108)" userId="98d3550d-06ea-4ac5-87f5-924e173954c4" providerId="ADAL" clId="{AD9524D6-657D-F34C-80A2-B1BB401B8764}" dt="2022-06-24T00:23:25.261" v="863" actId="26606"/>
          <ac:cxnSpMkLst>
            <pc:docMk/>
            <pc:sldMk cId="2230297143" sldId="257"/>
            <ac:cxnSpMk id="22" creationId="{43621FD4-D14D-45D5-9A57-9A2DE5EA59C0}"/>
          </ac:cxnSpMkLst>
        </pc:cxnChg>
        <pc:cxnChg chg="add del topLvl">
          <ac:chgData name="Michelle Garcia Dos Santos (1921108)" userId="98d3550d-06ea-4ac5-87f5-924e173954c4" providerId="ADAL" clId="{AD9524D6-657D-F34C-80A2-B1BB401B8764}" dt="2022-07-15T23:22:33.800" v="3324" actId="478"/>
          <ac:cxnSpMkLst>
            <pc:docMk/>
            <pc:sldMk cId="2230297143" sldId="257"/>
            <ac:cxnSpMk id="28" creationId="{B8272594-852F-2928-1A2D-F4609B2896C4}"/>
          </ac:cxnSpMkLst>
        </pc:cxnChg>
        <pc:cxnChg chg="add mod">
          <ac:chgData name="Michelle Garcia Dos Santos (1921108)" userId="98d3550d-06ea-4ac5-87f5-924e173954c4" providerId="ADAL" clId="{AD9524D6-657D-F34C-80A2-B1BB401B8764}" dt="2022-07-16T02:10:05.969" v="5752" actId="1076"/>
          <ac:cxnSpMkLst>
            <pc:docMk/>
            <pc:sldMk cId="2230297143" sldId="257"/>
            <ac:cxnSpMk id="32" creationId="{0C3955DF-85AB-0686-7CA0-74FBF68A3E07}"/>
          </ac:cxnSpMkLst>
        </pc:cxnChg>
        <pc:cxnChg chg="add mod">
          <ac:chgData name="Michelle Garcia Dos Santos (1921108)" userId="98d3550d-06ea-4ac5-87f5-924e173954c4" providerId="ADAL" clId="{AD9524D6-657D-F34C-80A2-B1BB401B8764}" dt="2022-07-16T00:56:48.579" v="4518" actId="14100"/>
          <ac:cxnSpMkLst>
            <pc:docMk/>
            <pc:sldMk cId="2230297143" sldId="257"/>
            <ac:cxnSpMk id="45" creationId="{DC82CC3F-0E2F-2C77-3CD3-4CC75E1B238B}"/>
          </ac:cxnSpMkLst>
        </pc:cxnChg>
        <pc:cxnChg chg="add mod">
          <ac:chgData name="Michelle Garcia Dos Santos (1921108)" userId="98d3550d-06ea-4ac5-87f5-924e173954c4" providerId="ADAL" clId="{AD9524D6-657D-F34C-80A2-B1BB401B8764}" dt="2022-07-16T00:55:56.087" v="4512" actId="14100"/>
          <ac:cxnSpMkLst>
            <pc:docMk/>
            <pc:sldMk cId="2230297143" sldId="257"/>
            <ac:cxnSpMk id="53" creationId="{4AC5A063-14E6-494F-AAD5-A64224AA732A}"/>
          </ac:cxnSpMkLst>
        </pc:cxnChg>
        <pc:cxnChg chg="add mod">
          <ac:chgData name="Michelle Garcia Dos Santos (1921108)" userId="98d3550d-06ea-4ac5-87f5-924e173954c4" providerId="ADAL" clId="{AD9524D6-657D-F34C-80A2-B1BB401B8764}" dt="2022-07-16T02:08:20.011" v="5720" actId="1035"/>
          <ac:cxnSpMkLst>
            <pc:docMk/>
            <pc:sldMk cId="2230297143" sldId="257"/>
            <ac:cxnSpMk id="65" creationId="{3A098768-1F8B-BBCA-D763-C3718A1A9840}"/>
          </ac:cxnSpMkLst>
        </pc:cxnChg>
        <pc:cxnChg chg="add mod">
          <ac:chgData name="Michelle Garcia Dos Santos (1921108)" userId="98d3550d-06ea-4ac5-87f5-924e173954c4" providerId="ADAL" clId="{AD9524D6-657D-F34C-80A2-B1BB401B8764}" dt="2022-07-16T00:55:47.737" v="4511" actId="14100"/>
          <ac:cxnSpMkLst>
            <pc:docMk/>
            <pc:sldMk cId="2230297143" sldId="257"/>
            <ac:cxnSpMk id="68" creationId="{854961DE-1AF0-67B4-E4D4-7A0A21DB793F}"/>
          </ac:cxnSpMkLst>
        </pc:cxnChg>
      </pc:sldChg>
      <pc:sldChg chg="addSp delSp modSp new mod setBg setClrOvrMap delDesignElem modNotesTx">
        <pc:chgData name="Michelle Garcia Dos Santos (1921108)" userId="98d3550d-06ea-4ac5-87f5-924e173954c4" providerId="ADAL" clId="{AD9524D6-657D-F34C-80A2-B1BB401B8764}" dt="2022-07-19T09:58:33.264" v="5758" actId="20577"/>
        <pc:sldMkLst>
          <pc:docMk/>
          <pc:sldMk cId="2359210846" sldId="258"/>
        </pc:sldMkLst>
        <pc:spChg chg="add del mod ord">
          <ac:chgData name="Michelle Garcia Dos Santos (1921108)" userId="98d3550d-06ea-4ac5-87f5-924e173954c4" providerId="ADAL" clId="{AD9524D6-657D-F34C-80A2-B1BB401B8764}" dt="2022-06-12T17:32:21.537" v="84" actId="26606"/>
          <ac:spMkLst>
            <pc:docMk/>
            <pc:sldMk cId="2359210846" sldId="258"/>
            <ac:spMk id="2" creationId="{5D2FDFFC-5B17-880F-7141-AED3ACF40C18}"/>
          </ac:spMkLst>
        </pc:spChg>
        <pc:spChg chg="del">
          <ac:chgData name="Michelle Garcia Dos Santos (1921108)" userId="98d3550d-06ea-4ac5-87f5-924e173954c4" providerId="ADAL" clId="{AD9524D6-657D-F34C-80A2-B1BB401B8764}" dt="2022-06-12T17:31:29.574" v="61" actId="931"/>
          <ac:spMkLst>
            <pc:docMk/>
            <pc:sldMk cId="2359210846" sldId="258"/>
            <ac:spMk id="3" creationId="{28969F67-F70F-56B1-0AF9-F40616C2F6C7}"/>
          </ac:spMkLst>
        </pc:spChg>
        <pc:spChg chg="add del mod">
          <ac:chgData name="Michelle Garcia Dos Santos (1921108)" userId="98d3550d-06ea-4ac5-87f5-924e173954c4" providerId="ADAL" clId="{AD9524D6-657D-F34C-80A2-B1BB401B8764}" dt="2022-06-22T21:15:08.419" v="279" actId="478"/>
          <ac:spMkLst>
            <pc:docMk/>
            <pc:sldMk cId="2359210846" sldId="258"/>
            <ac:spMk id="5" creationId="{6241B026-A8C6-A6A1-423C-EE01B7664DF2}"/>
          </ac:spMkLst>
        </pc:spChg>
        <pc:spChg chg="add del mod">
          <ac:chgData name="Michelle Garcia Dos Santos (1921108)" userId="98d3550d-06ea-4ac5-87f5-924e173954c4" providerId="ADAL" clId="{AD9524D6-657D-F34C-80A2-B1BB401B8764}" dt="2022-06-22T20:38:37.686" v="264" actId="478"/>
          <ac:spMkLst>
            <pc:docMk/>
            <pc:sldMk cId="2359210846" sldId="258"/>
            <ac:spMk id="6" creationId="{03FC9DD7-428E-C5EA-9A69-99E1ECD0DA98}"/>
          </ac:spMkLst>
        </pc:spChg>
        <pc:spChg chg="add del">
          <ac:chgData name="Michelle Garcia Dos Santos (1921108)" userId="98d3550d-06ea-4ac5-87f5-924e173954c4" providerId="ADAL" clId="{AD9524D6-657D-F34C-80A2-B1BB401B8764}" dt="2022-06-12T17:31:41.178" v="65" actId="26606"/>
          <ac:spMkLst>
            <pc:docMk/>
            <pc:sldMk cId="2359210846" sldId="258"/>
            <ac:spMk id="9" creationId="{12661CD7-3DC4-53F8-9197-C42EB746FADD}"/>
          </ac:spMkLst>
        </pc:spChg>
        <pc:spChg chg="add del">
          <ac:chgData name="Michelle Garcia Dos Santos (1921108)" userId="98d3550d-06ea-4ac5-87f5-924e173954c4" providerId="ADAL" clId="{AD9524D6-657D-F34C-80A2-B1BB401B8764}" dt="2022-06-12T17:31:47.030" v="69" actId="26606"/>
          <ac:spMkLst>
            <pc:docMk/>
            <pc:sldMk cId="2359210846" sldId="258"/>
            <ac:spMk id="10" creationId="{42A4FC2C-047E-45A5-965D-8E1E3BF09BC6}"/>
          </ac:spMkLst>
        </pc:spChg>
        <pc:spChg chg="add del mod">
          <ac:chgData name="Michelle Garcia Dos Santos (1921108)" userId="98d3550d-06ea-4ac5-87f5-924e173954c4" providerId="ADAL" clId="{AD9524D6-657D-F34C-80A2-B1BB401B8764}" dt="2022-06-22T20:39:54.838" v="272" actId="478"/>
          <ac:spMkLst>
            <pc:docMk/>
            <pc:sldMk cId="2359210846" sldId="258"/>
            <ac:spMk id="10" creationId="{71F71A16-7A0E-3649-FB53-B07C78CDFF6D}"/>
          </ac:spMkLst>
        </pc:spChg>
        <pc:spChg chg="add del">
          <ac:chgData name="Michelle Garcia Dos Santos (1921108)" userId="98d3550d-06ea-4ac5-87f5-924e173954c4" providerId="ADAL" clId="{AD9524D6-657D-F34C-80A2-B1BB401B8764}" dt="2022-06-12T17:31:41.178" v="65" actId="26606"/>
          <ac:spMkLst>
            <pc:docMk/>
            <pc:sldMk cId="2359210846" sldId="258"/>
            <ac:spMk id="12" creationId="{04812C46-200A-4DEB-A05E-3ED6C68C2387}"/>
          </ac:spMkLst>
        </pc:spChg>
        <pc:spChg chg="add del">
          <ac:chgData name="Michelle Garcia Dos Santos (1921108)" userId="98d3550d-06ea-4ac5-87f5-924e173954c4" providerId="ADAL" clId="{AD9524D6-657D-F34C-80A2-B1BB401B8764}" dt="2022-06-12T17:31:48.484" v="71" actId="26606"/>
          <ac:spMkLst>
            <pc:docMk/>
            <pc:sldMk cId="2359210846" sldId="258"/>
            <ac:spMk id="13" creationId="{AB8C311F-7253-4AED-9701-7FC0708C41C7}"/>
          </ac:spMkLst>
        </pc:spChg>
        <pc:spChg chg="add del">
          <ac:chgData name="Michelle Garcia Dos Santos (1921108)" userId="98d3550d-06ea-4ac5-87f5-924e173954c4" providerId="ADAL" clId="{AD9524D6-657D-F34C-80A2-B1BB401B8764}" dt="2022-06-12T17:31:41.178" v="65" actId="26606"/>
          <ac:spMkLst>
            <pc:docMk/>
            <pc:sldMk cId="2359210846" sldId="258"/>
            <ac:spMk id="14" creationId="{D1EA859B-E555-4109-94F3-6700E046E008}"/>
          </ac:spMkLst>
        </pc:spChg>
        <pc:spChg chg="add del">
          <ac:chgData name="Michelle Garcia Dos Santos (1921108)" userId="98d3550d-06ea-4ac5-87f5-924e173954c4" providerId="ADAL" clId="{AD9524D6-657D-F34C-80A2-B1BB401B8764}" dt="2022-06-12T17:31:48.484" v="71" actId="26606"/>
          <ac:spMkLst>
            <pc:docMk/>
            <pc:sldMk cId="2359210846" sldId="258"/>
            <ac:spMk id="15" creationId="{E2384209-CB15-4CDF-9D31-C44FD9A3F20D}"/>
          </ac:spMkLst>
        </pc:spChg>
        <pc:spChg chg="add del">
          <ac:chgData name="Michelle Garcia Dos Santos (1921108)" userId="98d3550d-06ea-4ac5-87f5-924e173954c4" providerId="ADAL" clId="{AD9524D6-657D-F34C-80A2-B1BB401B8764}" dt="2022-06-12T17:31:45.612" v="67" actId="26606"/>
          <ac:spMkLst>
            <pc:docMk/>
            <pc:sldMk cId="2359210846" sldId="258"/>
            <ac:spMk id="16" creationId="{D009D6D5-DAC2-4A8B-A17A-E206B9012D09}"/>
          </ac:spMkLst>
        </pc:spChg>
        <pc:spChg chg="add del">
          <ac:chgData name="Michelle Garcia Dos Santos (1921108)" userId="98d3550d-06ea-4ac5-87f5-924e173954c4" providerId="ADAL" clId="{AD9524D6-657D-F34C-80A2-B1BB401B8764}" dt="2022-06-12T17:31:45.612" v="67" actId="26606"/>
          <ac:spMkLst>
            <pc:docMk/>
            <pc:sldMk cId="2359210846" sldId="258"/>
            <ac:spMk id="17" creationId="{58D8DCB4-D097-AD1B-540C-BA3E0D7CF2A7}"/>
          </ac:spMkLst>
        </pc:spChg>
        <pc:spChg chg="add del">
          <ac:chgData name="Michelle Garcia Dos Santos (1921108)" userId="98d3550d-06ea-4ac5-87f5-924e173954c4" providerId="ADAL" clId="{AD9524D6-657D-F34C-80A2-B1BB401B8764}" dt="2022-06-12T17:31:48.484" v="71" actId="26606"/>
          <ac:spMkLst>
            <pc:docMk/>
            <pc:sldMk cId="2359210846" sldId="258"/>
            <ac:spMk id="18" creationId="{2633B3B5-CC90-43F0-8714-D31D1F3F0209}"/>
          </ac:spMkLst>
        </pc:spChg>
        <pc:spChg chg="add del">
          <ac:chgData name="Michelle Garcia Dos Santos (1921108)" userId="98d3550d-06ea-4ac5-87f5-924e173954c4" providerId="ADAL" clId="{AD9524D6-657D-F34C-80A2-B1BB401B8764}" dt="2022-06-12T17:31:48.484" v="71" actId="26606"/>
          <ac:spMkLst>
            <pc:docMk/>
            <pc:sldMk cId="2359210846" sldId="258"/>
            <ac:spMk id="19" creationId="{A8D57A06-A426-446D-B02C-A2DC6B62E45E}"/>
          </ac:spMkLst>
        </pc:spChg>
        <pc:spChg chg="add del">
          <ac:chgData name="Michelle Garcia Dos Santos (1921108)" userId="98d3550d-06ea-4ac5-87f5-924e173954c4" providerId="ADAL" clId="{AD9524D6-657D-F34C-80A2-B1BB401B8764}" dt="2022-06-12T17:32:16.781" v="81" actId="26606"/>
          <ac:spMkLst>
            <pc:docMk/>
            <pc:sldMk cId="2359210846" sldId="258"/>
            <ac:spMk id="20" creationId="{FF9F2414-84E8-453E-B1F3-389FDE8192D9}"/>
          </ac:spMkLst>
        </pc:spChg>
        <pc:spChg chg="add del">
          <ac:chgData name="Michelle Garcia Dos Santos (1921108)" userId="98d3550d-06ea-4ac5-87f5-924e173954c4" providerId="ADAL" clId="{AD9524D6-657D-F34C-80A2-B1BB401B8764}" dt="2022-06-12T17:31:50.386" v="73" actId="26606"/>
          <ac:spMkLst>
            <pc:docMk/>
            <pc:sldMk cId="2359210846" sldId="258"/>
            <ac:spMk id="21" creationId="{04812C46-200A-4DEB-A05E-3ED6C68C2387}"/>
          </ac:spMkLst>
        </pc:spChg>
        <pc:spChg chg="add del">
          <ac:chgData name="Michelle Garcia Dos Santos (1921108)" userId="98d3550d-06ea-4ac5-87f5-924e173954c4" providerId="ADAL" clId="{AD9524D6-657D-F34C-80A2-B1BB401B8764}" dt="2022-06-12T17:31:50.386" v="73" actId="26606"/>
          <ac:spMkLst>
            <pc:docMk/>
            <pc:sldMk cId="2359210846" sldId="258"/>
            <ac:spMk id="22" creationId="{D1EA859B-E555-4109-94F3-6700E046E008}"/>
          </ac:spMkLst>
        </pc:spChg>
        <pc:spChg chg="add del">
          <ac:chgData name="Michelle Garcia Dos Santos (1921108)" userId="98d3550d-06ea-4ac5-87f5-924e173954c4" providerId="ADAL" clId="{AD9524D6-657D-F34C-80A2-B1BB401B8764}" dt="2022-06-12T17:31:50.386" v="73" actId="26606"/>
          <ac:spMkLst>
            <pc:docMk/>
            <pc:sldMk cId="2359210846" sldId="258"/>
            <ac:spMk id="23" creationId="{5D2FDFFC-5B17-880F-7141-AED3ACF40C18}"/>
          </ac:spMkLst>
        </pc:spChg>
        <pc:spChg chg="add del">
          <ac:chgData name="Michelle Garcia Dos Santos (1921108)" userId="98d3550d-06ea-4ac5-87f5-924e173954c4" providerId="ADAL" clId="{AD9524D6-657D-F34C-80A2-B1BB401B8764}" dt="2022-06-12T17:31:50.386" v="73" actId="26606"/>
          <ac:spMkLst>
            <pc:docMk/>
            <pc:sldMk cId="2359210846" sldId="258"/>
            <ac:spMk id="24" creationId="{12661CD7-3DC4-53F8-9197-C42EB746FADD}"/>
          </ac:spMkLst>
        </pc:spChg>
        <pc:spChg chg="add del">
          <ac:chgData name="Michelle Garcia Dos Santos (1921108)" userId="98d3550d-06ea-4ac5-87f5-924e173954c4" providerId="ADAL" clId="{AD9524D6-657D-F34C-80A2-B1BB401B8764}" dt="2022-06-12T17:31:58.548" v="75" actId="26606"/>
          <ac:spMkLst>
            <pc:docMk/>
            <pc:sldMk cId="2359210846" sldId="258"/>
            <ac:spMk id="26" creationId="{D009D6D5-DAC2-4A8B-A17A-E206B9012D09}"/>
          </ac:spMkLst>
        </pc:spChg>
        <pc:spChg chg="add del">
          <ac:chgData name="Michelle Garcia Dos Santos (1921108)" userId="98d3550d-06ea-4ac5-87f5-924e173954c4" providerId="ADAL" clId="{AD9524D6-657D-F34C-80A2-B1BB401B8764}" dt="2022-06-12T17:31:58.548" v="75" actId="26606"/>
          <ac:spMkLst>
            <pc:docMk/>
            <pc:sldMk cId="2359210846" sldId="258"/>
            <ac:spMk id="27" creationId="{5D2FDFFC-5B17-880F-7141-AED3ACF40C18}"/>
          </ac:spMkLst>
        </pc:spChg>
        <pc:spChg chg="add del">
          <ac:chgData name="Michelle Garcia Dos Santos (1921108)" userId="98d3550d-06ea-4ac5-87f5-924e173954c4" providerId="ADAL" clId="{AD9524D6-657D-F34C-80A2-B1BB401B8764}" dt="2022-06-12T17:31:58.548" v="75" actId="26606"/>
          <ac:spMkLst>
            <pc:docMk/>
            <pc:sldMk cId="2359210846" sldId="258"/>
            <ac:spMk id="28" creationId="{58D8DCB4-D097-AD1B-540C-BA3E0D7CF2A7}"/>
          </ac:spMkLst>
        </pc:spChg>
        <pc:spChg chg="add del">
          <ac:chgData name="Michelle Garcia Dos Santos (1921108)" userId="98d3550d-06ea-4ac5-87f5-924e173954c4" providerId="ADAL" clId="{AD9524D6-657D-F34C-80A2-B1BB401B8764}" dt="2022-06-12T17:32:08.027" v="77" actId="26606"/>
          <ac:spMkLst>
            <pc:docMk/>
            <pc:sldMk cId="2359210846" sldId="258"/>
            <ac:spMk id="30" creationId="{42A4FC2C-047E-45A5-965D-8E1E3BF09BC6}"/>
          </ac:spMkLst>
        </pc:spChg>
        <pc:spChg chg="add del">
          <ac:chgData name="Michelle Garcia Dos Santos (1921108)" userId="98d3550d-06ea-4ac5-87f5-924e173954c4" providerId="ADAL" clId="{AD9524D6-657D-F34C-80A2-B1BB401B8764}" dt="2022-06-12T17:32:12.968" v="79" actId="26606"/>
          <ac:spMkLst>
            <pc:docMk/>
            <pc:sldMk cId="2359210846" sldId="258"/>
            <ac:spMk id="32" creationId="{D009D6D5-DAC2-4A8B-A17A-E206B9012D09}"/>
          </ac:spMkLst>
        </pc:spChg>
        <pc:spChg chg="add del">
          <ac:chgData name="Michelle Garcia Dos Santos (1921108)" userId="98d3550d-06ea-4ac5-87f5-924e173954c4" providerId="ADAL" clId="{AD9524D6-657D-F34C-80A2-B1BB401B8764}" dt="2022-06-12T17:32:12.968" v="79" actId="26606"/>
          <ac:spMkLst>
            <pc:docMk/>
            <pc:sldMk cId="2359210846" sldId="258"/>
            <ac:spMk id="33" creationId="{5D2FDFFC-5B17-880F-7141-AED3ACF40C18}"/>
          </ac:spMkLst>
        </pc:spChg>
        <pc:spChg chg="add del">
          <ac:chgData name="Michelle Garcia Dos Santos (1921108)" userId="98d3550d-06ea-4ac5-87f5-924e173954c4" providerId="ADAL" clId="{AD9524D6-657D-F34C-80A2-B1BB401B8764}" dt="2022-06-12T17:32:12.968" v="79" actId="26606"/>
          <ac:spMkLst>
            <pc:docMk/>
            <pc:sldMk cId="2359210846" sldId="258"/>
            <ac:spMk id="34" creationId="{58D8DCB4-D097-AD1B-540C-BA3E0D7CF2A7}"/>
          </ac:spMkLst>
        </pc:spChg>
        <pc:spChg chg="add del">
          <ac:chgData name="Michelle Garcia Dos Santos (1921108)" userId="98d3550d-06ea-4ac5-87f5-924e173954c4" providerId="ADAL" clId="{AD9524D6-657D-F34C-80A2-B1BB401B8764}" dt="2022-06-12T17:32:16.781" v="81" actId="26606"/>
          <ac:spMkLst>
            <pc:docMk/>
            <pc:sldMk cId="2359210846" sldId="258"/>
            <ac:spMk id="36" creationId="{F3060C83-F051-4F0E-ABAD-AA0DFC48B218}"/>
          </ac:spMkLst>
        </pc:spChg>
        <pc:spChg chg="add del">
          <ac:chgData name="Michelle Garcia Dos Santos (1921108)" userId="98d3550d-06ea-4ac5-87f5-924e173954c4" providerId="ADAL" clId="{AD9524D6-657D-F34C-80A2-B1BB401B8764}" dt="2022-06-12T17:32:16.781" v="81" actId="26606"/>
          <ac:spMkLst>
            <pc:docMk/>
            <pc:sldMk cId="2359210846" sldId="258"/>
            <ac:spMk id="37" creationId="{83C98ABE-055B-441F-B07E-44F97F083C39}"/>
          </ac:spMkLst>
        </pc:spChg>
        <pc:spChg chg="add del">
          <ac:chgData name="Michelle Garcia Dos Santos (1921108)" userId="98d3550d-06ea-4ac5-87f5-924e173954c4" providerId="ADAL" clId="{AD9524D6-657D-F34C-80A2-B1BB401B8764}" dt="2022-06-12T17:32:16.781" v="81" actId="26606"/>
          <ac:spMkLst>
            <pc:docMk/>
            <pc:sldMk cId="2359210846" sldId="258"/>
            <ac:spMk id="38" creationId="{29FDB030-9B49-4CED-8CCD-4D99382388AC}"/>
          </ac:spMkLst>
        </pc:spChg>
        <pc:spChg chg="add del">
          <ac:chgData name="Michelle Garcia Dos Santos (1921108)" userId="98d3550d-06ea-4ac5-87f5-924e173954c4" providerId="ADAL" clId="{AD9524D6-657D-F34C-80A2-B1BB401B8764}" dt="2022-06-12T17:32:16.781" v="81" actId="26606"/>
          <ac:spMkLst>
            <pc:docMk/>
            <pc:sldMk cId="2359210846" sldId="258"/>
            <ac:spMk id="39" creationId="{3783CA14-24A1-485C-8B30-D6A5D87987AD}"/>
          </ac:spMkLst>
        </pc:spChg>
        <pc:spChg chg="add del">
          <ac:chgData name="Michelle Garcia Dos Santos (1921108)" userId="98d3550d-06ea-4ac5-87f5-924e173954c4" providerId="ADAL" clId="{AD9524D6-657D-F34C-80A2-B1BB401B8764}" dt="2022-06-12T17:32:16.781" v="81" actId="26606"/>
          <ac:spMkLst>
            <pc:docMk/>
            <pc:sldMk cId="2359210846" sldId="258"/>
            <ac:spMk id="40" creationId="{9A97C86A-04D6-40F7-AE84-31AB43E6A846}"/>
          </ac:spMkLst>
        </pc:spChg>
        <pc:spChg chg="add del">
          <ac:chgData name="Michelle Garcia Dos Santos (1921108)" userId="98d3550d-06ea-4ac5-87f5-924e173954c4" providerId="ADAL" clId="{AD9524D6-657D-F34C-80A2-B1BB401B8764}" dt="2022-06-12T17:32:16.781" v="81" actId="26606"/>
          <ac:spMkLst>
            <pc:docMk/>
            <pc:sldMk cId="2359210846" sldId="258"/>
            <ac:spMk id="41" creationId="{3ECA69A1-7536-43AC-85EF-C7106179F5ED}"/>
          </ac:spMkLst>
        </pc:spChg>
        <pc:spChg chg="add del">
          <ac:chgData name="Michelle Garcia Dos Santos (1921108)" userId="98d3550d-06ea-4ac5-87f5-924e173954c4" providerId="ADAL" clId="{AD9524D6-657D-F34C-80A2-B1BB401B8764}" dt="2022-06-12T17:32:21.528" v="83" actId="26606"/>
          <ac:spMkLst>
            <pc:docMk/>
            <pc:sldMk cId="2359210846" sldId="258"/>
            <ac:spMk id="43" creationId="{7C1E5815-D54C-487F-A054-6D4930ADE3DF}"/>
          </ac:spMkLst>
        </pc:spChg>
        <pc:spChg chg="add del">
          <ac:chgData name="Michelle Garcia Dos Santos (1921108)" userId="98d3550d-06ea-4ac5-87f5-924e173954c4" providerId="ADAL" clId="{AD9524D6-657D-F34C-80A2-B1BB401B8764}" dt="2022-06-12T17:32:21.528" v="83" actId="26606"/>
          <ac:spMkLst>
            <pc:docMk/>
            <pc:sldMk cId="2359210846" sldId="258"/>
            <ac:spMk id="44" creationId="{736F0DFD-0954-464F-BF12-DD2E6F6E0380}"/>
          </ac:spMkLst>
        </pc:spChg>
        <pc:spChg chg="add del">
          <ac:chgData name="Michelle Garcia Dos Santos (1921108)" userId="98d3550d-06ea-4ac5-87f5-924e173954c4" providerId="ADAL" clId="{AD9524D6-657D-F34C-80A2-B1BB401B8764}" dt="2022-06-12T18:00:23.249" v="257" actId="26606"/>
          <ac:spMkLst>
            <pc:docMk/>
            <pc:sldMk cId="2359210846" sldId="258"/>
            <ac:spMk id="46" creationId="{0E3596DD-156A-473E-9BB3-C6A29F7574E9}"/>
          </ac:spMkLst>
        </pc:spChg>
        <pc:spChg chg="add del">
          <ac:chgData name="Michelle Garcia Dos Santos (1921108)" userId="98d3550d-06ea-4ac5-87f5-924e173954c4" providerId="ADAL" clId="{AD9524D6-657D-F34C-80A2-B1BB401B8764}" dt="2022-06-12T18:00:23.249" v="257" actId="26606"/>
          <ac:spMkLst>
            <pc:docMk/>
            <pc:sldMk cId="2359210846" sldId="258"/>
            <ac:spMk id="47" creationId="{2C46C4D6-C474-4E92-B52E-944C1118F7B6}"/>
          </ac:spMkLst>
        </pc:spChg>
        <pc:spChg chg="add mod">
          <ac:chgData name="Michelle Garcia Dos Santos (1921108)" userId="98d3550d-06ea-4ac5-87f5-924e173954c4" providerId="ADAL" clId="{AD9524D6-657D-F34C-80A2-B1BB401B8764}" dt="2022-07-16T01:31:40.518" v="5319" actId="26606"/>
          <ac:spMkLst>
            <pc:docMk/>
            <pc:sldMk cId="2359210846" sldId="258"/>
            <ac:spMk id="48" creationId="{5D2FDFFC-5B17-880F-7141-AED3ACF40C18}"/>
          </ac:spMkLst>
        </pc:spChg>
        <pc:spChg chg="add del mod">
          <ac:chgData name="Michelle Garcia Dos Santos (1921108)" userId="98d3550d-06ea-4ac5-87f5-924e173954c4" providerId="ADAL" clId="{AD9524D6-657D-F34C-80A2-B1BB401B8764}" dt="2022-06-22T21:25:31.129" v="281" actId="931"/>
          <ac:spMkLst>
            <pc:docMk/>
            <pc:sldMk cId="2359210846" sldId="258"/>
            <ac:spMk id="49" creationId="{358DF6FD-0425-06A0-C1BF-81845170C70F}"/>
          </ac:spMkLst>
        </pc:spChg>
        <pc:spChg chg="add del">
          <ac:chgData name="Michelle Garcia Dos Santos (1921108)" userId="98d3550d-06ea-4ac5-87f5-924e173954c4" providerId="ADAL" clId="{AD9524D6-657D-F34C-80A2-B1BB401B8764}" dt="2022-06-22T21:28:04.445" v="294" actId="26606"/>
          <ac:spMkLst>
            <pc:docMk/>
            <pc:sldMk cId="2359210846" sldId="258"/>
            <ac:spMk id="54" creationId="{90D01200-0224-43C5-AB38-FB4D16B73FB7}"/>
          </ac:spMkLst>
        </pc:spChg>
        <pc:spChg chg="add del">
          <ac:chgData name="Michelle Garcia Dos Santos (1921108)" userId="98d3550d-06ea-4ac5-87f5-924e173954c4" providerId="ADAL" clId="{AD9524D6-657D-F34C-80A2-B1BB401B8764}" dt="2022-06-22T21:28:04.445" v="294" actId="26606"/>
          <ac:spMkLst>
            <pc:docMk/>
            <pc:sldMk cId="2359210846" sldId="258"/>
            <ac:spMk id="56" creationId="{728A44A4-A002-4A88-9FC9-1D0566C97A47}"/>
          </ac:spMkLst>
        </pc:spChg>
        <pc:spChg chg="add del">
          <ac:chgData name="Michelle Garcia Dos Santos (1921108)" userId="98d3550d-06ea-4ac5-87f5-924e173954c4" providerId="ADAL" clId="{AD9524D6-657D-F34C-80A2-B1BB401B8764}" dt="2022-06-22T21:28:04.445" v="294" actId="26606"/>
          <ac:spMkLst>
            <pc:docMk/>
            <pc:sldMk cId="2359210846" sldId="258"/>
            <ac:spMk id="58" creationId="{3E7D5C7B-DD16-401B-85CE-4AAA2A4F5136}"/>
          </ac:spMkLst>
        </pc:spChg>
        <pc:spChg chg="add del">
          <ac:chgData name="Michelle Garcia Dos Santos (1921108)" userId="98d3550d-06ea-4ac5-87f5-924e173954c4" providerId="ADAL" clId="{AD9524D6-657D-F34C-80A2-B1BB401B8764}" dt="2022-06-22T21:25:40.740" v="283" actId="26606"/>
          <ac:spMkLst>
            <pc:docMk/>
            <pc:sldMk cId="2359210846" sldId="258"/>
            <ac:spMk id="62" creationId="{6EA85518-B020-D03A-06EC-EDC05BA7466E}"/>
          </ac:spMkLst>
        </pc:spChg>
        <pc:spChg chg="add del">
          <ac:chgData name="Michelle Garcia Dos Santos (1921108)" userId="98d3550d-06ea-4ac5-87f5-924e173954c4" providerId="ADAL" clId="{AD9524D6-657D-F34C-80A2-B1BB401B8764}" dt="2022-06-22T21:25:40.740" v="283" actId="26606"/>
          <ac:spMkLst>
            <pc:docMk/>
            <pc:sldMk cId="2359210846" sldId="258"/>
            <ac:spMk id="65" creationId="{04812C46-200A-4DEB-A05E-3ED6C68C2387}"/>
          </ac:spMkLst>
        </pc:spChg>
        <pc:spChg chg="add del">
          <ac:chgData name="Michelle Garcia Dos Santos (1921108)" userId="98d3550d-06ea-4ac5-87f5-924e173954c4" providerId="ADAL" clId="{AD9524D6-657D-F34C-80A2-B1BB401B8764}" dt="2022-06-22T21:25:46.165" v="285" actId="26606"/>
          <ac:spMkLst>
            <pc:docMk/>
            <pc:sldMk cId="2359210846" sldId="258"/>
            <ac:spMk id="67" creationId="{D4974D33-8DC5-464E-8C6D-BE58F0669C17}"/>
          </ac:spMkLst>
        </pc:spChg>
        <pc:spChg chg="add del">
          <ac:chgData name="Michelle Garcia Dos Santos (1921108)" userId="98d3550d-06ea-4ac5-87f5-924e173954c4" providerId="ADAL" clId="{AD9524D6-657D-F34C-80A2-B1BB401B8764}" dt="2022-06-22T21:25:46.165" v="285" actId="26606"/>
          <ac:spMkLst>
            <pc:docMk/>
            <pc:sldMk cId="2359210846" sldId="258"/>
            <ac:spMk id="68" creationId="{F13C74B1-5B17-4795-BED0-7140497B445A}"/>
          </ac:spMkLst>
        </pc:spChg>
        <pc:spChg chg="add del">
          <ac:chgData name="Michelle Garcia Dos Santos (1921108)" userId="98d3550d-06ea-4ac5-87f5-924e173954c4" providerId="ADAL" clId="{AD9524D6-657D-F34C-80A2-B1BB401B8764}" dt="2022-06-22T21:25:46.165" v="285" actId="26606"/>
          <ac:spMkLst>
            <pc:docMk/>
            <pc:sldMk cId="2359210846" sldId="258"/>
            <ac:spMk id="69" creationId="{AE6DDA16-8948-E895-746E-0F8B7C883963}"/>
          </ac:spMkLst>
        </pc:spChg>
        <pc:spChg chg="add del">
          <ac:chgData name="Michelle Garcia Dos Santos (1921108)" userId="98d3550d-06ea-4ac5-87f5-924e173954c4" providerId="ADAL" clId="{AD9524D6-657D-F34C-80A2-B1BB401B8764}" dt="2022-06-22T21:27:23.222" v="291" actId="26606"/>
          <ac:spMkLst>
            <pc:docMk/>
            <pc:sldMk cId="2359210846" sldId="258"/>
            <ac:spMk id="73" creationId="{26A515A1-4D80-430E-BE0A-71A290516A82}"/>
          </ac:spMkLst>
        </pc:spChg>
        <pc:spChg chg="add del">
          <ac:chgData name="Michelle Garcia Dos Santos (1921108)" userId="98d3550d-06ea-4ac5-87f5-924e173954c4" providerId="ADAL" clId="{AD9524D6-657D-F34C-80A2-B1BB401B8764}" dt="2022-06-22T21:25:54.363" v="287" actId="26606"/>
          <ac:spMkLst>
            <pc:docMk/>
            <pc:sldMk cId="2359210846" sldId="258"/>
            <ac:spMk id="74" creationId="{2B566528-1B12-4246-9431-5C2D7D081168}"/>
          </ac:spMkLst>
        </pc:spChg>
        <pc:spChg chg="add del">
          <ac:chgData name="Michelle Garcia Dos Santos (1921108)" userId="98d3550d-06ea-4ac5-87f5-924e173954c4" providerId="ADAL" clId="{AD9524D6-657D-F34C-80A2-B1BB401B8764}" dt="2022-06-22T21:25:54.363" v="287" actId="26606"/>
          <ac:spMkLst>
            <pc:docMk/>
            <pc:sldMk cId="2359210846" sldId="258"/>
            <ac:spMk id="78" creationId="{923B58B9-1D26-DA1C-0E74-849EDF1E90CA}"/>
          </ac:spMkLst>
        </pc:spChg>
        <pc:spChg chg="add del">
          <ac:chgData name="Michelle Garcia Dos Santos (1921108)" userId="98d3550d-06ea-4ac5-87f5-924e173954c4" providerId="ADAL" clId="{AD9524D6-657D-F34C-80A2-B1BB401B8764}" dt="2022-06-22T21:26:09.305" v="289" actId="26606"/>
          <ac:spMkLst>
            <pc:docMk/>
            <pc:sldMk cId="2359210846" sldId="258"/>
            <ac:spMk id="80" creationId="{BAC0ABFB-5673-72AD-48B8-5AB309F22ED3}"/>
          </ac:spMkLst>
        </pc:spChg>
        <pc:spChg chg="add del">
          <ac:chgData name="Michelle Garcia Dos Santos (1921108)" userId="98d3550d-06ea-4ac5-87f5-924e173954c4" providerId="ADAL" clId="{AD9524D6-657D-F34C-80A2-B1BB401B8764}" dt="2022-06-22T21:26:09.305" v="289" actId="26606"/>
          <ac:spMkLst>
            <pc:docMk/>
            <pc:sldMk cId="2359210846" sldId="258"/>
            <ac:spMk id="81" creationId="{5E39A796-BE83-48B1-B33F-35C4A32AAB57}"/>
          </ac:spMkLst>
        </pc:spChg>
        <pc:spChg chg="add del">
          <ac:chgData name="Michelle Garcia Dos Santos (1921108)" userId="98d3550d-06ea-4ac5-87f5-924e173954c4" providerId="ADAL" clId="{AD9524D6-657D-F34C-80A2-B1BB401B8764}" dt="2022-06-22T21:26:09.305" v="289" actId="26606"/>
          <ac:spMkLst>
            <pc:docMk/>
            <pc:sldMk cId="2359210846" sldId="258"/>
            <ac:spMk id="82" creationId="{72F84B47-E267-4194-8194-831DB7B5547F}"/>
          </ac:spMkLst>
        </pc:spChg>
        <pc:spChg chg="add del">
          <ac:chgData name="Michelle Garcia Dos Santos (1921108)" userId="98d3550d-06ea-4ac5-87f5-924e173954c4" providerId="ADAL" clId="{AD9524D6-657D-F34C-80A2-B1BB401B8764}" dt="2022-06-22T21:27:23.222" v="291" actId="26606"/>
          <ac:spMkLst>
            <pc:docMk/>
            <pc:sldMk cId="2359210846" sldId="258"/>
            <ac:spMk id="84" creationId="{0D7B6173-1D58-48E2-83CF-37350F315F75}"/>
          </ac:spMkLst>
        </pc:spChg>
        <pc:spChg chg="add del">
          <ac:chgData name="Michelle Garcia Dos Santos (1921108)" userId="98d3550d-06ea-4ac5-87f5-924e173954c4" providerId="ADAL" clId="{AD9524D6-657D-F34C-80A2-B1BB401B8764}" dt="2022-06-22T21:27:23.222" v="291" actId="26606"/>
          <ac:spMkLst>
            <pc:docMk/>
            <pc:sldMk cId="2359210846" sldId="258"/>
            <ac:spMk id="85" creationId="{02EBFA83-D4DB-4CA0-B229-9E44634D7FE9}"/>
          </ac:spMkLst>
        </pc:spChg>
        <pc:spChg chg="add del">
          <ac:chgData name="Michelle Garcia Dos Santos (1921108)" userId="98d3550d-06ea-4ac5-87f5-924e173954c4" providerId="ADAL" clId="{AD9524D6-657D-F34C-80A2-B1BB401B8764}" dt="2022-06-22T21:27:23.222" v="291" actId="26606"/>
          <ac:spMkLst>
            <pc:docMk/>
            <pc:sldMk cId="2359210846" sldId="258"/>
            <ac:spMk id="87" creationId="{21BDEC81-16A7-4451-B893-C15000083B77}"/>
          </ac:spMkLst>
        </pc:spChg>
        <pc:spChg chg="add del">
          <ac:chgData name="Michelle Garcia Dos Santos (1921108)" userId="98d3550d-06ea-4ac5-87f5-924e173954c4" providerId="ADAL" clId="{AD9524D6-657D-F34C-80A2-B1BB401B8764}" dt="2022-06-22T21:27:23.222" v="291" actId="26606"/>
          <ac:spMkLst>
            <pc:docMk/>
            <pc:sldMk cId="2359210846" sldId="258"/>
            <ac:spMk id="88" creationId="{710803F8-A1A2-77CF-92DA-5DD1F2DF086E}"/>
          </ac:spMkLst>
        </pc:spChg>
        <pc:spChg chg="add del">
          <ac:chgData name="Michelle Garcia Dos Santos (1921108)" userId="98d3550d-06ea-4ac5-87f5-924e173954c4" providerId="ADAL" clId="{AD9524D6-657D-F34C-80A2-B1BB401B8764}" dt="2022-06-22T21:28:04.423" v="293" actId="26606"/>
          <ac:spMkLst>
            <pc:docMk/>
            <pc:sldMk cId="2359210846" sldId="258"/>
            <ac:spMk id="90" creationId="{E972DE0D-2E53-4159-ABD3-C601524262C2}"/>
          </ac:spMkLst>
        </pc:spChg>
        <pc:spChg chg="add del">
          <ac:chgData name="Michelle Garcia Dos Santos (1921108)" userId="98d3550d-06ea-4ac5-87f5-924e173954c4" providerId="ADAL" clId="{AD9524D6-657D-F34C-80A2-B1BB401B8764}" dt="2022-06-22T21:28:04.423" v="293" actId="26606"/>
          <ac:spMkLst>
            <pc:docMk/>
            <pc:sldMk cId="2359210846" sldId="258"/>
            <ac:spMk id="91" creationId="{48CAE4AE-A9DF-45AF-9A9C-1712BC63418E}"/>
          </ac:spMkLst>
        </pc:spChg>
        <pc:spChg chg="add del">
          <ac:chgData name="Michelle Garcia Dos Santos (1921108)" userId="98d3550d-06ea-4ac5-87f5-924e173954c4" providerId="ADAL" clId="{AD9524D6-657D-F34C-80A2-B1BB401B8764}" dt="2022-06-22T21:28:04.423" v="293" actId="26606"/>
          <ac:spMkLst>
            <pc:docMk/>
            <pc:sldMk cId="2359210846" sldId="258"/>
            <ac:spMk id="108" creationId="{862B6CE7-F3E5-8AB1-C999-CC6CDE4FBD55}"/>
          </ac:spMkLst>
        </pc:spChg>
        <pc:spChg chg="add del">
          <ac:chgData name="Michelle Garcia Dos Santos (1921108)" userId="98d3550d-06ea-4ac5-87f5-924e173954c4" providerId="ADAL" clId="{AD9524D6-657D-F34C-80A2-B1BB401B8764}" dt="2022-06-23T21:44:24.229" v="533" actId="26606"/>
          <ac:spMkLst>
            <pc:docMk/>
            <pc:sldMk cId="2359210846" sldId="258"/>
            <ac:spMk id="110" creationId="{D1942232-83D0-49E2-AF9B-1F97E3C1EF8E}"/>
          </ac:spMkLst>
        </pc:spChg>
        <pc:spChg chg="add del">
          <ac:chgData name="Michelle Garcia Dos Santos (1921108)" userId="98d3550d-06ea-4ac5-87f5-924e173954c4" providerId="ADAL" clId="{AD9524D6-657D-F34C-80A2-B1BB401B8764}" dt="2022-06-23T21:44:24.229" v="533" actId="26606"/>
          <ac:spMkLst>
            <pc:docMk/>
            <pc:sldMk cId="2359210846" sldId="258"/>
            <ac:spMk id="111" creationId="{E9E70D72-6E23-4015-A4A6-85C120C19167}"/>
          </ac:spMkLst>
        </pc:spChg>
        <pc:spChg chg="add del mod">
          <ac:chgData name="Michelle Garcia Dos Santos (1921108)" userId="98d3550d-06ea-4ac5-87f5-924e173954c4" providerId="ADAL" clId="{AD9524D6-657D-F34C-80A2-B1BB401B8764}" dt="2022-06-23T21:44:24.229" v="533" actId="26606"/>
          <ac:spMkLst>
            <pc:docMk/>
            <pc:sldMk cId="2359210846" sldId="258"/>
            <ac:spMk id="117" creationId="{FAC1242A-D05F-708D-A33C-A1FCAEF582AB}"/>
          </ac:spMkLst>
        </pc:spChg>
        <pc:spChg chg="add del">
          <ac:chgData name="Michelle Garcia Dos Santos (1921108)" userId="98d3550d-06ea-4ac5-87f5-924e173954c4" providerId="ADAL" clId="{AD9524D6-657D-F34C-80A2-B1BB401B8764}" dt="2022-06-23T21:44:17.857" v="530" actId="26606"/>
          <ac:spMkLst>
            <pc:docMk/>
            <pc:sldMk cId="2359210846" sldId="258"/>
            <ac:spMk id="127" creationId="{59A309A7-1751-4ABE-A3C1-EEC40366AD89}"/>
          </ac:spMkLst>
        </pc:spChg>
        <pc:spChg chg="add del">
          <ac:chgData name="Michelle Garcia Dos Santos (1921108)" userId="98d3550d-06ea-4ac5-87f5-924e173954c4" providerId="ADAL" clId="{AD9524D6-657D-F34C-80A2-B1BB401B8764}" dt="2022-06-23T21:44:17.857" v="530" actId="26606"/>
          <ac:spMkLst>
            <pc:docMk/>
            <pc:sldMk cId="2359210846" sldId="258"/>
            <ac:spMk id="129" creationId="{967D8EB6-EAE1-4F9C-B398-83321E287204}"/>
          </ac:spMkLst>
        </pc:spChg>
        <pc:spChg chg="add del">
          <ac:chgData name="Michelle Garcia Dos Santos (1921108)" userId="98d3550d-06ea-4ac5-87f5-924e173954c4" providerId="ADAL" clId="{AD9524D6-657D-F34C-80A2-B1BB401B8764}" dt="2022-06-23T21:44:24.177" v="532" actId="26606"/>
          <ac:spMkLst>
            <pc:docMk/>
            <pc:sldMk cId="2359210846" sldId="258"/>
            <ac:spMk id="131" creationId="{D1942232-83D0-49E2-AF9B-1F97E3C1EF8E}"/>
          </ac:spMkLst>
        </pc:spChg>
        <pc:spChg chg="add del">
          <ac:chgData name="Michelle Garcia Dos Santos (1921108)" userId="98d3550d-06ea-4ac5-87f5-924e173954c4" providerId="ADAL" clId="{AD9524D6-657D-F34C-80A2-B1BB401B8764}" dt="2022-06-23T21:44:24.177" v="532" actId="26606"/>
          <ac:spMkLst>
            <pc:docMk/>
            <pc:sldMk cId="2359210846" sldId="258"/>
            <ac:spMk id="132" creationId="{E9E70D72-6E23-4015-A4A6-85C120C19167}"/>
          </ac:spMkLst>
        </pc:spChg>
        <pc:spChg chg="add del">
          <ac:chgData name="Michelle Garcia Dos Santos (1921108)" userId="98d3550d-06ea-4ac5-87f5-924e173954c4" providerId="ADAL" clId="{AD9524D6-657D-F34C-80A2-B1BB401B8764}" dt="2022-06-23T22:51:33.470" v="555" actId="26606"/>
          <ac:spMkLst>
            <pc:docMk/>
            <pc:sldMk cId="2359210846" sldId="258"/>
            <ac:spMk id="144" creationId="{D1942232-83D0-49E2-AF9B-1F97E3C1EF8E}"/>
          </ac:spMkLst>
        </pc:spChg>
        <pc:spChg chg="add del">
          <ac:chgData name="Michelle Garcia Dos Santos (1921108)" userId="98d3550d-06ea-4ac5-87f5-924e173954c4" providerId="ADAL" clId="{AD9524D6-657D-F34C-80A2-B1BB401B8764}" dt="2022-06-23T22:51:33.470" v="555" actId="26606"/>
          <ac:spMkLst>
            <pc:docMk/>
            <pc:sldMk cId="2359210846" sldId="258"/>
            <ac:spMk id="145" creationId="{E9E70D72-6E23-4015-A4A6-85C120C19167}"/>
          </ac:spMkLst>
        </pc:spChg>
        <pc:spChg chg="add del">
          <ac:chgData name="Michelle Garcia Dos Santos (1921108)" userId="98d3550d-06ea-4ac5-87f5-924e173954c4" providerId="ADAL" clId="{AD9524D6-657D-F34C-80A2-B1BB401B8764}" dt="2022-06-23T22:52:30.628" v="561" actId="26606"/>
          <ac:spMkLst>
            <pc:docMk/>
            <pc:sldMk cId="2359210846" sldId="258"/>
            <ac:spMk id="157" creationId="{131BAD53-4E89-4F62-BBB7-26359763ED39}"/>
          </ac:spMkLst>
        </pc:spChg>
        <pc:spChg chg="add del">
          <ac:chgData name="Michelle Garcia Dos Santos (1921108)" userId="98d3550d-06ea-4ac5-87f5-924e173954c4" providerId="ADAL" clId="{AD9524D6-657D-F34C-80A2-B1BB401B8764}" dt="2022-06-23T22:52:30.628" v="561" actId="26606"/>
          <ac:spMkLst>
            <pc:docMk/>
            <pc:sldMk cId="2359210846" sldId="258"/>
            <ac:spMk id="158" creationId="{62756DA2-40EB-4C6F-B962-5822FFB54FB6}"/>
          </ac:spMkLst>
        </pc:spChg>
        <pc:spChg chg="add del">
          <ac:chgData name="Michelle Garcia Dos Santos (1921108)" userId="98d3550d-06ea-4ac5-87f5-924e173954c4" providerId="ADAL" clId="{AD9524D6-657D-F34C-80A2-B1BB401B8764}" dt="2022-06-23T23:46:07.941" v="734" actId="26606"/>
          <ac:spMkLst>
            <pc:docMk/>
            <pc:sldMk cId="2359210846" sldId="258"/>
            <ac:spMk id="160" creationId="{2B97F24A-32CE-4C1C-A50D-3016B394DCFB}"/>
          </ac:spMkLst>
        </pc:spChg>
        <pc:spChg chg="add del">
          <ac:chgData name="Michelle Garcia Dos Santos (1921108)" userId="98d3550d-06ea-4ac5-87f5-924e173954c4" providerId="ADAL" clId="{AD9524D6-657D-F34C-80A2-B1BB401B8764}" dt="2022-06-23T22:50:38.345" v="552" actId="26606"/>
          <ac:spMkLst>
            <pc:docMk/>
            <pc:sldMk cId="2359210846" sldId="258"/>
            <ac:spMk id="161" creationId="{5E39A796-BE83-48B1-B33F-35C4A32AAB57}"/>
          </ac:spMkLst>
        </pc:spChg>
        <pc:spChg chg="add del">
          <ac:chgData name="Michelle Garcia Dos Santos (1921108)" userId="98d3550d-06ea-4ac5-87f5-924e173954c4" providerId="ADAL" clId="{AD9524D6-657D-F34C-80A2-B1BB401B8764}" dt="2022-06-23T23:46:07.941" v="734" actId="26606"/>
          <ac:spMkLst>
            <pc:docMk/>
            <pc:sldMk cId="2359210846" sldId="258"/>
            <ac:spMk id="162" creationId="{CD8B4F24-440B-49E9-B85D-733523DC064B}"/>
          </ac:spMkLst>
        </pc:spChg>
        <pc:spChg chg="add del">
          <ac:chgData name="Michelle Garcia Dos Santos (1921108)" userId="98d3550d-06ea-4ac5-87f5-924e173954c4" providerId="ADAL" clId="{AD9524D6-657D-F34C-80A2-B1BB401B8764}" dt="2022-06-23T22:50:38.345" v="552" actId="26606"/>
          <ac:spMkLst>
            <pc:docMk/>
            <pc:sldMk cId="2359210846" sldId="258"/>
            <ac:spMk id="163" creationId="{72F84B47-E267-4194-8194-831DB7B5547F}"/>
          </ac:spMkLst>
        </pc:spChg>
        <pc:spChg chg="add del">
          <ac:chgData name="Michelle Garcia Dos Santos (1921108)" userId="98d3550d-06ea-4ac5-87f5-924e173954c4" providerId="ADAL" clId="{AD9524D6-657D-F34C-80A2-B1BB401B8764}" dt="2022-06-23T23:46:07.894" v="733" actId="26606"/>
          <ac:spMkLst>
            <pc:docMk/>
            <pc:sldMk cId="2359210846" sldId="258"/>
            <ac:spMk id="164" creationId="{6357EC4F-235E-4222-A36F-C7878ACE37F2}"/>
          </ac:spMkLst>
        </pc:spChg>
        <pc:spChg chg="add del">
          <ac:chgData name="Michelle Garcia Dos Santos (1921108)" userId="98d3550d-06ea-4ac5-87f5-924e173954c4" providerId="ADAL" clId="{AD9524D6-657D-F34C-80A2-B1BB401B8764}" dt="2022-06-23T22:51:33.149" v="554" actId="26606"/>
          <ac:spMkLst>
            <pc:docMk/>
            <pc:sldMk cId="2359210846" sldId="258"/>
            <ac:spMk id="165" creationId="{11C59EDF-5A1E-404D-B55D-8AEA5D8D6D62}"/>
          </ac:spMkLst>
        </pc:spChg>
        <pc:spChg chg="add del">
          <ac:chgData name="Michelle Garcia Dos Santos (1921108)" userId="98d3550d-06ea-4ac5-87f5-924e173954c4" providerId="ADAL" clId="{AD9524D6-657D-F34C-80A2-B1BB401B8764}" dt="2022-06-23T22:51:33.149" v="554" actId="26606"/>
          <ac:spMkLst>
            <pc:docMk/>
            <pc:sldMk cId="2359210846" sldId="258"/>
            <ac:spMk id="166" creationId="{FEE0385D-4151-43AA-9C6B-0365E103172D}"/>
          </ac:spMkLst>
        </pc:spChg>
        <pc:spChg chg="add del">
          <ac:chgData name="Michelle Garcia Dos Santos (1921108)" userId="98d3550d-06ea-4ac5-87f5-924e173954c4" providerId="ADAL" clId="{AD9524D6-657D-F34C-80A2-B1BB401B8764}" dt="2022-06-23T23:46:07.894" v="733" actId="26606"/>
          <ac:spMkLst>
            <pc:docMk/>
            <pc:sldMk cId="2359210846" sldId="258"/>
            <ac:spMk id="167" creationId="{2B97F24A-32CE-4C1C-A50D-3016B394DCFB}"/>
          </ac:spMkLst>
        </pc:spChg>
        <pc:spChg chg="add del">
          <ac:chgData name="Michelle Garcia Dos Santos (1921108)" userId="98d3550d-06ea-4ac5-87f5-924e173954c4" providerId="ADAL" clId="{AD9524D6-657D-F34C-80A2-B1BB401B8764}" dt="2022-06-23T22:51:57.066" v="559"/>
          <ac:spMkLst>
            <pc:docMk/>
            <pc:sldMk cId="2359210846" sldId="258"/>
            <ac:spMk id="168" creationId="{5E39A796-BE83-48B1-B33F-35C4A32AAB57}"/>
          </ac:spMkLst>
        </pc:spChg>
        <pc:spChg chg="add del">
          <ac:chgData name="Michelle Garcia Dos Santos (1921108)" userId="98d3550d-06ea-4ac5-87f5-924e173954c4" providerId="ADAL" clId="{AD9524D6-657D-F34C-80A2-B1BB401B8764}" dt="2022-06-23T22:51:57.066" v="559"/>
          <ac:spMkLst>
            <pc:docMk/>
            <pc:sldMk cId="2359210846" sldId="258"/>
            <ac:spMk id="169" creationId="{72F84B47-E267-4194-8194-831DB7B5547F}"/>
          </ac:spMkLst>
        </pc:spChg>
        <pc:spChg chg="add del">
          <ac:chgData name="Michelle Garcia Dos Santos (1921108)" userId="98d3550d-06ea-4ac5-87f5-924e173954c4" providerId="ADAL" clId="{AD9524D6-657D-F34C-80A2-B1BB401B8764}" dt="2022-07-05T19:50:07.148" v="984" actId="26606"/>
          <ac:spMkLst>
            <pc:docMk/>
            <pc:sldMk cId="2359210846" sldId="258"/>
            <ac:spMk id="170" creationId="{F60FCA6E-0894-46CD-BD49-5955A51E0084}"/>
          </ac:spMkLst>
        </pc:spChg>
        <pc:spChg chg="add del">
          <ac:chgData name="Michelle Garcia Dos Santos (1921108)" userId="98d3550d-06ea-4ac5-87f5-924e173954c4" providerId="ADAL" clId="{AD9524D6-657D-F34C-80A2-B1BB401B8764}" dt="2022-07-05T19:50:07.148" v="984" actId="26606"/>
          <ac:spMkLst>
            <pc:docMk/>
            <pc:sldMk cId="2359210846" sldId="258"/>
            <ac:spMk id="171" creationId="{E78C6E4B-A1F1-4B6C-97EC-BE997495D6AC}"/>
          </ac:spMkLst>
        </pc:spChg>
        <pc:spChg chg="add del">
          <ac:chgData name="Michelle Garcia Dos Santos (1921108)" userId="98d3550d-06ea-4ac5-87f5-924e173954c4" providerId="ADAL" clId="{AD9524D6-657D-F34C-80A2-B1BB401B8764}" dt="2022-07-05T19:50:00.928" v="981" actId="26606"/>
          <ac:spMkLst>
            <pc:docMk/>
            <pc:sldMk cId="2359210846" sldId="258"/>
            <ac:spMk id="176" creationId="{3346177D-ADC4-4968-B747-5CFCD390B5B9}"/>
          </ac:spMkLst>
        </pc:spChg>
        <pc:spChg chg="add del">
          <ac:chgData name="Michelle Garcia Dos Santos (1921108)" userId="98d3550d-06ea-4ac5-87f5-924e173954c4" providerId="ADAL" clId="{AD9524D6-657D-F34C-80A2-B1BB401B8764}" dt="2022-07-05T19:50:00.928" v="981" actId="26606"/>
          <ac:spMkLst>
            <pc:docMk/>
            <pc:sldMk cId="2359210846" sldId="258"/>
            <ac:spMk id="178" creationId="{0844A943-BF79-4FEA-ABB1-3BD54D236606}"/>
          </ac:spMkLst>
        </pc:spChg>
        <pc:spChg chg="add del">
          <ac:chgData name="Michelle Garcia Dos Santos (1921108)" userId="98d3550d-06ea-4ac5-87f5-924e173954c4" providerId="ADAL" clId="{AD9524D6-657D-F34C-80A2-B1BB401B8764}" dt="2022-07-05T19:50:00.928" v="981" actId="26606"/>
          <ac:spMkLst>
            <pc:docMk/>
            <pc:sldMk cId="2359210846" sldId="258"/>
            <ac:spMk id="180" creationId="{6437CC72-F4A8-4DC3-AFAB-D22C482C8100}"/>
          </ac:spMkLst>
        </pc:spChg>
        <pc:spChg chg="add del">
          <ac:chgData name="Michelle Garcia Dos Santos (1921108)" userId="98d3550d-06ea-4ac5-87f5-924e173954c4" providerId="ADAL" clId="{AD9524D6-657D-F34C-80A2-B1BB401B8764}" dt="2022-07-05T19:50:07.082" v="983" actId="26606"/>
          <ac:spMkLst>
            <pc:docMk/>
            <pc:sldMk cId="2359210846" sldId="258"/>
            <ac:spMk id="182" creationId="{5E39A796-BE83-48B1-B33F-35C4A32AAB57}"/>
          </ac:spMkLst>
        </pc:spChg>
        <pc:spChg chg="add del">
          <ac:chgData name="Michelle Garcia Dos Santos (1921108)" userId="98d3550d-06ea-4ac5-87f5-924e173954c4" providerId="ADAL" clId="{AD9524D6-657D-F34C-80A2-B1BB401B8764}" dt="2022-07-05T19:50:07.082" v="983" actId="26606"/>
          <ac:spMkLst>
            <pc:docMk/>
            <pc:sldMk cId="2359210846" sldId="258"/>
            <ac:spMk id="183" creationId="{72F84B47-E267-4194-8194-831DB7B5547F}"/>
          </ac:spMkLst>
        </pc:spChg>
        <pc:spChg chg="add del">
          <ac:chgData name="Michelle Garcia Dos Santos (1921108)" userId="98d3550d-06ea-4ac5-87f5-924e173954c4" providerId="ADAL" clId="{AD9524D6-657D-F34C-80A2-B1BB401B8764}" dt="2022-07-07T13:19:20.017" v="1016" actId="26606"/>
          <ac:spMkLst>
            <pc:docMk/>
            <pc:sldMk cId="2359210846" sldId="258"/>
            <ac:spMk id="185" creationId="{F60FCA6E-0894-46CD-BD49-5955A51E0084}"/>
          </ac:spMkLst>
        </pc:spChg>
        <pc:spChg chg="add del">
          <ac:chgData name="Michelle Garcia Dos Santos (1921108)" userId="98d3550d-06ea-4ac5-87f5-924e173954c4" providerId="ADAL" clId="{AD9524D6-657D-F34C-80A2-B1BB401B8764}" dt="2022-07-07T13:19:20.017" v="1016" actId="26606"/>
          <ac:spMkLst>
            <pc:docMk/>
            <pc:sldMk cId="2359210846" sldId="258"/>
            <ac:spMk id="186" creationId="{E78C6E4B-A1F1-4B6C-97EC-BE997495D6AC}"/>
          </ac:spMkLst>
        </pc:spChg>
        <pc:spChg chg="add del">
          <ac:chgData name="Michelle Garcia Dos Santos (1921108)" userId="98d3550d-06ea-4ac5-87f5-924e173954c4" providerId="ADAL" clId="{AD9524D6-657D-F34C-80A2-B1BB401B8764}" dt="2022-07-07T13:19:00.768" v="1009" actId="26606"/>
          <ac:spMkLst>
            <pc:docMk/>
            <pc:sldMk cId="2359210846" sldId="258"/>
            <ac:spMk id="191" creationId="{201CC55D-ED54-4C5C-95E6-10947BD1103B}"/>
          </ac:spMkLst>
        </pc:spChg>
        <pc:spChg chg="add del">
          <ac:chgData name="Michelle Garcia Dos Santos (1921108)" userId="98d3550d-06ea-4ac5-87f5-924e173954c4" providerId="ADAL" clId="{AD9524D6-657D-F34C-80A2-B1BB401B8764}" dt="2022-07-07T13:19:00.768" v="1009" actId="26606"/>
          <ac:spMkLst>
            <pc:docMk/>
            <pc:sldMk cId="2359210846" sldId="258"/>
            <ac:spMk id="197" creationId="{3873B707-463F-40B0-8227-E8CC6C67EB25}"/>
          </ac:spMkLst>
        </pc:spChg>
        <pc:spChg chg="add del">
          <ac:chgData name="Michelle Garcia Dos Santos (1921108)" userId="98d3550d-06ea-4ac5-87f5-924e173954c4" providerId="ADAL" clId="{AD9524D6-657D-F34C-80A2-B1BB401B8764}" dt="2022-07-07T13:19:00.768" v="1009" actId="26606"/>
          <ac:spMkLst>
            <pc:docMk/>
            <pc:sldMk cId="2359210846" sldId="258"/>
            <ac:spMk id="199" creationId="{C13237C8-E62C-4F0D-A318-BD6FB6C2D138}"/>
          </ac:spMkLst>
        </pc:spChg>
        <pc:spChg chg="add del">
          <ac:chgData name="Michelle Garcia Dos Santos (1921108)" userId="98d3550d-06ea-4ac5-87f5-924e173954c4" providerId="ADAL" clId="{AD9524D6-657D-F34C-80A2-B1BB401B8764}" dt="2022-07-07T13:19:00.768" v="1009" actId="26606"/>
          <ac:spMkLst>
            <pc:docMk/>
            <pc:sldMk cId="2359210846" sldId="258"/>
            <ac:spMk id="201" creationId="{19C9EAEA-39D0-4B0E-A0EB-51E7B26740B1}"/>
          </ac:spMkLst>
        </pc:spChg>
        <pc:spChg chg="add del">
          <ac:chgData name="Michelle Garcia Dos Santos (1921108)" userId="98d3550d-06ea-4ac5-87f5-924e173954c4" providerId="ADAL" clId="{AD9524D6-657D-F34C-80A2-B1BB401B8764}" dt="2022-07-07T13:19:09.114" v="1011" actId="26606"/>
          <ac:spMkLst>
            <pc:docMk/>
            <pc:sldMk cId="2359210846" sldId="258"/>
            <ac:spMk id="203" creationId="{3AFE8227-C443-417B-BA91-520EB1EF4559}"/>
          </ac:spMkLst>
        </pc:spChg>
        <pc:spChg chg="add del">
          <ac:chgData name="Michelle Garcia Dos Santos (1921108)" userId="98d3550d-06ea-4ac5-87f5-924e173954c4" providerId="ADAL" clId="{AD9524D6-657D-F34C-80A2-B1BB401B8764}" dt="2022-07-07T13:19:09.114" v="1011" actId="26606"/>
          <ac:spMkLst>
            <pc:docMk/>
            <pc:sldMk cId="2359210846" sldId="258"/>
            <ac:spMk id="204" creationId="{907741FC-B544-4A6E-B831-6789D042333D}"/>
          </ac:spMkLst>
        </pc:spChg>
        <pc:spChg chg="add del">
          <ac:chgData name="Michelle Garcia Dos Santos (1921108)" userId="98d3550d-06ea-4ac5-87f5-924e173954c4" providerId="ADAL" clId="{AD9524D6-657D-F34C-80A2-B1BB401B8764}" dt="2022-07-07T13:19:09.114" v="1011" actId="26606"/>
          <ac:spMkLst>
            <pc:docMk/>
            <pc:sldMk cId="2359210846" sldId="258"/>
            <ac:spMk id="205" creationId="{3F0BE7ED-7814-4273-B18A-F26CC0380380}"/>
          </ac:spMkLst>
        </pc:spChg>
        <pc:spChg chg="add del">
          <ac:chgData name="Michelle Garcia Dos Santos (1921108)" userId="98d3550d-06ea-4ac5-87f5-924e173954c4" providerId="ADAL" clId="{AD9524D6-657D-F34C-80A2-B1BB401B8764}" dt="2022-07-07T13:19:13.530" v="1013" actId="26606"/>
          <ac:spMkLst>
            <pc:docMk/>
            <pc:sldMk cId="2359210846" sldId="258"/>
            <ac:spMk id="207" creationId="{B0792D4F-247E-46FE-85FC-881DEFA41D94}"/>
          </ac:spMkLst>
        </pc:spChg>
        <pc:spChg chg="add del">
          <ac:chgData name="Michelle Garcia Dos Santos (1921108)" userId="98d3550d-06ea-4ac5-87f5-924e173954c4" providerId="ADAL" clId="{AD9524D6-657D-F34C-80A2-B1BB401B8764}" dt="2022-07-07T13:19:19.771" v="1015" actId="26606"/>
          <ac:spMkLst>
            <pc:docMk/>
            <pc:sldMk cId="2359210846" sldId="258"/>
            <ac:spMk id="210" creationId="{33CD251C-A887-4D2F-925B-FC097198538B}"/>
          </ac:spMkLst>
        </pc:spChg>
        <pc:spChg chg="add del">
          <ac:chgData name="Michelle Garcia Dos Santos (1921108)" userId="98d3550d-06ea-4ac5-87f5-924e173954c4" providerId="ADAL" clId="{AD9524D6-657D-F34C-80A2-B1BB401B8764}" dt="2022-07-07T13:19:19.771" v="1015" actId="26606"/>
          <ac:spMkLst>
            <pc:docMk/>
            <pc:sldMk cId="2359210846" sldId="258"/>
            <ac:spMk id="211" creationId="{3B2069EE-A08E-44F0-B3F9-3CF8CC2DCAD5}"/>
          </ac:spMkLst>
        </pc:spChg>
        <pc:spChg chg="add del">
          <ac:chgData name="Michelle Garcia Dos Santos (1921108)" userId="98d3550d-06ea-4ac5-87f5-924e173954c4" providerId="ADAL" clId="{AD9524D6-657D-F34C-80A2-B1BB401B8764}" dt="2022-07-07T13:21:25.020" v="1017" actId="26606"/>
          <ac:spMkLst>
            <pc:docMk/>
            <pc:sldMk cId="2359210846" sldId="258"/>
            <ac:spMk id="214" creationId="{59A309A7-1751-4ABE-A3C1-EEC40366AD89}"/>
          </ac:spMkLst>
        </pc:spChg>
        <pc:spChg chg="add del">
          <ac:chgData name="Michelle Garcia Dos Santos (1921108)" userId="98d3550d-06ea-4ac5-87f5-924e173954c4" providerId="ADAL" clId="{AD9524D6-657D-F34C-80A2-B1BB401B8764}" dt="2022-07-07T13:21:25.020" v="1017" actId="26606"/>
          <ac:spMkLst>
            <pc:docMk/>
            <pc:sldMk cId="2359210846" sldId="258"/>
            <ac:spMk id="215" creationId="{967D8EB6-EAE1-4F9C-B398-83321E287204}"/>
          </ac:spMkLst>
        </pc:spChg>
        <pc:spChg chg="add del">
          <ac:chgData name="Michelle Garcia Dos Santos (1921108)" userId="98d3550d-06ea-4ac5-87f5-924e173954c4" providerId="ADAL" clId="{AD9524D6-657D-F34C-80A2-B1BB401B8764}" dt="2022-07-07T13:35:19.017" v="1270" actId="26606"/>
          <ac:spMkLst>
            <pc:docMk/>
            <pc:sldMk cId="2359210846" sldId="258"/>
            <ac:spMk id="220" creationId="{12609869-9E80-471B-A487-A53288E0E791}"/>
          </ac:spMkLst>
        </pc:spChg>
        <pc:spChg chg="add del">
          <ac:chgData name="Michelle Garcia Dos Santos (1921108)" userId="98d3550d-06ea-4ac5-87f5-924e173954c4" providerId="ADAL" clId="{AD9524D6-657D-F34C-80A2-B1BB401B8764}" dt="2022-07-07T13:35:19.017" v="1270" actId="26606"/>
          <ac:spMkLst>
            <pc:docMk/>
            <pc:sldMk cId="2359210846" sldId="258"/>
            <ac:spMk id="222" creationId="{7004738A-9D34-43E8-97D2-CA0EED4F8BE0}"/>
          </ac:spMkLst>
        </pc:spChg>
        <pc:spChg chg="add del">
          <ac:chgData name="Michelle Garcia Dos Santos (1921108)" userId="98d3550d-06ea-4ac5-87f5-924e173954c4" providerId="ADAL" clId="{AD9524D6-657D-F34C-80A2-B1BB401B8764}" dt="2022-07-07T13:35:19.017" v="1270" actId="26606"/>
          <ac:spMkLst>
            <pc:docMk/>
            <pc:sldMk cId="2359210846" sldId="258"/>
            <ac:spMk id="224" creationId="{B8B8D07F-F13E-443E-BA68-2D26672D76B9}"/>
          </ac:spMkLst>
        </pc:spChg>
        <pc:spChg chg="add del">
          <ac:chgData name="Michelle Garcia Dos Santos (1921108)" userId="98d3550d-06ea-4ac5-87f5-924e173954c4" providerId="ADAL" clId="{AD9524D6-657D-F34C-80A2-B1BB401B8764}" dt="2022-07-07T13:35:19.017" v="1270" actId="26606"/>
          <ac:spMkLst>
            <pc:docMk/>
            <pc:sldMk cId="2359210846" sldId="258"/>
            <ac:spMk id="226" creationId="{2813A4FA-24A5-41ED-A534-3807D1B2F344}"/>
          </ac:spMkLst>
        </pc:spChg>
        <pc:spChg chg="add del">
          <ac:chgData name="Michelle Garcia Dos Santos (1921108)" userId="98d3550d-06ea-4ac5-87f5-924e173954c4" providerId="ADAL" clId="{AD9524D6-657D-F34C-80A2-B1BB401B8764}" dt="2022-07-07T13:35:19.017" v="1270" actId="26606"/>
          <ac:spMkLst>
            <pc:docMk/>
            <pc:sldMk cId="2359210846" sldId="258"/>
            <ac:spMk id="228" creationId="{C3944F27-CA70-4E84-A51A-E6BF89558979}"/>
          </ac:spMkLst>
        </pc:spChg>
        <pc:spChg chg="add del">
          <ac:chgData name="Michelle Garcia Dos Santos (1921108)" userId="98d3550d-06ea-4ac5-87f5-924e173954c4" providerId="ADAL" clId="{AD9524D6-657D-F34C-80A2-B1BB401B8764}" dt="2022-07-10T16:37:02.920" v="3066" actId="26606"/>
          <ac:spMkLst>
            <pc:docMk/>
            <pc:sldMk cId="2359210846" sldId="258"/>
            <ac:spMk id="233" creationId="{B6FACB3C-9069-4791-BC5C-0DB7CD19B853}"/>
          </ac:spMkLst>
        </pc:spChg>
        <pc:spChg chg="add del">
          <ac:chgData name="Michelle Garcia Dos Santos (1921108)" userId="98d3550d-06ea-4ac5-87f5-924e173954c4" providerId="ADAL" clId="{AD9524D6-657D-F34C-80A2-B1BB401B8764}" dt="2022-07-10T16:37:02.920" v="3066" actId="26606"/>
          <ac:spMkLst>
            <pc:docMk/>
            <pc:sldMk cId="2359210846" sldId="258"/>
            <ac:spMk id="235" creationId="{71F2038E-D777-4B76-81DD-DD13EE91B9DD}"/>
          </ac:spMkLst>
        </pc:spChg>
        <pc:spChg chg="add del">
          <ac:chgData name="Michelle Garcia Dos Santos (1921108)" userId="98d3550d-06ea-4ac5-87f5-924e173954c4" providerId="ADAL" clId="{AD9524D6-657D-F34C-80A2-B1BB401B8764}" dt="2022-07-10T16:37:02.879" v="3065" actId="26606"/>
          <ac:spMkLst>
            <pc:docMk/>
            <pc:sldMk cId="2359210846" sldId="258"/>
            <ac:spMk id="246" creationId="{C232B152-3720-4D3B-97ED-45CE5483F16F}"/>
          </ac:spMkLst>
        </pc:spChg>
        <pc:spChg chg="add del">
          <ac:chgData name="Michelle Garcia Dos Santos (1921108)" userId="98d3550d-06ea-4ac5-87f5-924e173954c4" providerId="ADAL" clId="{AD9524D6-657D-F34C-80A2-B1BB401B8764}" dt="2022-07-10T16:37:02.879" v="3065" actId="26606"/>
          <ac:spMkLst>
            <pc:docMk/>
            <pc:sldMk cId="2359210846" sldId="258"/>
            <ac:spMk id="248" creationId="{11BAB570-FF10-4E96-8A3F-FA9804702B89}"/>
          </ac:spMkLst>
        </pc:spChg>
        <pc:spChg chg="add del">
          <ac:chgData name="Michelle Garcia Dos Santos (1921108)" userId="98d3550d-06ea-4ac5-87f5-924e173954c4" providerId="ADAL" clId="{AD9524D6-657D-F34C-80A2-B1BB401B8764}" dt="2022-07-10T16:37:02.879" v="3065" actId="26606"/>
          <ac:spMkLst>
            <pc:docMk/>
            <pc:sldMk cId="2359210846" sldId="258"/>
            <ac:spMk id="250" creationId="{4B9FAFB2-BEB5-4848-8018-BCAD99E2E1AA}"/>
          </ac:spMkLst>
        </pc:spChg>
        <pc:spChg chg="add del">
          <ac:chgData name="Michelle Garcia Dos Santos (1921108)" userId="98d3550d-06ea-4ac5-87f5-924e173954c4" providerId="ADAL" clId="{AD9524D6-657D-F34C-80A2-B1BB401B8764}" dt="2022-07-16T01:31:40.518" v="5319" actId="26606"/>
          <ac:spMkLst>
            <pc:docMk/>
            <pc:sldMk cId="2359210846" sldId="258"/>
            <ac:spMk id="252" creationId="{56C20283-73E0-40EC-8AD8-057F581F64C2}"/>
          </ac:spMkLst>
        </pc:spChg>
        <pc:spChg chg="add del">
          <ac:chgData name="Michelle Garcia Dos Santos (1921108)" userId="98d3550d-06ea-4ac5-87f5-924e173954c4" providerId="ADAL" clId="{AD9524D6-657D-F34C-80A2-B1BB401B8764}" dt="2022-07-16T01:31:40.518" v="5319" actId="26606"/>
          <ac:spMkLst>
            <pc:docMk/>
            <pc:sldMk cId="2359210846" sldId="258"/>
            <ac:spMk id="253" creationId="{3FCC729B-E528-40C3-82D3-BA4375575E87}"/>
          </ac:spMkLst>
        </pc:spChg>
        <pc:spChg chg="add del">
          <ac:chgData name="Michelle Garcia Dos Santos (1921108)" userId="98d3550d-06ea-4ac5-87f5-924e173954c4" providerId="ADAL" clId="{AD9524D6-657D-F34C-80A2-B1BB401B8764}" dt="2022-07-16T01:31:40.518" v="5319" actId="26606"/>
          <ac:spMkLst>
            <pc:docMk/>
            <pc:sldMk cId="2359210846" sldId="258"/>
            <ac:spMk id="254" creationId="{58F1FB8D-1842-4A04-998D-6CF047AB2790}"/>
          </ac:spMkLst>
        </pc:spChg>
        <pc:spChg chg="add">
          <ac:chgData name="Michelle Garcia Dos Santos (1921108)" userId="98d3550d-06ea-4ac5-87f5-924e173954c4" providerId="ADAL" clId="{AD9524D6-657D-F34C-80A2-B1BB401B8764}" dt="2022-07-16T01:31:40.518" v="5319" actId="26606"/>
          <ac:spMkLst>
            <pc:docMk/>
            <pc:sldMk cId="2359210846" sldId="258"/>
            <ac:spMk id="259" creationId="{2EB492CD-616E-47F8-933B-5E2D952A0593}"/>
          </ac:spMkLst>
        </pc:spChg>
        <pc:spChg chg="add">
          <ac:chgData name="Michelle Garcia Dos Santos (1921108)" userId="98d3550d-06ea-4ac5-87f5-924e173954c4" providerId="ADAL" clId="{AD9524D6-657D-F34C-80A2-B1BB401B8764}" dt="2022-07-16T01:31:40.518" v="5319" actId="26606"/>
          <ac:spMkLst>
            <pc:docMk/>
            <pc:sldMk cId="2359210846" sldId="258"/>
            <ac:spMk id="261" creationId="{59383CF9-23B5-4335-9B21-1791C4CF1C75}"/>
          </ac:spMkLst>
        </pc:spChg>
        <pc:spChg chg="add">
          <ac:chgData name="Michelle Garcia Dos Santos (1921108)" userId="98d3550d-06ea-4ac5-87f5-924e173954c4" providerId="ADAL" clId="{AD9524D6-657D-F34C-80A2-B1BB401B8764}" dt="2022-07-16T01:31:40.518" v="5319" actId="26606"/>
          <ac:spMkLst>
            <pc:docMk/>
            <pc:sldMk cId="2359210846" sldId="258"/>
            <ac:spMk id="263" creationId="{0007FE00-9498-4706-B255-6437B0252C02}"/>
          </ac:spMkLst>
        </pc:spChg>
        <pc:grpChg chg="add del">
          <ac:chgData name="Michelle Garcia Dos Santos (1921108)" userId="98d3550d-06ea-4ac5-87f5-924e173954c4" providerId="ADAL" clId="{AD9524D6-657D-F34C-80A2-B1BB401B8764}" dt="2022-06-22T21:25:54.363" v="287" actId="26606"/>
          <ac:grpSpMkLst>
            <pc:docMk/>
            <pc:sldMk cId="2359210846" sldId="258"/>
            <ac:grpSpMk id="71" creationId="{DC8D6E3B-FFED-480F-941D-FE376375B8B7}"/>
          </ac:grpSpMkLst>
        </pc:grpChg>
        <pc:grpChg chg="add del">
          <ac:chgData name="Michelle Garcia Dos Santos (1921108)" userId="98d3550d-06ea-4ac5-87f5-924e173954c4" providerId="ADAL" clId="{AD9524D6-657D-F34C-80A2-B1BB401B8764}" dt="2022-06-22T21:25:54.363" v="287" actId="26606"/>
          <ac:grpSpMkLst>
            <pc:docMk/>
            <pc:sldMk cId="2359210846" sldId="258"/>
            <ac:grpSpMk id="75" creationId="{4724F874-E407-41A5-918C-1CF5DF5269E1}"/>
          </ac:grpSpMkLst>
        </pc:grpChg>
        <pc:grpChg chg="add del">
          <ac:chgData name="Michelle Garcia Dos Santos (1921108)" userId="98d3550d-06ea-4ac5-87f5-924e173954c4" providerId="ADAL" clId="{AD9524D6-657D-F34C-80A2-B1BB401B8764}" dt="2022-06-22T21:28:04.423" v="293" actId="26606"/>
          <ac:grpSpMkLst>
            <pc:docMk/>
            <pc:sldMk cId="2359210846" sldId="258"/>
            <ac:grpSpMk id="92" creationId="{6C272060-BC98-4C91-A58F-4DFEC566CF7F}"/>
          </ac:grpSpMkLst>
        </pc:grpChg>
        <pc:grpChg chg="add del">
          <ac:chgData name="Michelle Garcia Dos Santos (1921108)" userId="98d3550d-06ea-4ac5-87f5-924e173954c4" providerId="ADAL" clId="{AD9524D6-657D-F34C-80A2-B1BB401B8764}" dt="2022-06-23T21:44:24.229" v="533" actId="26606"/>
          <ac:grpSpMkLst>
            <pc:docMk/>
            <pc:sldMk cId="2359210846" sldId="258"/>
            <ac:grpSpMk id="112" creationId="{C28A977F-B603-4D81-B0FC-C8DE048A7931}"/>
          </ac:grpSpMkLst>
        </pc:grpChg>
        <pc:grpChg chg="add del">
          <ac:chgData name="Michelle Garcia Dos Santos (1921108)" userId="98d3550d-06ea-4ac5-87f5-924e173954c4" providerId="ADAL" clId="{AD9524D6-657D-F34C-80A2-B1BB401B8764}" dt="2022-06-23T21:44:24.229" v="533" actId="26606"/>
          <ac:grpSpMkLst>
            <pc:docMk/>
            <pc:sldMk cId="2359210846" sldId="258"/>
            <ac:grpSpMk id="118" creationId="{C78D9229-E61D-4FEE-8321-2F8B64A8CADF}"/>
          </ac:grpSpMkLst>
        </pc:grpChg>
        <pc:grpChg chg="add del">
          <ac:chgData name="Michelle Garcia Dos Santos (1921108)" userId="98d3550d-06ea-4ac5-87f5-924e173954c4" providerId="ADAL" clId="{AD9524D6-657D-F34C-80A2-B1BB401B8764}" dt="2022-06-23T21:44:24.177" v="532" actId="26606"/>
          <ac:grpSpMkLst>
            <pc:docMk/>
            <pc:sldMk cId="2359210846" sldId="258"/>
            <ac:grpSpMk id="133" creationId="{C28A977F-B603-4D81-B0FC-C8DE048A7931}"/>
          </ac:grpSpMkLst>
        </pc:grpChg>
        <pc:grpChg chg="add del">
          <ac:chgData name="Michelle Garcia Dos Santos (1921108)" userId="98d3550d-06ea-4ac5-87f5-924e173954c4" providerId="ADAL" clId="{AD9524D6-657D-F34C-80A2-B1BB401B8764}" dt="2022-06-23T21:44:24.177" v="532" actId="26606"/>
          <ac:grpSpMkLst>
            <pc:docMk/>
            <pc:sldMk cId="2359210846" sldId="258"/>
            <ac:grpSpMk id="138" creationId="{C78D9229-E61D-4FEE-8321-2F8B64A8CADF}"/>
          </ac:grpSpMkLst>
        </pc:grpChg>
        <pc:grpChg chg="add del">
          <ac:chgData name="Michelle Garcia Dos Santos (1921108)" userId="98d3550d-06ea-4ac5-87f5-924e173954c4" providerId="ADAL" clId="{AD9524D6-657D-F34C-80A2-B1BB401B8764}" dt="2022-06-23T22:51:33.470" v="555" actId="26606"/>
          <ac:grpSpMkLst>
            <pc:docMk/>
            <pc:sldMk cId="2359210846" sldId="258"/>
            <ac:grpSpMk id="146" creationId="{C28A977F-B603-4D81-B0FC-C8DE048A7931}"/>
          </ac:grpSpMkLst>
        </pc:grpChg>
        <pc:grpChg chg="add del">
          <ac:chgData name="Michelle Garcia Dos Santos (1921108)" userId="98d3550d-06ea-4ac5-87f5-924e173954c4" providerId="ADAL" clId="{AD9524D6-657D-F34C-80A2-B1BB401B8764}" dt="2022-06-23T22:51:33.470" v="555" actId="26606"/>
          <ac:grpSpMkLst>
            <pc:docMk/>
            <pc:sldMk cId="2359210846" sldId="258"/>
            <ac:grpSpMk id="152" creationId="{C78D9229-E61D-4FEE-8321-2F8B64A8CADF}"/>
          </ac:grpSpMkLst>
        </pc:grpChg>
        <pc:grpChg chg="add del">
          <ac:chgData name="Michelle Garcia Dos Santos (1921108)" userId="98d3550d-06ea-4ac5-87f5-924e173954c4" providerId="ADAL" clId="{AD9524D6-657D-F34C-80A2-B1BB401B8764}" dt="2022-07-07T13:19:00.768" v="1009" actId="26606"/>
          <ac:grpSpMkLst>
            <pc:docMk/>
            <pc:sldMk cId="2359210846" sldId="258"/>
            <ac:grpSpMk id="193" creationId="{1DE889C7-FAD6-4397-98E2-05D503484459}"/>
          </ac:grpSpMkLst>
        </pc:grpChg>
        <pc:grpChg chg="add del">
          <ac:chgData name="Michelle Garcia Dos Santos (1921108)" userId="98d3550d-06ea-4ac5-87f5-924e173954c4" providerId="ADAL" clId="{AD9524D6-657D-F34C-80A2-B1BB401B8764}" dt="2022-07-07T13:19:19.771" v="1015" actId="26606"/>
          <ac:grpSpMkLst>
            <pc:docMk/>
            <pc:sldMk cId="2359210846" sldId="258"/>
            <ac:grpSpMk id="195" creationId="{C9888C69-11CC-40BA-BABF-F9B7E11C9156}"/>
          </ac:grpSpMkLst>
        </pc:grpChg>
        <pc:grpChg chg="add del">
          <ac:chgData name="Michelle Garcia Dos Santos (1921108)" userId="98d3550d-06ea-4ac5-87f5-924e173954c4" providerId="ADAL" clId="{AD9524D6-657D-F34C-80A2-B1BB401B8764}" dt="2022-07-10T16:37:02.920" v="3066" actId="26606"/>
          <ac:grpSpMkLst>
            <pc:docMk/>
            <pc:sldMk cId="2359210846" sldId="258"/>
            <ac:grpSpMk id="237" creationId="{DD354807-230F-4402-B1B9-F733A8F1F190}"/>
          </ac:grpSpMkLst>
        </pc:grpChg>
        <pc:graphicFrameChg chg="add del">
          <ac:chgData name="Michelle Garcia Dos Santos (1921108)" userId="98d3550d-06ea-4ac5-87f5-924e173954c4" providerId="ADAL" clId="{AD9524D6-657D-F34C-80A2-B1BB401B8764}" dt="2022-06-23T21:44:24.177" v="532" actId="26606"/>
          <ac:graphicFrameMkLst>
            <pc:docMk/>
            <pc:sldMk cId="2359210846" sldId="258"/>
            <ac:graphicFrameMk id="124" creationId="{0EB67E67-5D96-2AF9-8014-6F28D1063F42}"/>
          </ac:graphicFrameMkLst>
        </pc:graphicFrameChg>
        <pc:graphicFrameChg chg="add mod ord modGraphic">
          <ac:chgData name="Michelle Garcia Dos Santos (1921108)" userId="98d3550d-06ea-4ac5-87f5-924e173954c4" providerId="ADAL" clId="{AD9524D6-657D-F34C-80A2-B1BB401B8764}" dt="2022-07-16T02:06:46.647" v="5712" actId="20577"/>
          <ac:graphicFrameMkLst>
            <pc:docMk/>
            <pc:sldMk cId="2359210846" sldId="258"/>
            <ac:graphicFrameMk id="151" creationId="{099E89FD-46E9-62FE-D955-88EC5830BB91}"/>
          </ac:graphicFrameMkLst>
        </pc:graphicFrameChg>
        <pc:picChg chg="add del mod">
          <ac:chgData name="Michelle Garcia Dos Santos (1921108)" userId="98d3550d-06ea-4ac5-87f5-924e173954c4" providerId="ADAL" clId="{AD9524D6-657D-F34C-80A2-B1BB401B8764}" dt="2022-06-22T20:38:38.483" v="265"/>
          <ac:picMkLst>
            <pc:docMk/>
            <pc:sldMk cId="2359210846" sldId="258"/>
            <ac:picMk id="3" creationId="{11FF205A-9590-EE0A-B098-AEDF8D247A84}"/>
          </ac:picMkLst>
        </pc:picChg>
        <pc:picChg chg="add del mod">
          <ac:chgData name="Michelle Garcia Dos Santos (1921108)" userId="98d3550d-06ea-4ac5-87f5-924e173954c4" providerId="ADAL" clId="{AD9524D6-657D-F34C-80A2-B1BB401B8764}" dt="2022-06-22T21:15:08.815" v="280" actId="931"/>
          <ac:picMkLst>
            <pc:docMk/>
            <pc:sldMk cId="2359210846" sldId="258"/>
            <ac:picMk id="3" creationId="{7B7826B2-0FCC-9E6F-72F9-E993912FCEBF}"/>
          </ac:picMkLst>
        </pc:picChg>
        <pc:picChg chg="add del mod">
          <ac:chgData name="Michelle Garcia Dos Santos (1921108)" userId="98d3550d-06ea-4ac5-87f5-924e173954c4" providerId="ADAL" clId="{AD9524D6-657D-F34C-80A2-B1BB401B8764}" dt="2022-06-22T20:40:00.279" v="276" actId="478"/>
          <ac:picMkLst>
            <pc:docMk/>
            <pc:sldMk cId="2359210846" sldId="258"/>
            <ac:picMk id="5" creationId="{1B80CC8A-D2E8-245A-76AF-270E7F26BF8B}"/>
          </ac:picMkLst>
        </pc:picChg>
        <pc:picChg chg="add mod ord">
          <ac:chgData name="Michelle Garcia Dos Santos (1921108)" userId="98d3550d-06ea-4ac5-87f5-924e173954c4" providerId="ADAL" clId="{AD9524D6-657D-F34C-80A2-B1BB401B8764}" dt="2022-07-16T01:31:40.518" v="5319" actId="26606"/>
          <ac:picMkLst>
            <pc:docMk/>
            <pc:sldMk cId="2359210846" sldId="258"/>
            <ac:picMk id="7" creationId="{D210AA65-E0D4-05E0-1313-8D493181F8EA}"/>
          </ac:picMkLst>
        </pc:picChg>
        <pc:picChg chg="add del mod">
          <ac:chgData name="Michelle Garcia Dos Santos (1921108)" userId="98d3550d-06ea-4ac5-87f5-924e173954c4" providerId="ADAL" clId="{AD9524D6-657D-F34C-80A2-B1BB401B8764}" dt="2022-06-22T20:39:55.199" v="274" actId="931"/>
          <ac:picMkLst>
            <pc:docMk/>
            <pc:sldMk cId="2359210846" sldId="258"/>
            <ac:picMk id="8" creationId="{7753A2EB-87C4-24D1-789F-786682D2934B}"/>
          </ac:picMkLst>
        </pc:picChg>
        <pc:picChg chg="add del">
          <ac:chgData name="Michelle Garcia Dos Santos (1921108)" userId="98d3550d-06ea-4ac5-87f5-924e173954c4" providerId="ADAL" clId="{AD9524D6-657D-F34C-80A2-B1BB401B8764}" dt="2022-06-22T21:27:23.222" v="291" actId="26606"/>
          <ac:picMkLst>
            <pc:docMk/>
            <pc:sldMk cId="2359210846" sldId="258"/>
            <ac:picMk id="86" creationId="{B0DAC8FB-A162-44E3-A606-C855A03A5B09}"/>
          </ac:picMkLst>
        </pc:picChg>
        <pc:cxnChg chg="add del">
          <ac:chgData name="Michelle Garcia Dos Santos (1921108)" userId="98d3550d-06ea-4ac5-87f5-924e173954c4" providerId="ADAL" clId="{AD9524D6-657D-F34C-80A2-B1BB401B8764}" dt="2022-07-07T13:19:13.530" v="1013" actId="26606"/>
          <ac:cxnSpMkLst>
            <pc:docMk/>
            <pc:sldMk cId="2359210846" sldId="258"/>
            <ac:cxnSpMk id="208" creationId="{CE272F12-AF86-441A-BC1B-C014BBBF85B5}"/>
          </ac:cxnSpMkLst>
        </pc:cxnChg>
      </pc:sldChg>
      <pc:sldChg chg="addSp delSp modSp new mod setBg setClrOvrMap modNotesTx">
        <pc:chgData name="Michelle Garcia Dos Santos (1921108)" userId="98d3550d-06ea-4ac5-87f5-924e173954c4" providerId="ADAL" clId="{AD9524D6-657D-F34C-80A2-B1BB401B8764}" dt="2022-07-19T09:58:40.666" v="5759" actId="20577"/>
        <pc:sldMkLst>
          <pc:docMk/>
          <pc:sldMk cId="1862361802" sldId="259"/>
        </pc:sldMkLst>
        <pc:spChg chg="del">
          <ac:chgData name="Michelle Garcia Dos Santos (1921108)" userId="98d3550d-06ea-4ac5-87f5-924e173954c4" providerId="ADAL" clId="{AD9524D6-657D-F34C-80A2-B1BB401B8764}" dt="2022-06-23T22:44:31.282" v="534" actId="478"/>
          <ac:spMkLst>
            <pc:docMk/>
            <pc:sldMk cId="1862361802" sldId="259"/>
            <ac:spMk id="2" creationId="{14B834C7-8EA9-013F-449D-2819A4096989}"/>
          </ac:spMkLst>
        </pc:spChg>
        <pc:spChg chg="add del mod ord">
          <ac:chgData name="Michelle Garcia Dos Santos (1921108)" userId="98d3550d-06ea-4ac5-87f5-924e173954c4" providerId="ADAL" clId="{AD9524D6-657D-F34C-80A2-B1BB401B8764}" dt="2022-06-23T23:58:36.338" v="770" actId="26606"/>
          <ac:spMkLst>
            <pc:docMk/>
            <pc:sldMk cId="1862361802" sldId="259"/>
            <ac:spMk id="3" creationId="{9A4CF394-100A-731C-DAB4-336A54F8FE33}"/>
          </ac:spMkLst>
        </pc:spChg>
        <pc:spChg chg="add mod ord">
          <ac:chgData name="Michelle Garcia Dos Santos (1921108)" userId="98d3550d-06ea-4ac5-87f5-924e173954c4" providerId="ADAL" clId="{AD9524D6-657D-F34C-80A2-B1BB401B8764}" dt="2022-07-16T02:07:54.179" v="5715" actId="122"/>
          <ac:spMkLst>
            <pc:docMk/>
            <pc:sldMk cId="1862361802" sldId="259"/>
            <ac:spMk id="4" creationId="{8DD1E3E4-14E3-270D-BBC4-127740F13D74}"/>
          </ac:spMkLst>
        </pc:spChg>
        <pc:spChg chg="add mod">
          <ac:chgData name="Michelle Garcia Dos Santos (1921108)" userId="98d3550d-06ea-4ac5-87f5-924e173954c4" providerId="ADAL" clId="{AD9524D6-657D-F34C-80A2-B1BB401B8764}" dt="2022-07-16T02:03:33.235" v="5707" actId="1038"/>
          <ac:spMkLst>
            <pc:docMk/>
            <pc:sldMk cId="1862361802" sldId="259"/>
            <ac:spMk id="5" creationId="{401A16BD-66D8-21F0-B54A-5F3A37495E43}"/>
          </ac:spMkLst>
        </pc:spChg>
        <pc:spChg chg="add del">
          <ac:chgData name="Michelle Garcia Dos Santos (1921108)" userId="98d3550d-06ea-4ac5-87f5-924e173954c4" providerId="ADAL" clId="{AD9524D6-657D-F34C-80A2-B1BB401B8764}" dt="2022-06-23T23:36:06.167" v="656" actId="26606"/>
          <ac:spMkLst>
            <pc:docMk/>
            <pc:sldMk cId="1862361802" sldId="259"/>
            <ac:spMk id="1031" creationId="{A6D37EE4-EA1B-46EE-A54B-5233C63C9695}"/>
          </ac:spMkLst>
        </pc:spChg>
        <pc:spChg chg="add del">
          <ac:chgData name="Michelle Garcia Dos Santos (1921108)" userId="98d3550d-06ea-4ac5-87f5-924e173954c4" providerId="ADAL" clId="{AD9524D6-657D-F34C-80A2-B1BB401B8764}" dt="2022-06-23T23:36:06.167" v="656" actId="26606"/>
          <ac:spMkLst>
            <pc:docMk/>
            <pc:sldMk cId="1862361802" sldId="259"/>
            <ac:spMk id="1033" creationId="{927D5270-6648-4CC1-8F78-48BE299CAC25}"/>
          </ac:spMkLst>
        </pc:spChg>
        <pc:spChg chg="add del">
          <ac:chgData name="Michelle Garcia Dos Santos (1921108)" userId="98d3550d-06ea-4ac5-87f5-924e173954c4" providerId="ADAL" clId="{AD9524D6-657D-F34C-80A2-B1BB401B8764}" dt="2022-06-23T23:36:06.131" v="655" actId="26606"/>
          <ac:spMkLst>
            <pc:docMk/>
            <pc:sldMk cId="1862361802" sldId="259"/>
            <ac:spMk id="1038" creationId="{2EB492CD-616E-47F8-933B-5E2D952A0593}"/>
          </ac:spMkLst>
        </pc:spChg>
        <pc:spChg chg="add del">
          <ac:chgData name="Michelle Garcia Dos Santos (1921108)" userId="98d3550d-06ea-4ac5-87f5-924e173954c4" providerId="ADAL" clId="{AD9524D6-657D-F34C-80A2-B1BB401B8764}" dt="2022-06-23T23:36:06.131" v="655" actId="26606"/>
          <ac:spMkLst>
            <pc:docMk/>
            <pc:sldMk cId="1862361802" sldId="259"/>
            <ac:spMk id="1040" creationId="{59383CF9-23B5-4335-9B21-1791C4CF1C75}"/>
          </ac:spMkLst>
        </pc:spChg>
        <pc:spChg chg="add del">
          <ac:chgData name="Michelle Garcia Dos Santos (1921108)" userId="98d3550d-06ea-4ac5-87f5-924e173954c4" providerId="ADAL" clId="{AD9524D6-657D-F34C-80A2-B1BB401B8764}" dt="2022-06-23T23:36:06.131" v="655" actId="26606"/>
          <ac:spMkLst>
            <pc:docMk/>
            <pc:sldMk cId="1862361802" sldId="259"/>
            <ac:spMk id="1042" creationId="{0007FE00-9498-4706-B255-6437B0252C02}"/>
          </ac:spMkLst>
        </pc:spChg>
        <pc:spChg chg="add del">
          <ac:chgData name="Michelle Garcia Dos Santos (1921108)" userId="98d3550d-06ea-4ac5-87f5-924e173954c4" providerId="ADAL" clId="{AD9524D6-657D-F34C-80A2-B1BB401B8764}" dt="2022-06-23T23:46:58.577" v="737" actId="26606"/>
          <ac:spMkLst>
            <pc:docMk/>
            <pc:sldMk cId="1862361802" sldId="259"/>
            <ac:spMk id="1044" creationId="{13EFA6C3-82DC-4131-9929-2523E6FD0B81}"/>
          </ac:spMkLst>
        </pc:spChg>
        <pc:spChg chg="add del">
          <ac:chgData name="Michelle Garcia Dos Santos (1921108)" userId="98d3550d-06ea-4ac5-87f5-924e173954c4" providerId="ADAL" clId="{AD9524D6-657D-F34C-80A2-B1BB401B8764}" dt="2022-06-23T23:46:58.577" v="737" actId="26606"/>
          <ac:spMkLst>
            <pc:docMk/>
            <pc:sldMk cId="1862361802" sldId="259"/>
            <ac:spMk id="1045" creationId="{AEC9469E-14CA-4358-BABC-CBF836A6142D}"/>
          </ac:spMkLst>
        </pc:spChg>
        <pc:spChg chg="add del">
          <ac:chgData name="Michelle Garcia Dos Santos (1921108)" userId="98d3550d-06ea-4ac5-87f5-924e173954c4" providerId="ADAL" clId="{AD9524D6-657D-F34C-80A2-B1BB401B8764}" dt="2022-06-23T23:46:58.577" v="737" actId="26606"/>
          <ac:spMkLst>
            <pc:docMk/>
            <pc:sldMk cId="1862361802" sldId="259"/>
            <ac:spMk id="1046" creationId="{048EB4C9-ACAF-4CCA-BA6E-9314431923B2}"/>
          </ac:spMkLst>
        </pc:spChg>
        <pc:spChg chg="add del">
          <ac:chgData name="Michelle Garcia Dos Santos (1921108)" userId="98d3550d-06ea-4ac5-87f5-924e173954c4" providerId="ADAL" clId="{AD9524D6-657D-F34C-80A2-B1BB401B8764}" dt="2022-06-23T23:46:58.569" v="736" actId="26606"/>
          <ac:spMkLst>
            <pc:docMk/>
            <pc:sldMk cId="1862361802" sldId="259"/>
            <ac:spMk id="1051" creationId="{F821940F-7A1D-4ACC-85B4-A932898ABB37}"/>
          </ac:spMkLst>
        </pc:spChg>
        <pc:spChg chg="add del">
          <ac:chgData name="Michelle Garcia Dos Santos (1921108)" userId="98d3550d-06ea-4ac5-87f5-924e173954c4" providerId="ADAL" clId="{AD9524D6-657D-F34C-80A2-B1BB401B8764}" dt="2022-06-23T23:46:58.569" v="736" actId="26606"/>
          <ac:spMkLst>
            <pc:docMk/>
            <pc:sldMk cId="1862361802" sldId="259"/>
            <ac:spMk id="1053" creationId="{16674508-81D3-48CF-96BF-7FC60EAA572A}"/>
          </ac:spMkLst>
        </pc:spChg>
        <pc:spChg chg="add del">
          <ac:chgData name="Michelle Garcia Dos Santos (1921108)" userId="98d3550d-06ea-4ac5-87f5-924e173954c4" providerId="ADAL" clId="{AD9524D6-657D-F34C-80A2-B1BB401B8764}" dt="2022-06-23T23:58:36.338" v="770" actId="26606"/>
          <ac:spMkLst>
            <pc:docMk/>
            <pc:sldMk cId="1862361802" sldId="259"/>
            <ac:spMk id="1055" creationId="{0007FE00-9498-4706-B255-6437B0252C02}"/>
          </ac:spMkLst>
        </pc:spChg>
        <pc:spChg chg="add del">
          <ac:chgData name="Michelle Garcia Dos Santos (1921108)" userId="98d3550d-06ea-4ac5-87f5-924e173954c4" providerId="ADAL" clId="{AD9524D6-657D-F34C-80A2-B1BB401B8764}" dt="2022-06-23T23:58:36.338" v="770" actId="26606"/>
          <ac:spMkLst>
            <pc:docMk/>
            <pc:sldMk cId="1862361802" sldId="259"/>
            <ac:spMk id="1056" creationId="{2EB492CD-616E-47F8-933B-5E2D952A0593}"/>
          </ac:spMkLst>
        </pc:spChg>
        <pc:spChg chg="add del">
          <ac:chgData name="Michelle Garcia Dos Santos (1921108)" userId="98d3550d-06ea-4ac5-87f5-924e173954c4" providerId="ADAL" clId="{AD9524D6-657D-F34C-80A2-B1BB401B8764}" dt="2022-06-23T23:58:36.338" v="770" actId="26606"/>
          <ac:spMkLst>
            <pc:docMk/>
            <pc:sldMk cId="1862361802" sldId="259"/>
            <ac:spMk id="1057" creationId="{59383CF9-23B5-4335-9B21-1791C4CF1C75}"/>
          </ac:spMkLst>
        </pc:spChg>
        <pc:spChg chg="add del">
          <ac:chgData name="Michelle Garcia Dos Santos (1921108)" userId="98d3550d-06ea-4ac5-87f5-924e173954c4" providerId="ADAL" clId="{AD9524D6-657D-F34C-80A2-B1BB401B8764}" dt="2022-06-23T23:57:07.440" v="755" actId="26606"/>
          <ac:spMkLst>
            <pc:docMk/>
            <pc:sldMk cId="1862361802" sldId="259"/>
            <ac:spMk id="1062" creationId="{9D25F302-27C5-414F-97F8-6EA0A6C028BA}"/>
          </ac:spMkLst>
        </pc:spChg>
        <pc:spChg chg="add del">
          <ac:chgData name="Michelle Garcia Dos Santos (1921108)" userId="98d3550d-06ea-4ac5-87f5-924e173954c4" providerId="ADAL" clId="{AD9524D6-657D-F34C-80A2-B1BB401B8764}" dt="2022-06-23T23:57:07.440" v="755" actId="26606"/>
          <ac:spMkLst>
            <pc:docMk/>
            <pc:sldMk cId="1862361802" sldId="259"/>
            <ac:spMk id="1064" creationId="{830A36F8-48C2-4842-A87B-8CE8DF4E7FD2}"/>
          </ac:spMkLst>
        </pc:spChg>
        <pc:spChg chg="add del">
          <ac:chgData name="Michelle Garcia Dos Santos (1921108)" userId="98d3550d-06ea-4ac5-87f5-924e173954c4" providerId="ADAL" clId="{AD9524D6-657D-F34C-80A2-B1BB401B8764}" dt="2022-06-23T23:57:07.440" v="755" actId="26606"/>
          <ac:spMkLst>
            <pc:docMk/>
            <pc:sldMk cId="1862361802" sldId="259"/>
            <ac:spMk id="1066" creationId="{7F488E8B-4E1E-4402-8935-D4E6C02615C7}"/>
          </ac:spMkLst>
        </pc:spChg>
        <pc:spChg chg="add del">
          <ac:chgData name="Michelle Garcia Dos Santos (1921108)" userId="98d3550d-06ea-4ac5-87f5-924e173954c4" providerId="ADAL" clId="{AD9524D6-657D-F34C-80A2-B1BB401B8764}" dt="2022-06-23T23:57:18.647" v="757" actId="26606"/>
          <ac:spMkLst>
            <pc:docMk/>
            <pc:sldMk cId="1862361802" sldId="259"/>
            <ac:spMk id="1068" creationId="{2EB492CD-616E-47F8-933B-5E2D952A0593}"/>
          </ac:spMkLst>
        </pc:spChg>
        <pc:spChg chg="add del">
          <ac:chgData name="Michelle Garcia Dos Santos (1921108)" userId="98d3550d-06ea-4ac5-87f5-924e173954c4" providerId="ADAL" clId="{AD9524D6-657D-F34C-80A2-B1BB401B8764}" dt="2022-06-23T23:57:18.647" v="757" actId="26606"/>
          <ac:spMkLst>
            <pc:docMk/>
            <pc:sldMk cId="1862361802" sldId="259"/>
            <ac:spMk id="1069" creationId="{59383CF9-23B5-4335-9B21-1791C4CF1C75}"/>
          </ac:spMkLst>
        </pc:spChg>
        <pc:spChg chg="add del">
          <ac:chgData name="Michelle Garcia Dos Santos (1921108)" userId="98d3550d-06ea-4ac5-87f5-924e173954c4" providerId="ADAL" clId="{AD9524D6-657D-F34C-80A2-B1BB401B8764}" dt="2022-06-23T23:57:18.647" v="757" actId="26606"/>
          <ac:spMkLst>
            <pc:docMk/>
            <pc:sldMk cId="1862361802" sldId="259"/>
            <ac:spMk id="1070" creationId="{0007FE00-9498-4706-B255-6437B0252C02}"/>
          </ac:spMkLst>
        </pc:spChg>
        <pc:spChg chg="add del">
          <ac:chgData name="Michelle Garcia Dos Santos (1921108)" userId="98d3550d-06ea-4ac5-87f5-924e173954c4" providerId="ADAL" clId="{AD9524D6-657D-F34C-80A2-B1BB401B8764}" dt="2022-06-23T23:57:38.472" v="759" actId="26606"/>
          <ac:spMkLst>
            <pc:docMk/>
            <pc:sldMk cId="1862361802" sldId="259"/>
            <ac:spMk id="1072" creationId="{56C20283-73E0-40EC-8AD8-057F581F64C2}"/>
          </ac:spMkLst>
        </pc:spChg>
        <pc:spChg chg="add del">
          <ac:chgData name="Michelle Garcia Dos Santos (1921108)" userId="98d3550d-06ea-4ac5-87f5-924e173954c4" providerId="ADAL" clId="{AD9524D6-657D-F34C-80A2-B1BB401B8764}" dt="2022-06-23T23:57:38.472" v="759" actId="26606"/>
          <ac:spMkLst>
            <pc:docMk/>
            <pc:sldMk cId="1862361802" sldId="259"/>
            <ac:spMk id="1073" creationId="{3FCC729B-E528-40C3-82D3-BA4375575E87}"/>
          </ac:spMkLst>
        </pc:spChg>
        <pc:spChg chg="add del">
          <ac:chgData name="Michelle Garcia Dos Santos (1921108)" userId="98d3550d-06ea-4ac5-87f5-924e173954c4" providerId="ADAL" clId="{AD9524D6-657D-F34C-80A2-B1BB401B8764}" dt="2022-06-23T23:57:38.472" v="759" actId="26606"/>
          <ac:spMkLst>
            <pc:docMk/>
            <pc:sldMk cId="1862361802" sldId="259"/>
            <ac:spMk id="1074" creationId="{58F1FB8D-1842-4A04-998D-6CF047AB2790}"/>
          </ac:spMkLst>
        </pc:spChg>
        <pc:spChg chg="add del">
          <ac:chgData name="Michelle Garcia Dos Santos (1921108)" userId="98d3550d-06ea-4ac5-87f5-924e173954c4" providerId="ADAL" clId="{AD9524D6-657D-F34C-80A2-B1BB401B8764}" dt="2022-06-23T23:57:38.472" v="759" actId="26606"/>
          <ac:spMkLst>
            <pc:docMk/>
            <pc:sldMk cId="1862361802" sldId="259"/>
            <ac:spMk id="1075" creationId="{9A4CF394-100A-731C-DAB4-336A54F8FE33}"/>
          </ac:spMkLst>
        </pc:spChg>
        <pc:spChg chg="add del">
          <ac:chgData name="Michelle Garcia Dos Santos (1921108)" userId="98d3550d-06ea-4ac5-87f5-924e173954c4" providerId="ADAL" clId="{AD9524D6-657D-F34C-80A2-B1BB401B8764}" dt="2022-06-23T23:57:57.405" v="765" actId="26606"/>
          <ac:spMkLst>
            <pc:docMk/>
            <pc:sldMk cId="1862361802" sldId="259"/>
            <ac:spMk id="1076" creationId="{FEC9DA3E-C1D7-472D-B7C0-F71AE41FBA23}"/>
          </ac:spMkLst>
        </pc:spChg>
        <pc:spChg chg="add del">
          <ac:chgData name="Michelle Garcia Dos Santos (1921108)" userId="98d3550d-06ea-4ac5-87f5-924e173954c4" providerId="ADAL" clId="{AD9524D6-657D-F34C-80A2-B1BB401B8764}" dt="2022-06-23T23:57:47.928" v="761" actId="26606"/>
          <ac:spMkLst>
            <pc:docMk/>
            <pc:sldMk cId="1862361802" sldId="259"/>
            <ac:spMk id="1077" creationId="{7FF47CB7-972F-479F-A36D-9E72D26EC8DA}"/>
          </ac:spMkLst>
        </pc:spChg>
        <pc:spChg chg="add del">
          <ac:chgData name="Michelle Garcia Dos Santos (1921108)" userId="98d3550d-06ea-4ac5-87f5-924e173954c4" providerId="ADAL" clId="{AD9524D6-657D-F34C-80A2-B1BB401B8764}" dt="2022-06-23T23:57:47.928" v="761" actId="26606"/>
          <ac:spMkLst>
            <pc:docMk/>
            <pc:sldMk cId="1862361802" sldId="259"/>
            <ac:spMk id="1078" creationId="{0D153B68-5844-490D-8E67-F616D6D721CA}"/>
          </ac:spMkLst>
        </pc:spChg>
        <pc:spChg chg="add del">
          <ac:chgData name="Michelle Garcia Dos Santos (1921108)" userId="98d3550d-06ea-4ac5-87f5-924e173954c4" providerId="ADAL" clId="{AD9524D6-657D-F34C-80A2-B1BB401B8764}" dt="2022-06-23T23:57:47.928" v="761" actId="26606"/>
          <ac:spMkLst>
            <pc:docMk/>
            <pc:sldMk cId="1862361802" sldId="259"/>
            <ac:spMk id="1079" creationId="{9A4CF394-100A-731C-DAB4-336A54F8FE33}"/>
          </ac:spMkLst>
        </pc:spChg>
        <pc:spChg chg="add del">
          <ac:chgData name="Michelle Garcia Dos Santos (1921108)" userId="98d3550d-06ea-4ac5-87f5-924e173954c4" providerId="ADAL" clId="{AD9524D6-657D-F34C-80A2-B1BB401B8764}" dt="2022-06-23T23:57:47.928" v="761" actId="26606"/>
          <ac:spMkLst>
            <pc:docMk/>
            <pc:sldMk cId="1862361802" sldId="259"/>
            <ac:spMk id="1080" creationId="{9A0D773F-7A7D-4DBB-9DEA-86BB8B8F4BC8}"/>
          </ac:spMkLst>
        </pc:spChg>
        <pc:spChg chg="add del">
          <ac:chgData name="Michelle Garcia Dos Santos (1921108)" userId="98d3550d-06ea-4ac5-87f5-924e173954c4" providerId="ADAL" clId="{AD9524D6-657D-F34C-80A2-B1BB401B8764}" dt="2022-06-23T23:57:54.711" v="763" actId="26606"/>
          <ac:spMkLst>
            <pc:docMk/>
            <pc:sldMk cId="1862361802" sldId="259"/>
            <ac:spMk id="1082" creationId="{4F7EBAE4-9945-4473-9E34-B2C66EA0F03D}"/>
          </ac:spMkLst>
        </pc:spChg>
        <pc:spChg chg="add del">
          <ac:chgData name="Michelle Garcia Dos Santos (1921108)" userId="98d3550d-06ea-4ac5-87f5-924e173954c4" providerId="ADAL" clId="{AD9524D6-657D-F34C-80A2-B1BB401B8764}" dt="2022-06-23T23:57:54.711" v="763" actId="26606"/>
          <ac:spMkLst>
            <pc:docMk/>
            <pc:sldMk cId="1862361802" sldId="259"/>
            <ac:spMk id="1083" creationId="{9A4CF394-100A-731C-DAB4-336A54F8FE33}"/>
          </ac:spMkLst>
        </pc:spChg>
        <pc:spChg chg="add del">
          <ac:chgData name="Michelle Garcia Dos Santos (1921108)" userId="98d3550d-06ea-4ac5-87f5-924e173954c4" providerId="ADAL" clId="{AD9524D6-657D-F34C-80A2-B1BB401B8764}" dt="2022-06-23T23:57:54.711" v="763" actId="26606"/>
          <ac:spMkLst>
            <pc:docMk/>
            <pc:sldMk cId="1862361802" sldId="259"/>
            <ac:spMk id="1084" creationId="{70BEB1E7-2F88-40BC-B73D-42E5B6F80BFC}"/>
          </ac:spMkLst>
        </pc:spChg>
        <pc:spChg chg="add del">
          <ac:chgData name="Michelle Garcia Dos Santos (1921108)" userId="98d3550d-06ea-4ac5-87f5-924e173954c4" providerId="ADAL" clId="{AD9524D6-657D-F34C-80A2-B1BB401B8764}" dt="2022-06-23T23:57:54.711" v="763" actId="26606"/>
          <ac:spMkLst>
            <pc:docMk/>
            <pc:sldMk cId="1862361802" sldId="259"/>
            <ac:spMk id="1085" creationId="{A7B99495-F43F-4D80-A44F-2CB4764EB90B}"/>
          </ac:spMkLst>
        </pc:spChg>
        <pc:spChg chg="add del">
          <ac:chgData name="Michelle Garcia Dos Santos (1921108)" userId="98d3550d-06ea-4ac5-87f5-924e173954c4" providerId="ADAL" clId="{AD9524D6-657D-F34C-80A2-B1BB401B8764}" dt="2022-06-23T23:57:57.405" v="765" actId="26606"/>
          <ac:spMkLst>
            <pc:docMk/>
            <pc:sldMk cId="1862361802" sldId="259"/>
            <ac:spMk id="1087" creationId="{1CD81A2A-6ED4-4EF4-A14C-912D31E14800}"/>
          </ac:spMkLst>
        </pc:spChg>
        <pc:spChg chg="add del">
          <ac:chgData name="Michelle Garcia Dos Santos (1921108)" userId="98d3550d-06ea-4ac5-87f5-924e173954c4" providerId="ADAL" clId="{AD9524D6-657D-F34C-80A2-B1BB401B8764}" dt="2022-06-23T23:57:57.405" v="765" actId="26606"/>
          <ac:spMkLst>
            <pc:docMk/>
            <pc:sldMk cId="1862361802" sldId="259"/>
            <ac:spMk id="1088" creationId="{1661932C-CA15-4E17-B115-FAE7CBEE4789}"/>
          </ac:spMkLst>
        </pc:spChg>
        <pc:spChg chg="add del">
          <ac:chgData name="Michelle Garcia Dos Santos (1921108)" userId="98d3550d-06ea-4ac5-87f5-924e173954c4" providerId="ADAL" clId="{AD9524D6-657D-F34C-80A2-B1BB401B8764}" dt="2022-06-23T23:57:57.405" v="765" actId="26606"/>
          <ac:spMkLst>
            <pc:docMk/>
            <pc:sldMk cId="1862361802" sldId="259"/>
            <ac:spMk id="1089" creationId="{9A4CF394-100A-731C-DAB4-336A54F8FE33}"/>
          </ac:spMkLst>
        </pc:spChg>
        <pc:spChg chg="add del">
          <ac:chgData name="Michelle Garcia Dos Santos (1921108)" userId="98d3550d-06ea-4ac5-87f5-924e173954c4" providerId="ADAL" clId="{AD9524D6-657D-F34C-80A2-B1BB401B8764}" dt="2022-06-23T23:57:57.405" v="765" actId="26606"/>
          <ac:spMkLst>
            <pc:docMk/>
            <pc:sldMk cId="1862361802" sldId="259"/>
            <ac:spMk id="1090" creationId="{8590ADD5-9383-4D3D-9047-3DA2593CCB5D}"/>
          </ac:spMkLst>
        </pc:spChg>
        <pc:spChg chg="add del">
          <ac:chgData name="Michelle Garcia Dos Santos (1921108)" userId="98d3550d-06ea-4ac5-87f5-924e173954c4" providerId="ADAL" clId="{AD9524D6-657D-F34C-80A2-B1BB401B8764}" dt="2022-06-23T23:57:57.405" v="765" actId="26606"/>
          <ac:spMkLst>
            <pc:docMk/>
            <pc:sldMk cId="1862361802" sldId="259"/>
            <ac:spMk id="1091" creationId="{DABE3E45-88CF-45D8-8D40-C773324D93F6}"/>
          </ac:spMkLst>
        </pc:spChg>
        <pc:spChg chg="add del">
          <ac:chgData name="Michelle Garcia Dos Santos (1921108)" userId="98d3550d-06ea-4ac5-87f5-924e173954c4" providerId="ADAL" clId="{AD9524D6-657D-F34C-80A2-B1BB401B8764}" dt="2022-06-23T23:57:57.405" v="765" actId="26606"/>
          <ac:spMkLst>
            <pc:docMk/>
            <pc:sldMk cId="1862361802" sldId="259"/>
            <ac:spMk id="1093" creationId="{B91ECDA9-56DC-4270-8F33-01C5637B8CEB}"/>
          </ac:spMkLst>
        </pc:spChg>
        <pc:spChg chg="add del">
          <ac:chgData name="Michelle Garcia Dos Santos (1921108)" userId="98d3550d-06ea-4ac5-87f5-924e173954c4" providerId="ADAL" clId="{AD9524D6-657D-F34C-80A2-B1BB401B8764}" dt="2022-06-23T23:57:57.405" v="765" actId="26606"/>
          <ac:spMkLst>
            <pc:docMk/>
            <pc:sldMk cId="1862361802" sldId="259"/>
            <ac:spMk id="1094" creationId="{75F47824-961D-465D-84F9-EAE11BC6173B}"/>
          </ac:spMkLst>
        </pc:spChg>
        <pc:spChg chg="add del">
          <ac:chgData name="Michelle Garcia Dos Santos (1921108)" userId="98d3550d-06ea-4ac5-87f5-924e173954c4" providerId="ADAL" clId="{AD9524D6-657D-F34C-80A2-B1BB401B8764}" dt="2022-06-23T23:58:11.037" v="767" actId="26606"/>
          <ac:spMkLst>
            <pc:docMk/>
            <pc:sldMk cId="1862361802" sldId="259"/>
            <ac:spMk id="1096" creationId="{9A4CF394-100A-731C-DAB4-336A54F8FE33}"/>
          </ac:spMkLst>
        </pc:spChg>
        <pc:spChg chg="add del">
          <ac:chgData name="Michelle Garcia Dos Santos (1921108)" userId="98d3550d-06ea-4ac5-87f5-924e173954c4" providerId="ADAL" clId="{AD9524D6-657D-F34C-80A2-B1BB401B8764}" dt="2022-06-23T23:58:11.037" v="767" actId="26606"/>
          <ac:spMkLst>
            <pc:docMk/>
            <pc:sldMk cId="1862361802" sldId="259"/>
            <ac:spMk id="1097" creationId="{46F7435D-E3DB-47B1-BA61-B00ACC83A9DE}"/>
          </ac:spMkLst>
        </pc:spChg>
        <pc:spChg chg="add del">
          <ac:chgData name="Michelle Garcia Dos Santos (1921108)" userId="98d3550d-06ea-4ac5-87f5-924e173954c4" providerId="ADAL" clId="{AD9524D6-657D-F34C-80A2-B1BB401B8764}" dt="2022-06-23T23:58:11.037" v="767" actId="26606"/>
          <ac:spMkLst>
            <pc:docMk/>
            <pc:sldMk cId="1862361802" sldId="259"/>
            <ac:spMk id="1098" creationId="{F263A0B5-F8C4-4116-809F-78A768EA79A6}"/>
          </ac:spMkLst>
        </pc:spChg>
        <pc:spChg chg="add del">
          <ac:chgData name="Michelle Garcia Dos Santos (1921108)" userId="98d3550d-06ea-4ac5-87f5-924e173954c4" providerId="ADAL" clId="{AD9524D6-657D-F34C-80A2-B1BB401B8764}" dt="2022-06-23T23:58:36.330" v="769" actId="26606"/>
          <ac:spMkLst>
            <pc:docMk/>
            <pc:sldMk cId="1862361802" sldId="259"/>
            <ac:spMk id="1100" creationId="{0E3596DD-156A-473E-9BB3-C6A29F7574E9}"/>
          </ac:spMkLst>
        </pc:spChg>
        <pc:spChg chg="add del">
          <ac:chgData name="Michelle Garcia Dos Santos (1921108)" userId="98d3550d-06ea-4ac5-87f5-924e173954c4" providerId="ADAL" clId="{AD9524D6-657D-F34C-80A2-B1BB401B8764}" dt="2022-06-23T23:58:36.330" v="769" actId="26606"/>
          <ac:spMkLst>
            <pc:docMk/>
            <pc:sldMk cId="1862361802" sldId="259"/>
            <ac:spMk id="1101" creationId="{2C46C4D6-C474-4E92-B52E-944C1118F7B6}"/>
          </ac:spMkLst>
        </pc:spChg>
        <pc:spChg chg="add del">
          <ac:chgData name="Michelle Garcia Dos Santos (1921108)" userId="98d3550d-06ea-4ac5-87f5-924e173954c4" providerId="ADAL" clId="{AD9524D6-657D-F34C-80A2-B1BB401B8764}" dt="2022-06-23T23:58:36.330" v="769" actId="26606"/>
          <ac:spMkLst>
            <pc:docMk/>
            <pc:sldMk cId="1862361802" sldId="259"/>
            <ac:spMk id="1102" creationId="{9A4CF394-100A-731C-DAB4-336A54F8FE33}"/>
          </ac:spMkLst>
        </pc:spChg>
        <pc:spChg chg="add del">
          <ac:chgData name="Michelle Garcia Dos Santos (1921108)" userId="98d3550d-06ea-4ac5-87f5-924e173954c4" providerId="ADAL" clId="{AD9524D6-657D-F34C-80A2-B1BB401B8764}" dt="2022-06-24T00:07:12.383" v="795" actId="26606"/>
          <ac:spMkLst>
            <pc:docMk/>
            <pc:sldMk cId="1862361802" sldId="259"/>
            <ac:spMk id="1104" creationId="{DB304A14-32D0-4873-B914-423ED7B8DAFD}"/>
          </ac:spMkLst>
        </pc:spChg>
        <pc:spChg chg="add mod ord">
          <ac:chgData name="Michelle Garcia Dos Santos (1921108)" userId="98d3550d-06ea-4ac5-87f5-924e173954c4" providerId="ADAL" clId="{AD9524D6-657D-F34C-80A2-B1BB401B8764}" dt="2022-07-16T02:00:00.866" v="5506" actId="26606"/>
          <ac:spMkLst>
            <pc:docMk/>
            <pc:sldMk cId="1862361802" sldId="259"/>
            <ac:spMk id="1105" creationId="{9A4CF394-100A-731C-DAB4-336A54F8FE33}"/>
          </ac:spMkLst>
        </pc:spChg>
        <pc:spChg chg="add del">
          <ac:chgData name="Michelle Garcia Dos Santos (1921108)" userId="98d3550d-06ea-4ac5-87f5-924e173954c4" providerId="ADAL" clId="{AD9524D6-657D-F34C-80A2-B1BB401B8764}" dt="2022-06-24T00:07:12.383" v="795" actId="26606"/>
          <ac:spMkLst>
            <pc:docMk/>
            <pc:sldMk cId="1862361802" sldId="259"/>
            <ac:spMk id="1106" creationId="{1D460C86-854F-4FB3-ABC2-E823D8FEB9DB}"/>
          </ac:spMkLst>
        </pc:spChg>
        <pc:spChg chg="add del">
          <ac:chgData name="Michelle Garcia Dos Santos (1921108)" userId="98d3550d-06ea-4ac5-87f5-924e173954c4" providerId="ADAL" clId="{AD9524D6-657D-F34C-80A2-B1BB401B8764}" dt="2022-06-24T00:07:12.383" v="795" actId="26606"/>
          <ac:spMkLst>
            <pc:docMk/>
            <pc:sldMk cId="1862361802" sldId="259"/>
            <ac:spMk id="1107" creationId="{BB48116A-278A-4CC5-89D3-9DE8E8FF1245}"/>
          </ac:spMkLst>
        </pc:spChg>
        <pc:spChg chg="add del">
          <ac:chgData name="Michelle Garcia Dos Santos (1921108)" userId="98d3550d-06ea-4ac5-87f5-924e173954c4" providerId="ADAL" clId="{AD9524D6-657D-F34C-80A2-B1BB401B8764}" dt="2022-06-24T00:06:50.556" v="790" actId="26606"/>
          <ac:spMkLst>
            <pc:docMk/>
            <pc:sldMk cId="1862361802" sldId="259"/>
            <ac:spMk id="1112" creationId="{5E39A796-BE83-48B1-B33F-35C4A32AAB57}"/>
          </ac:spMkLst>
        </pc:spChg>
        <pc:spChg chg="add del">
          <ac:chgData name="Michelle Garcia Dos Santos (1921108)" userId="98d3550d-06ea-4ac5-87f5-924e173954c4" providerId="ADAL" clId="{AD9524D6-657D-F34C-80A2-B1BB401B8764}" dt="2022-06-24T00:06:50.556" v="790" actId="26606"/>
          <ac:spMkLst>
            <pc:docMk/>
            <pc:sldMk cId="1862361802" sldId="259"/>
            <ac:spMk id="1114" creationId="{72F84B47-E267-4194-8194-831DB7B5547F}"/>
          </ac:spMkLst>
        </pc:spChg>
        <pc:spChg chg="add del">
          <ac:chgData name="Michelle Garcia Dos Santos (1921108)" userId="98d3550d-06ea-4ac5-87f5-924e173954c4" providerId="ADAL" clId="{AD9524D6-657D-F34C-80A2-B1BB401B8764}" dt="2022-06-24T00:07:04.620" v="792" actId="26606"/>
          <ac:spMkLst>
            <pc:docMk/>
            <pc:sldMk cId="1862361802" sldId="259"/>
            <ac:spMk id="1116" creationId="{46F7435D-E3DB-47B1-BA61-B00ACC83A9DE}"/>
          </ac:spMkLst>
        </pc:spChg>
        <pc:spChg chg="add del">
          <ac:chgData name="Michelle Garcia Dos Santos (1921108)" userId="98d3550d-06ea-4ac5-87f5-924e173954c4" providerId="ADAL" clId="{AD9524D6-657D-F34C-80A2-B1BB401B8764}" dt="2022-06-24T00:07:04.620" v="792" actId="26606"/>
          <ac:spMkLst>
            <pc:docMk/>
            <pc:sldMk cId="1862361802" sldId="259"/>
            <ac:spMk id="1117" creationId="{F263A0B5-F8C4-4116-809F-78A768EA79A6}"/>
          </ac:spMkLst>
        </pc:spChg>
        <pc:spChg chg="add del">
          <ac:chgData name="Michelle Garcia Dos Santos (1921108)" userId="98d3550d-06ea-4ac5-87f5-924e173954c4" providerId="ADAL" clId="{AD9524D6-657D-F34C-80A2-B1BB401B8764}" dt="2022-06-24T00:07:12.374" v="794" actId="26606"/>
          <ac:spMkLst>
            <pc:docMk/>
            <pc:sldMk cId="1862361802" sldId="259"/>
            <ac:spMk id="1119" creationId="{2EB492CD-616E-47F8-933B-5E2D952A0593}"/>
          </ac:spMkLst>
        </pc:spChg>
        <pc:spChg chg="add del">
          <ac:chgData name="Michelle Garcia Dos Santos (1921108)" userId="98d3550d-06ea-4ac5-87f5-924e173954c4" providerId="ADAL" clId="{AD9524D6-657D-F34C-80A2-B1BB401B8764}" dt="2022-06-24T00:07:12.374" v="794" actId="26606"/>
          <ac:spMkLst>
            <pc:docMk/>
            <pc:sldMk cId="1862361802" sldId="259"/>
            <ac:spMk id="1120" creationId="{59383CF9-23B5-4335-9B21-1791C4CF1C75}"/>
          </ac:spMkLst>
        </pc:spChg>
        <pc:spChg chg="add del">
          <ac:chgData name="Michelle Garcia Dos Santos (1921108)" userId="98d3550d-06ea-4ac5-87f5-924e173954c4" providerId="ADAL" clId="{AD9524D6-657D-F34C-80A2-B1BB401B8764}" dt="2022-06-24T00:07:12.374" v="794" actId="26606"/>
          <ac:spMkLst>
            <pc:docMk/>
            <pc:sldMk cId="1862361802" sldId="259"/>
            <ac:spMk id="1121" creationId="{0007FE00-9498-4706-B255-6437B0252C02}"/>
          </ac:spMkLst>
        </pc:spChg>
        <pc:spChg chg="add del">
          <ac:chgData name="Michelle Garcia Dos Santos (1921108)" userId="98d3550d-06ea-4ac5-87f5-924e173954c4" providerId="ADAL" clId="{AD9524D6-657D-F34C-80A2-B1BB401B8764}" dt="2022-07-07T16:54:38.801" v="3045" actId="26606"/>
          <ac:spMkLst>
            <pc:docMk/>
            <pc:sldMk cId="1862361802" sldId="259"/>
            <ac:spMk id="1123" creationId="{45D37F4E-DDB4-456B-97E0-9937730A039F}"/>
          </ac:spMkLst>
        </pc:spChg>
        <pc:spChg chg="add del">
          <ac:chgData name="Michelle Garcia Dos Santos (1921108)" userId="98d3550d-06ea-4ac5-87f5-924e173954c4" providerId="ADAL" clId="{AD9524D6-657D-F34C-80A2-B1BB401B8764}" dt="2022-07-07T16:54:38.801" v="3045" actId="26606"/>
          <ac:spMkLst>
            <pc:docMk/>
            <pc:sldMk cId="1862361802" sldId="259"/>
            <ac:spMk id="1124" creationId="{B2DD41CD-8F47-4F56-AD12-4E2FF7696987}"/>
          </ac:spMkLst>
        </pc:spChg>
        <pc:spChg chg="add del">
          <ac:chgData name="Michelle Garcia Dos Santos (1921108)" userId="98d3550d-06ea-4ac5-87f5-924e173954c4" providerId="ADAL" clId="{AD9524D6-657D-F34C-80A2-B1BB401B8764}" dt="2022-07-07T16:54:38.789" v="3044" actId="26606"/>
          <ac:spMkLst>
            <pc:docMk/>
            <pc:sldMk cId="1862361802" sldId="259"/>
            <ac:spMk id="1129" creationId="{7FF47CB7-972F-479F-A36D-9E72D26EC8DA}"/>
          </ac:spMkLst>
        </pc:spChg>
        <pc:spChg chg="add del">
          <ac:chgData name="Michelle Garcia Dos Santos (1921108)" userId="98d3550d-06ea-4ac5-87f5-924e173954c4" providerId="ADAL" clId="{AD9524D6-657D-F34C-80A2-B1BB401B8764}" dt="2022-07-07T16:54:38.789" v="3044" actId="26606"/>
          <ac:spMkLst>
            <pc:docMk/>
            <pc:sldMk cId="1862361802" sldId="259"/>
            <ac:spMk id="1131" creationId="{0D153B68-5844-490D-8E67-F616D6D721CA}"/>
          </ac:spMkLst>
        </pc:spChg>
        <pc:spChg chg="add del">
          <ac:chgData name="Michelle Garcia Dos Santos (1921108)" userId="98d3550d-06ea-4ac5-87f5-924e173954c4" providerId="ADAL" clId="{AD9524D6-657D-F34C-80A2-B1BB401B8764}" dt="2022-07-07T16:54:38.789" v="3044" actId="26606"/>
          <ac:spMkLst>
            <pc:docMk/>
            <pc:sldMk cId="1862361802" sldId="259"/>
            <ac:spMk id="1133" creationId="{9A0D773F-7A7D-4DBB-9DEA-86BB8B8F4BC8}"/>
          </ac:spMkLst>
        </pc:spChg>
        <pc:spChg chg="add del">
          <ac:chgData name="Michelle Garcia Dos Santos (1921108)" userId="98d3550d-06ea-4ac5-87f5-924e173954c4" providerId="ADAL" clId="{AD9524D6-657D-F34C-80A2-B1BB401B8764}" dt="2022-07-16T02:00:00.866" v="5506" actId="26606"/>
          <ac:spMkLst>
            <pc:docMk/>
            <pc:sldMk cId="1862361802" sldId="259"/>
            <ac:spMk id="1135" creationId="{3873B707-463F-40B0-8227-E8CC6C67EB25}"/>
          </ac:spMkLst>
        </pc:spChg>
        <pc:spChg chg="add del">
          <ac:chgData name="Michelle Garcia Dos Santos (1921108)" userId="98d3550d-06ea-4ac5-87f5-924e173954c4" providerId="ADAL" clId="{AD9524D6-657D-F34C-80A2-B1BB401B8764}" dt="2022-07-16T02:00:00.866" v="5506" actId="26606"/>
          <ac:spMkLst>
            <pc:docMk/>
            <pc:sldMk cId="1862361802" sldId="259"/>
            <ac:spMk id="1136" creationId="{201CC55D-ED54-4C5C-95E6-10947BD1103B}"/>
          </ac:spMkLst>
        </pc:spChg>
        <pc:spChg chg="add del">
          <ac:chgData name="Michelle Garcia Dos Santos (1921108)" userId="98d3550d-06ea-4ac5-87f5-924e173954c4" providerId="ADAL" clId="{AD9524D6-657D-F34C-80A2-B1BB401B8764}" dt="2022-07-16T02:00:00.866" v="5506" actId="26606"/>
          <ac:spMkLst>
            <pc:docMk/>
            <pc:sldMk cId="1862361802" sldId="259"/>
            <ac:spMk id="1137" creationId="{C13237C8-E62C-4F0D-A318-BD6FB6C2D138}"/>
          </ac:spMkLst>
        </pc:spChg>
        <pc:spChg chg="add del">
          <ac:chgData name="Michelle Garcia Dos Santos (1921108)" userId="98d3550d-06ea-4ac5-87f5-924e173954c4" providerId="ADAL" clId="{AD9524D6-657D-F34C-80A2-B1BB401B8764}" dt="2022-07-16T02:00:00.866" v="5506" actId="26606"/>
          <ac:spMkLst>
            <pc:docMk/>
            <pc:sldMk cId="1862361802" sldId="259"/>
            <ac:spMk id="1139" creationId="{19C9EAEA-39D0-4B0E-A0EB-51E7B26740B1}"/>
          </ac:spMkLst>
        </pc:spChg>
        <pc:spChg chg="add">
          <ac:chgData name="Michelle Garcia Dos Santos (1921108)" userId="98d3550d-06ea-4ac5-87f5-924e173954c4" providerId="ADAL" clId="{AD9524D6-657D-F34C-80A2-B1BB401B8764}" dt="2022-07-16T02:00:00.866" v="5506" actId="26606"/>
          <ac:spMkLst>
            <pc:docMk/>
            <pc:sldMk cId="1862361802" sldId="259"/>
            <ac:spMk id="1145" creationId="{1CD81A2A-6ED4-4EF4-A14C-912D31E14800}"/>
          </ac:spMkLst>
        </pc:spChg>
        <pc:spChg chg="add">
          <ac:chgData name="Michelle Garcia Dos Santos (1921108)" userId="98d3550d-06ea-4ac5-87f5-924e173954c4" providerId="ADAL" clId="{AD9524D6-657D-F34C-80A2-B1BB401B8764}" dt="2022-07-16T02:00:00.866" v="5506" actId="26606"/>
          <ac:spMkLst>
            <pc:docMk/>
            <pc:sldMk cId="1862361802" sldId="259"/>
            <ac:spMk id="1147" creationId="{1661932C-CA15-4E17-B115-FAE7CBEE4789}"/>
          </ac:spMkLst>
        </pc:spChg>
        <pc:spChg chg="add">
          <ac:chgData name="Michelle Garcia Dos Santos (1921108)" userId="98d3550d-06ea-4ac5-87f5-924e173954c4" providerId="ADAL" clId="{AD9524D6-657D-F34C-80A2-B1BB401B8764}" dt="2022-07-16T02:00:00.866" v="5506" actId="26606"/>
          <ac:spMkLst>
            <pc:docMk/>
            <pc:sldMk cId="1862361802" sldId="259"/>
            <ac:spMk id="1149" creationId="{8590ADD5-9383-4D3D-9047-3DA2593CCB5D}"/>
          </ac:spMkLst>
        </pc:spChg>
        <pc:spChg chg="add">
          <ac:chgData name="Michelle Garcia Dos Santos (1921108)" userId="98d3550d-06ea-4ac5-87f5-924e173954c4" providerId="ADAL" clId="{AD9524D6-657D-F34C-80A2-B1BB401B8764}" dt="2022-07-16T02:00:00.866" v="5506" actId="26606"/>
          <ac:spMkLst>
            <pc:docMk/>
            <pc:sldMk cId="1862361802" sldId="259"/>
            <ac:spMk id="1151" creationId="{DABE3E45-88CF-45D8-8D40-C773324D93F6}"/>
          </ac:spMkLst>
        </pc:spChg>
        <pc:spChg chg="add">
          <ac:chgData name="Michelle Garcia Dos Santos (1921108)" userId="98d3550d-06ea-4ac5-87f5-924e173954c4" providerId="ADAL" clId="{AD9524D6-657D-F34C-80A2-B1BB401B8764}" dt="2022-07-16T02:00:00.866" v="5506" actId="26606"/>
          <ac:spMkLst>
            <pc:docMk/>
            <pc:sldMk cId="1862361802" sldId="259"/>
            <ac:spMk id="1155" creationId="{B91ECDA9-56DC-4270-8F33-01C5637B8CEB}"/>
          </ac:spMkLst>
        </pc:spChg>
        <pc:spChg chg="add">
          <ac:chgData name="Michelle Garcia Dos Santos (1921108)" userId="98d3550d-06ea-4ac5-87f5-924e173954c4" providerId="ADAL" clId="{AD9524D6-657D-F34C-80A2-B1BB401B8764}" dt="2022-07-16T02:00:00.866" v="5506" actId="26606"/>
          <ac:spMkLst>
            <pc:docMk/>
            <pc:sldMk cId="1862361802" sldId="259"/>
            <ac:spMk id="1157" creationId="{75F47824-961D-465D-84F9-EAE11BC6173B}"/>
          </ac:spMkLst>
        </pc:spChg>
        <pc:spChg chg="add">
          <ac:chgData name="Michelle Garcia Dos Santos (1921108)" userId="98d3550d-06ea-4ac5-87f5-924e173954c4" providerId="ADAL" clId="{AD9524D6-657D-F34C-80A2-B1BB401B8764}" dt="2022-07-16T02:00:00.866" v="5506" actId="26606"/>
          <ac:spMkLst>
            <pc:docMk/>
            <pc:sldMk cId="1862361802" sldId="259"/>
            <ac:spMk id="1159" creationId="{FEC9DA3E-C1D7-472D-B7C0-F71AE41FBA23}"/>
          </ac:spMkLst>
        </pc:spChg>
        <pc:grpChg chg="add del">
          <ac:chgData name="Michelle Garcia Dos Santos (1921108)" userId="98d3550d-06ea-4ac5-87f5-924e173954c4" providerId="ADAL" clId="{AD9524D6-657D-F34C-80A2-B1BB401B8764}" dt="2022-07-16T02:00:00.866" v="5506" actId="26606"/>
          <ac:grpSpMkLst>
            <pc:docMk/>
            <pc:sldMk cId="1862361802" sldId="259"/>
            <ac:grpSpMk id="1138" creationId="{1DE889C7-FAD6-4397-98E2-05D503484459}"/>
          </ac:grpSpMkLst>
        </pc:grpChg>
        <pc:graphicFrameChg chg="add del">
          <ac:chgData name="Michelle Garcia Dos Santos (1921108)" userId="98d3550d-06ea-4ac5-87f5-924e173954c4" providerId="ADAL" clId="{AD9524D6-657D-F34C-80A2-B1BB401B8764}" dt="2022-06-23T23:57:18.647" v="757" actId="26606"/>
          <ac:graphicFrameMkLst>
            <pc:docMk/>
            <pc:sldMk cId="1862361802" sldId="259"/>
            <ac:graphicFrameMk id="1059" creationId="{A35E92FA-C8F3-18C7-0E4D-CC442810E6C2}"/>
          </ac:graphicFrameMkLst>
        </pc:graphicFrameChg>
        <pc:picChg chg="add mod">
          <ac:chgData name="Michelle Garcia Dos Santos (1921108)" userId="98d3550d-06ea-4ac5-87f5-924e173954c4" providerId="ADAL" clId="{AD9524D6-657D-F34C-80A2-B1BB401B8764}" dt="2022-07-16T02:10:52.161" v="5756" actId="14100"/>
          <ac:picMkLst>
            <pc:docMk/>
            <pc:sldMk cId="1862361802" sldId="259"/>
            <ac:picMk id="3" creationId="{AE81720A-BB21-4606-3171-C190B38C80ED}"/>
          </ac:picMkLst>
        </pc:picChg>
        <pc:picChg chg="add del mod ord">
          <ac:chgData name="Michelle Garcia Dos Santos (1921108)" userId="98d3550d-06ea-4ac5-87f5-924e173954c4" providerId="ADAL" clId="{AD9524D6-657D-F34C-80A2-B1BB401B8764}" dt="2022-07-16T01:59:12.475" v="5502" actId="478"/>
          <ac:picMkLst>
            <pc:docMk/>
            <pc:sldMk cId="1862361802" sldId="259"/>
            <ac:picMk id="1026" creationId="{C3E0A6C7-391B-F790-10F7-E9001CD809B9}"/>
          </ac:picMkLst>
        </pc:picChg>
        <pc:cxnChg chg="add del">
          <ac:chgData name="Michelle Garcia Dos Santos (1921108)" userId="98d3550d-06ea-4ac5-87f5-924e173954c4" providerId="ADAL" clId="{AD9524D6-657D-F34C-80A2-B1BB401B8764}" dt="2022-06-23T23:57:57.405" v="765" actId="26606"/>
          <ac:cxnSpMkLst>
            <pc:docMk/>
            <pc:sldMk cId="1862361802" sldId="259"/>
            <ac:cxnSpMk id="1092" creationId="{49CD1692-827B-4C8D-B4A1-134FD04CF45C}"/>
          </ac:cxnSpMkLst>
        </pc:cxnChg>
        <pc:cxnChg chg="add">
          <ac:chgData name="Michelle Garcia Dos Santos (1921108)" userId="98d3550d-06ea-4ac5-87f5-924e173954c4" providerId="ADAL" clId="{AD9524D6-657D-F34C-80A2-B1BB401B8764}" dt="2022-07-16T02:00:00.866" v="5506" actId="26606"/>
          <ac:cxnSpMkLst>
            <pc:docMk/>
            <pc:sldMk cId="1862361802" sldId="259"/>
            <ac:cxnSpMk id="1153" creationId="{49CD1692-827B-4C8D-B4A1-134FD04CF45C}"/>
          </ac:cxnSpMkLst>
        </pc:cxnChg>
      </pc:sldChg>
      <pc:sldChg chg="addSp delSp modSp new mod setBg setClrOvrMap">
        <pc:chgData name="Michelle Garcia Dos Santos (1921108)" userId="98d3550d-06ea-4ac5-87f5-924e173954c4" providerId="ADAL" clId="{AD9524D6-657D-F34C-80A2-B1BB401B8764}" dt="2022-07-19T11:34:13.721" v="5913" actId="14100"/>
        <pc:sldMkLst>
          <pc:docMk/>
          <pc:sldMk cId="555604698" sldId="260"/>
        </pc:sldMkLst>
        <pc:spChg chg="mod">
          <ac:chgData name="Michelle Garcia Dos Santos (1921108)" userId="98d3550d-06ea-4ac5-87f5-924e173954c4" providerId="ADAL" clId="{AD9524D6-657D-F34C-80A2-B1BB401B8764}" dt="2022-07-19T11:32:52.918" v="5887" actId="26606"/>
          <ac:spMkLst>
            <pc:docMk/>
            <pc:sldMk cId="555604698" sldId="260"/>
            <ac:spMk id="2" creationId="{FC11B4B5-2B4E-0092-6282-2526B1964D82}"/>
          </ac:spMkLst>
        </pc:spChg>
        <pc:spChg chg="add del">
          <ac:chgData name="Michelle Garcia Dos Santos (1921108)" userId="98d3550d-06ea-4ac5-87f5-924e173954c4" providerId="ADAL" clId="{AD9524D6-657D-F34C-80A2-B1BB401B8764}" dt="2022-07-19T11:26:03.105" v="5766"/>
          <ac:spMkLst>
            <pc:docMk/>
            <pc:sldMk cId="555604698" sldId="260"/>
            <ac:spMk id="3" creationId="{7343533D-24E4-21BE-CCDA-331E79ADDAF5}"/>
          </ac:spMkLst>
        </pc:spChg>
        <pc:spChg chg="del">
          <ac:chgData name="Michelle Garcia Dos Santos (1921108)" userId="98d3550d-06ea-4ac5-87f5-924e173954c4" providerId="ADAL" clId="{AD9524D6-657D-F34C-80A2-B1BB401B8764}" dt="2022-06-24T00:10:09.669" v="807"/>
          <ac:spMkLst>
            <pc:docMk/>
            <pc:sldMk cId="555604698" sldId="260"/>
            <ac:spMk id="3" creationId="{BC14C78A-0F73-45CC-FEF7-75F85586ECAC}"/>
          </ac:spMkLst>
        </pc:spChg>
        <pc:spChg chg="add del mod">
          <ac:chgData name="Michelle Garcia Dos Santos (1921108)" userId="98d3550d-06ea-4ac5-87f5-924e173954c4" providerId="ADAL" clId="{AD9524D6-657D-F34C-80A2-B1BB401B8764}" dt="2022-07-07T14:42:03.765" v="2890" actId="26606"/>
          <ac:spMkLst>
            <pc:docMk/>
            <pc:sldMk cId="555604698" sldId="260"/>
            <ac:spMk id="3" creationId="{CB8CAC61-1ADB-6749-182E-912347D6128B}"/>
          </ac:spMkLst>
        </pc:spChg>
        <pc:spChg chg="add del mod">
          <ac:chgData name="Michelle Garcia Dos Santos (1921108)" userId="98d3550d-06ea-4ac5-87f5-924e173954c4" providerId="ADAL" clId="{AD9524D6-657D-F34C-80A2-B1BB401B8764}" dt="2022-07-07T14:40:57.513" v="2881"/>
          <ac:spMkLst>
            <pc:docMk/>
            <pc:sldMk cId="555604698" sldId="260"/>
            <ac:spMk id="4" creationId="{DCFC3BEB-FABC-A9FB-14E7-41154653979A}"/>
          </ac:spMkLst>
        </pc:spChg>
        <pc:spChg chg="add mod">
          <ac:chgData name="Michelle Garcia Dos Santos (1921108)" userId="98d3550d-06ea-4ac5-87f5-924e173954c4" providerId="ADAL" clId="{AD9524D6-657D-F34C-80A2-B1BB401B8764}" dt="2022-07-19T11:34:13.721" v="5913" actId="14100"/>
          <ac:spMkLst>
            <pc:docMk/>
            <pc:sldMk cId="555604698" sldId="260"/>
            <ac:spMk id="4" creationId="{E8843AE2-E89C-5FBA-F2EE-CD568901CB72}"/>
          </ac:spMkLst>
        </pc:spChg>
        <pc:spChg chg="add del">
          <ac:chgData name="Michelle Garcia Dos Santos (1921108)" userId="98d3550d-06ea-4ac5-87f5-924e173954c4" providerId="ADAL" clId="{AD9524D6-657D-F34C-80A2-B1BB401B8764}" dt="2022-06-24T00:11:27.323" v="828" actId="26606"/>
          <ac:spMkLst>
            <pc:docMk/>
            <pc:sldMk cId="555604698" sldId="260"/>
            <ac:spMk id="9" creationId="{777A147A-9ED8-46B4-8660-1B3C2AA880B5}"/>
          </ac:spMkLst>
        </pc:spChg>
        <pc:spChg chg="add del">
          <ac:chgData name="Michelle Garcia Dos Santos (1921108)" userId="98d3550d-06ea-4ac5-87f5-924e173954c4" providerId="ADAL" clId="{AD9524D6-657D-F34C-80A2-B1BB401B8764}" dt="2022-06-24T00:11:27.323" v="828" actId="26606"/>
          <ac:spMkLst>
            <pc:docMk/>
            <pc:sldMk cId="555604698" sldId="260"/>
            <ac:spMk id="11" creationId="{5D6C15A0-C087-4593-8414-2B4EC1CDC3DE}"/>
          </ac:spMkLst>
        </pc:spChg>
        <pc:spChg chg="add del">
          <ac:chgData name="Michelle Garcia Dos Santos (1921108)" userId="98d3550d-06ea-4ac5-87f5-924e173954c4" providerId="ADAL" clId="{AD9524D6-657D-F34C-80A2-B1BB401B8764}" dt="2022-06-24T00:11:43.333" v="830" actId="26606"/>
          <ac:spMkLst>
            <pc:docMk/>
            <pc:sldMk cId="555604698" sldId="260"/>
            <ac:spMk id="13" creationId="{8AAB0B1E-BB97-40E0-8DCD-D1197A0E1D6A}"/>
          </ac:spMkLst>
        </pc:spChg>
        <pc:spChg chg="add del">
          <ac:chgData name="Michelle Garcia Dos Santos (1921108)" userId="98d3550d-06ea-4ac5-87f5-924e173954c4" providerId="ADAL" clId="{AD9524D6-657D-F34C-80A2-B1BB401B8764}" dt="2022-06-24T00:11:43.333" v="830" actId="26606"/>
          <ac:spMkLst>
            <pc:docMk/>
            <pc:sldMk cId="555604698" sldId="260"/>
            <ac:spMk id="14" creationId="{6D6CDB20-394C-4D51-9C5B-8751E21338DC}"/>
          </ac:spMkLst>
        </pc:spChg>
        <pc:spChg chg="add del">
          <ac:chgData name="Michelle Garcia Dos Santos (1921108)" userId="98d3550d-06ea-4ac5-87f5-924e173954c4" providerId="ADAL" clId="{AD9524D6-657D-F34C-80A2-B1BB401B8764}" dt="2022-06-24T00:11:43.333" v="830" actId="26606"/>
          <ac:spMkLst>
            <pc:docMk/>
            <pc:sldMk cId="555604698" sldId="260"/>
            <ac:spMk id="16" creationId="{46DFD1E0-DCA7-47E6-B78B-6ECDDF873DD6}"/>
          </ac:spMkLst>
        </pc:spChg>
        <pc:spChg chg="add del">
          <ac:chgData name="Michelle Garcia Dos Santos (1921108)" userId="98d3550d-06ea-4ac5-87f5-924e173954c4" providerId="ADAL" clId="{AD9524D6-657D-F34C-80A2-B1BB401B8764}" dt="2022-06-24T00:25:47.781" v="888" actId="26606"/>
          <ac:spMkLst>
            <pc:docMk/>
            <pc:sldMk cId="555604698" sldId="260"/>
            <ac:spMk id="17" creationId="{82211336-CFF3-412D-868A-6679C1004C45}"/>
          </ac:spMkLst>
        </pc:spChg>
        <pc:spChg chg="add del">
          <ac:chgData name="Michelle Garcia Dos Santos (1921108)" userId="98d3550d-06ea-4ac5-87f5-924e173954c4" providerId="ADAL" clId="{AD9524D6-657D-F34C-80A2-B1BB401B8764}" dt="2022-06-24T00:25:47.781" v="888" actId="26606"/>
          <ac:spMkLst>
            <pc:docMk/>
            <pc:sldMk cId="555604698" sldId="260"/>
            <ac:spMk id="18" creationId="{76EFD3D9-44F0-4267-BCC1-1613E79D8274}"/>
          </ac:spMkLst>
        </pc:spChg>
        <pc:spChg chg="add del">
          <ac:chgData name="Michelle Garcia Dos Santos (1921108)" userId="98d3550d-06ea-4ac5-87f5-924e173954c4" providerId="ADAL" clId="{AD9524D6-657D-F34C-80A2-B1BB401B8764}" dt="2022-06-24T00:25:47.781" v="888" actId="26606"/>
          <ac:spMkLst>
            <pc:docMk/>
            <pc:sldMk cId="555604698" sldId="260"/>
            <ac:spMk id="19" creationId="{A779A851-95D6-41AF-937A-B0E4B7F6FA8D}"/>
          </ac:spMkLst>
        </pc:spChg>
        <pc:spChg chg="add del">
          <ac:chgData name="Michelle Garcia Dos Santos (1921108)" userId="98d3550d-06ea-4ac5-87f5-924e173954c4" providerId="ADAL" clId="{AD9524D6-657D-F34C-80A2-B1BB401B8764}" dt="2022-06-24T00:25:47.781" v="888" actId="26606"/>
          <ac:spMkLst>
            <pc:docMk/>
            <pc:sldMk cId="555604698" sldId="260"/>
            <ac:spMk id="20" creationId="{953FB2E7-B6CB-429C-81EB-D9516D6D5C8D}"/>
          </ac:spMkLst>
        </pc:spChg>
        <pc:spChg chg="add del">
          <ac:chgData name="Michelle Garcia Dos Santos (1921108)" userId="98d3550d-06ea-4ac5-87f5-924e173954c4" providerId="ADAL" clId="{AD9524D6-657D-F34C-80A2-B1BB401B8764}" dt="2022-06-24T00:25:47.781" v="888" actId="26606"/>
          <ac:spMkLst>
            <pc:docMk/>
            <pc:sldMk cId="555604698" sldId="260"/>
            <ac:spMk id="21" creationId="{2EC40DB1-B719-4A13-9A4D-0966B4B27866}"/>
          </ac:spMkLst>
        </pc:spChg>
        <pc:spChg chg="add del">
          <ac:chgData name="Michelle Garcia Dos Santos (1921108)" userId="98d3550d-06ea-4ac5-87f5-924e173954c4" providerId="ADAL" clId="{AD9524D6-657D-F34C-80A2-B1BB401B8764}" dt="2022-06-24T00:25:12.532" v="877" actId="26606"/>
          <ac:spMkLst>
            <pc:docMk/>
            <pc:sldMk cId="555604698" sldId="260"/>
            <ac:spMk id="26" creationId="{7CB4857B-ED7C-444D-9F04-2F885114A1C2}"/>
          </ac:spMkLst>
        </pc:spChg>
        <pc:spChg chg="add del">
          <ac:chgData name="Michelle Garcia Dos Santos (1921108)" userId="98d3550d-06ea-4ac5-87f5-924e173954c4" providerId="ADAL" clId="{AD9524D6-657D-F34C-80A2-B1BB401B8764}" dt="2022-06-24T00:25:12.532" v="877" actId="26606"/>
          <ac:spMkLst>
            <pc:docMk/>
            <pc:sldMk cId="555604698" sldId="260"/>
            <ac:spMk id="28" creationId="{D18046FB-44EA-4FD8-A585-EA09A319B2D0}"/>
          </ac:spMkLst>
        </pc:spChg>
        <pc:spChg chg="add del">
          <ac:chgData name="Michelle Garcia Dos Santos (1921108)" userId="98d3550d-06ea-4ac5-87f5-924e173954c4" providerId="ADAL" clId="{AD9524D6-657D-F34C-80A2-B1BB401B8764}" dt="2022-06-24T00:25:12.532" v="877" actId="26606"/>
          <ac:spMkLst>
            <pc:docMk/>
            <pc:sldMk cId="555604698" sldId="260"/>
            <ac:spMk id="30" creationId="{479F5F2B-8B58-4140-AE6A-51F6C67B18D9}"/>
          </ac:spMkLst>
        </pc:spChg>
        <pc:spChg chg="add del">
          <ac:chgData name="Michelle Garcia Dos Santos (1921108)" userId="98d3550d-06ea-4ac5-87f5-924e173954c4" providerId="ADAL" clId="{AD9524D6-657D-F34C-80A2-B1BB401B8764}" dt="2022-06-24T00:25:15.091" v="879" actId="26606"/>
          <ac:spMkLst>
            <pc:docMk/>
            <pc:sldMk cId="555604698" sldId="260"/>
            <ac:spMk id="32" creationId="{C9A36457-A5F4-4103-A443-02581C09185B}"/>
          </ac:spMkLst>
        </pc:spChg>
        <pc:spChg chg="add del">
          <ac:chgData name="Michelle Garcia Dos Santos (1921108)" userId="98d3550d-06ea-4ac5-87f5-924e173954c4" providerId="ADAL" clId="{AD9524D6-657D-F34C-80A2-B1BB401B8764}" dt="2022-06-24T00:25:15.091" v="879" actId="26606"/>
          <ac:spMkLst>
            <pc:docMk/>
            <pc:sldMk cId="555604698" sldId="260"/>
            <ac:spMk id="33" creationId="{DC5FB7E8-B636-40FA-BE8D-48145C0F5C57}"/>
          </ac:spMkLst>
        </pc:spChg>
        <pc:spChg chg="add del">
          <ac:chgData name="Michelle Garcia Dos Santos (1921108)" userId="98d3550d-06ea-4ac5-87f5-924e173954c4" providerId="ADAL" clId="{AD9524D6-657D-F34C-80A2-B1BB401B8764}" dt="2022-06-24T00:25:15.091" v="879" actId="26606"/>
          <ac:spMkLst>
            <pc:docMk/>
            <pc:sldMk cId="555604698" sldId="260"/>
            <ac:spMk id="34" creationId="{142DCE2C-2863-46FA-9BE7-24365A24D9BA}"/>
          </ac:spMkLst>
        </pc:spChg>
        <pc:spChg chg="add del">
          <ac:chgData name="Michelle Garcia Dos Santos (1921108)" userId="98d3550d-06ea-4ac5-87f5-924e173954c4" providerId="ADAL" clId="{AD9524D6-657D-F34C-80A2-B1BB401B8764}" dt="2022-06-24T00:25:23.718" v="881" actId="26606"/>
          <ac:spMkLst>
            <pc:docMk/>
            <pc:sldMk cId="555604698" sldId="260"/>
            <ac:spMk id="36" creationId="{7CB4857B-ED7C-444D-9F04-2F885114A1C2}"/>
          </ac:spMkLst>
        </pc:spChg>
        <pc:spChg chg="add del">
          <ac:chgData name="Michelle Garcia Dos Santos (1921108)" userId="98d3550d-06ea-4ac5-87f5-924e173954c4" providerId="ADAL" clId="{AD9524D6-657D-F34C-80A2-B1BB401B8764}" dt="2022-06-24T00:25:23.718" v="881" actId="26606"/>
          <ac:spMkLst>
            <pc:docMk/>
            <pc:sldMk cId="555604698" sldId="260"/>
            <ac:spMk id="37" creationId="{D18046FB-44EA-4FD8-A585-EA09A319B2D0}"/>
          </ac:spMkLst>
        </pc:spChg>
        <pc:spChg chg="add del">
          <ac:chgData name="Michelle Garcia Dos Santos (1921108)" userId="98d3550d-06ea-4ac5-87f5-924e173954c4" providerId="ADAL" clId="{AD9524D6-657D-F34C-80A2-B1BB401B8764}" dt="2022-06-24T00:25:23.718" v="881" actId="26606"/>
          <ac:spMkLst>
            <pc:docMk/>
            <pc:sldMk cId="555604698" sldId="260"/>
            <ac:spMk id="38" creationId="{479F5F2B-8B58-4140-AE6A-51F6C67B18D9}"/>
          </ac:spMkLst>
        </pc:spChg>
        <pc:spChg chg="add del">
          <ac:chgData name="Michelle Garcia Dos Santos (1921108)" userId="98d3550d-06ea-4ac5-87f5-924e173954c4" providerId="ADAL" clId="{AD9524D6-657D-F34C-80A2-B1BB401B8764}" dt="2022-06-24T00:25:32.376" v="883" actId="26606"/>
          <ac:spMkLst>
            <pc:docMk/>
            <pc:sldMk cId="555604698" sldId="260"/>
            <ac:spMk id="40" creationId="{9264D464-898B-4908-88FD-33A83D6ED64E}"/>
          </ac:spMkLst>
        </pc:spChg>
        <pc:spChg chg="add del">
          <ac:chgData name="Michelle Garcia Dos Santos (1921108)" userId="98d3550d-06ea-4ac5-87f5-924e173954c4" providerId="ADAL" clId="{AD9524D6-657D-F34C-80A2-B1BB401B8764}" dt="2022-06-24T00:25:32.376" v="883" actId="26606"/>
          <ac:spMkLst>
            <pc:docMk/>
            <pc:sldMk cId="555604698" sldId="260"/>
            <ac:spMk id="41" creationId="{F0BC1D9E-4401-4EC0-88FD-ED103CB570EA}"/>
          </ac:spMkLst>
        </pc:spChg>
        <pc:spChg chg="add del">
          <ac:chgData name="Michelle Garcia Dos Santos (1921108)" userId="98d3550d-06ea-4ac5-87f5-924e173954c4" providerId="ADAL" clId="{AD9524D6-657D-F34C-80A2-B1BB401B8764}" dt="2022-06-24T00:25:32.376" v="883" actId="26606"/>
          <ac:spMkLst>
            <pc:docMk/>
            <pc:sldMk cId="555604698" sldId="260"/>
            <ac:spMk id="42" creationId="{B0AAF7C9-094E-400C-A428-F6C2262F6527}"/>
          </ac:spMkLst>
        </pc:spChg>
        <pc:spChg chg="add del">
          <ac:chgData name="Michelle Garcia Dos Santos (1921108)" userId="98d3550d-06ea-4ac5-87f5-924e173954c4" providerId="ADAL" clId="{AD9524D6-657D-F34C-80A2-B1BB401B8764}" dt="2022-06-24T00:25:32.376" v="883" actId="26606"/>
          <ac:spMkLst>
            <pc:docMk/>
            <pc:sldMk cId="555604698" sldId="260"/>
            <ac:spMk id="43" creationId="{6200B311-3585-4069-AAC6-CD443FA5B8AD}"/>
          </ac:spMkLst>
        </pc:spChg>
        <pc:spChg chg="add del">
          <ac:chgData name="Michelle Garcia Dos Santos (1921108)" userId="98d3550d-06ea-4ac5-87f5-924e173954c4" providerId="ADAL" clId="{AD9524D6-657D-F34C-80A2-B1BB401B8764}" dt="2022-06-24T00:25:42.987" v="885" actId="26606"/>
          <ac:spMkLst>
            <pc:docMk/>
            <pc:sldMk cId="555604698" sldId="260"/>
            <ac:spMk id="45" creationId="{179F7551-E956-43CB-8F36-268A5DA443BE}"/>
          </ac:spMkLst>
        </pc:spChg>
        <pc:spChg chg="add del">
          <ac:chgData name="Michelle Garcia Dos Santos (1921108)" userId="98d3550d-06ea-4ac5-87f5-924e173954c4" providerId="ADAL" clId="{AD9524D6-657D-F34C-80A2-B1BB401B8764}" dt="2022-06-24T00:25:42.987" v="885" actId="26606"/>
          <ac:spMkLst>
            <pc:docMk/>
            <pc:sldMk cId="555604698" sldId="260"/>
            <ac:spMk id="46" creationId="{80677D43-DB57-4254-BD60-C0C10917DBC4}"/>
          </ac:spMkLst>
        </pc:spChg>
        <pc:spChg chg="add del">
          <ac:chgData name="Michelle Garcia Dos Santos (1921108)" userId="98d3550d-06ea-4ac5-87f5-924e173954c4" providerId="ADAL" clId="{AD9524D6-657D-F34C-80A2-B1BB401B8764}" dt="2022-06-24T00:25:42.987" v="885" actId="26606"/>
          <ac:spMkLst>
            <pc:docMk/>
            <pc:sldMk cId="555604698" sldId="260"/>
            <ac:spMk id="47" creationId="{DF0924E5-8F0D-47CB-B59E-155AFCF8C3CB}"/>
          </ac:spMkLst>
        </pc:spChg>
        <pc:spChg chg="add del">
          <ac:chgData name="Michelle Garcia Dos Santos (1921108)" userId="98d3550d-06ea-4ac5-87f5-924e173954c4" providerId="ADAL" clId="{AD9524D6-657D-F34C-80A2-B1BB401B8764}" dt="2022-06-24T00:25:47.769" v="887" actId="26606"/>
          <ac:spMkLst>
            <pc:docMk/>
            <pc:sldMk cId="555604698" sldId="260"/>
            <ac:spMk id="49" creationId="{7CB4857B-ED7C-444D-9F04-2F885114A1C2}"/>
          </ac:spMkLst>
        </pc:spChg>
        <pc:spChg chg="add del">
          <ac:chgData name="Michelle Garcia Dos Santos (1921108)" userId="98d3550d-06ea-4ac5-87f5-924e173954c4" providerId="ADAL" clId="{AD9524D6-657D-F34C-80A2-B1BB401B8764}" dt="2022-06-24T00:25:47.769" v="887" actId="26606"/>
          <ac:spMkLst>
            <pc:docMk/>
            <pc:sldMk cId="555604698" sldId="260"/>
            <ac:spMk id="50" creationId="{D18046FB-44EA-4FD8-A585-EA09A319B2D0}"/>
          </ac:spMkLst>
        </pc:spChg>
        <pc:spChg chg="add del">
          <ac:chgData name="Michelle Garcia Dos Santos (1921108)" userId="98d3550d-06ea-4ac5-87f5-924e173954c4" providerId="ADAL" clId="{AD9524D6-657D-F34C-80A2-B1BB401B8764}" dt="2022-06-24T00:25:47.769" v="887" actId="26606"/>
          <ac:spMkLst>
            <pc:docMk/>
            <pc:sldMk cId="555604698" sldId="260"/>
            <ac:spMk id="51" creationId="{479F5F2B-8B58-4140-AE6A-51F6C67B18D9}"/>
          </ac:spMkLst>
        </pc:spChg>
        <pc:spChg chg="add del">
          <ac:chgData name="Michelle Garcia Dos Santos (1921108)" userId="98d3550d-06ea-4ac5-87f5-924e173954c4" providerId="ADAL" clId="{AD9524D6-657D-F34C-80A2-B1BB401B8764}" dt="2022-07-07T14:42:03.765" v="2890" actId="26606"/>
          <ac:spMkLst>
            <pc:docMk/>
            <pc:sldMk cId="555604698" sldId="260"/>
            <ac:spMk id="53" creationId="{179F7551-E956-43CB-8F36-268A5DA443BE}"/>
          </ac:spMkLst>
        </pc:spChg>
        <pc:spChg chg="add del">
          <ac:chgData name="Michelle Garcia Dos Santos (1921108)" userId="98d3550d-06ea-4ac5-87f5-924e173954c4" providerId="ADAL" clId="{AD9524D6-657D-F34C-80A2-B1BB401B8764}" dt="2022-07-07T14:42:03.765" v="2890" actId="26606"/>
          <ac:spMkLst>
            <pc:docMk/>
            <pc:sldMk cId="555604698" sldId="260"/>
            <ac:spMk id="54" creationId="{53E68D9A-86E1-4C0E-BBF2-8769D05233F6}"/>
          </ac:spMkLst>
        </pc:spChg>
        <pc:spChg chg="add del">
          <ac:chgData name="Michelle Garcia Dos Santos (1921108)" userId="98d3550d-06ea-4ac5-87f5-924e173954c4" providerId="ADAL" clId="{AD9524D6-657D-F34C-80A2-B1BB401B8764}" dt="2022-07-07T14:41:56.045" v="2885" actId="26606"/>
          <ac:spMkLst>
            <pc:docMk/>
            <pc:sldMk cId="555604698" sldId="260"/>
            <ac:spMk id="59" creationId="{907EF6B7-1338-4443-8C46-6A318D952DFD}"/>
          </ac:spMkLst>
        </pc:spChg>
        <pc:spChg chg="add del">
          <ac:chgData name="Michelle Garcia Dos Santos (1921108)" userId="98d3550d-06ea-4ac5-87f5-924e173954c4" providerId="ADAL" clId="{AD9524D6-657D-F34C-80A2-B1BB401B8764}" dt="2022-07-07T14:41:56.045" v="2885" actId="26606"/>
          <ac:spMkLst>
            <pc:docMk/>
            <pc:sldMk cId="555604698" sldId="260"/>
            <ac:spMk id="61" creationId="{DAAE4CDD-124C-4DCF-9584-B6033B545DD5}"/>
          </ac:spMkLst>
        </pc:spChg>
        <pc:spChg chg="add del">
          <ac:chgData name="Michelle Garcia Dos Santos (1921108)" userId="98d3550d-06ea-4ac5-87f5-924e173954c4" providerId="ADAL" clId="{AD9524D6-657D-F34C-80A2-B1BB401B8764}" dt="2022-07-07T14:41:56.045" v="2885" actId="26606"/>
          <ac:spMkLst>
            <pc:docMk/>
            <pc:sldMk cId="555604698" sldId="260"/>
            <ac:spMk id="63" creationId="{081E4A58-353D-44AE-B2FC-2A74E2E400F7}"/>
          </ac:spMkLst>
        </pc:spChg>
        <pc:spChg chg="add del">
          <ac:chgData name="Michelle Garcia Dos Santos (1921108)" userId="98d3550d-06ea-4ac5-87f5-924e173954c4" providerId="ADAL" clId="{AD9524D6-657D-F34C-80A2-B1BB401B8764}" dt="2022-07-07T14:42:01.218" v="2887" actId="26606"/>
          <ac:spMkLst>
            <pc:docMk/>
            <pc:sldMk cId="555604698" sldId="260"/>
            <ac:spMk id="65" creationId="{4300840D-0A0B-4512-BACA-B439D5B9C57C}"/>
          </ac:spMkLst>
        </pc:spChg>
        <pc:spChg chg="add del">
          <ac:chgData name="Michelle Garcia Dos Santos (1921108)" userId="98d3550d-06ea-4ac5-87f5-924e173954c4" providerId="ADAL" clId="{AD9524D6-657D-F34C-80A2-B1BB401B8764}" dt="2022-07-07T14:42:01.218" v="2887" actId="26606"/>
          <ac:spMkLst>
            <pc:docMk/>
            <pc:sldMk cId="555604698" sldId="260"/>
            <ac:spMk id="66" creationId="{09588DA8-065E-4F6F-8EFD-43104AB2E0CF}"/>
          </ac:spMkLst>
        </pc:spChg>
        <pc:spChg chg="add del">
          <ac:chgData name="Michelle Garcia Dos Santos (1921108)" userId="98d3550d-06ea-4ac5-87f5-924e173954c4" providerId="ADAL" clId="{AD9524D6-657D-F34C-80A2-B1BB401B8764}" dt="2022-07-07T14:42:01.218" v="2887" actId="26606"/>
          <ac:spMkLst>
            <pc:docMk/>
            <pc:sldMk cId="555604698" sldId="260"/>
            <ac:spMk id="67" creationId="{D2B78728-A580-49A7-84F9-6EF6F583ADE0}"/>
          </ac:spMkLst>
        </pc:spChg>
        <pc:spChg chg="add del">
          <ac:chgData name="Michelle Garcia Dos Santos (1921108)" userId="98d3550d-06ea-4ac5-87f5-924e173954c4" providerId="ADAL" clId="{AD9524D6-657D-F34C-80A2-B1BB401B8764}" dt="2022-07-07T14:42:01.218" v="2887" actId="26606"/>
          <ac:spMkLst>
            <pc:docMk/>
            <pc:sldMk cId="555604698" sldId="260"/>
            <ac:spMk id="68" creationId="{C4285719-470E-454C-AF62-8323075F1F5B}"/>
          </ac:spMkLst>
        </pc:spChg>
        <pc:spChg chg="add del">
          <ac:chgData name="Michelle Garcia Dos Santos (1921108)" userId="98d3550d-06ea-4ac5-87f5-924e173954c4" providerId="ADAL" clId="{AD9524D6-657D-F34C-80A2-B1BB401B8764}" dt="2022-07-07T14:42:01.218" v="2887" actId="26606"/>
          <ac:spMkLst>
            <pc:docMk/>
            <pc:sldMk cId="555604698" sldId="260"/>
            <ac:spMk id="69" creationId="{38FAA1A1-D861-433F-88FA-1E9D6FD31D11}"/>
          </ac:spMkLst>
        </pc:spChg>
        <pc:spChg chg="add del">
          <ac:chgData name="Michelle Garcia Dos Santos (1921108)" userId="98d3550d-06ea-4ac5-87f5-924e173954c4" providerId="ADAL" clId="{AD9524D6-657D-F34C-80A2-B1BB401B8764}" dt="2022-07-07T14:42:01.218" v="2887" actId="26606"/>
          <ac:spMkLst>
            <pc:docMk/>
            <pc:sldMk cId="555604698" sldId="260"/>
            <ac:spMk id="70" creationId="{CD9FE4EF-C4D8-49A0-B2FF-81D8DB7D8A24}"/>
          </ac:spMkLst>
        </pc:spChg>
        <pc:spChg chg="add del">
          <ac:chgData name="Michelle Garcia Dos Santos (1921108)" userId="98d3550d-06ea-4ac5-87f5-924e173954c4" providerId="ADAL" clId="{AD9524D6-657D-F34C-80A2-B1BB401B8764}" dt="2022-07-07T14:42:01.218" v="2887" actId="26606"/>
          <ac:spMkLst>
            <pc:docMk/>
            <pc:sldMk cId="555604698" sldId="260"/>
            <ac:spMk id="71" creationId="{8D71EDA1-87BF-4D5D-AB79-F346FD19278A}"/>
          </ac:spMkLst>
        </pc:spChg>
        <pc:spChg chg="add del">
          <ac:chgData name="Michelle Garcia Dos Santos (1921108)" userId="98d3550d-06ea-4ac5-87f5-924e173954c4" providerId="ADAL" clId="{AD9524D6-657D-F34C-80A2-B1BB401B8764}" dt="2022-07-07T14:42:03.743" v="2889" actId="26606"/>
          <ac:spMkLst>
            <pc:docMk/>
            <pc:sldMk cId="555604698" sldId="260"/>
            <ac:spMk id="73" creationId="{179F7551-E956-43CB-8F36-268A5DA443BE}"/>
          </ac:spMkLst>
        </pc:spChg>
        <pc:spChg chg="add del">
          <ac:chgData name="Michelle Garcia Dos Santos (1921108)" userId="98d3550d-06ea-4ac5-87f5-924e173954c4" providerId="ADAL" clId="{AD9524D6-657D-F34C-80A2-B1BB401B8764}" dt="2022-07-07T14:42:03.743" v="2889" actId="26606"/>
          <ac:spMkLst>
            <pc:docMk/>
            <pc:sldMk cId="555604698" sldId="260"/>
            <ac:spMk id="74" creationId="{53E68D9A-86E1-4C0E-BBF2-8769D05233F6}"/>
          </ac:spMkLst>
        </pc:spChg>
        <pc:spChg chg="add del">
          <ac:chgData name="Michelle Garcia Dos Santos (1921108)" userId="98d3550d-06ea-4ac5-87f5-924e173954c4" providerId="ADAL" clId="{AD9524D6-657D-F34C-80A2-B1BB401B8764}" dt="2022-07-07T16:56:10.166" v="3048" actId="26606"/>
          <ac:spMkLst>
            <pc:docMk/>
            <pc:sldMk cId="555604698" sldId="260"/>
            <ac:spMk id="76" creationId="{18873D23-2DCF-4B31-A009-95721C06E8E1}"/>
          </ac:spMkLst>
        </pc:spChg>
        <pc:spChg chg="add del">
          <ac:chgData name="Michelle Garcia Dos Santos (1921108)" userId="98d3550d-06ea-4ac5-87f5-924e173954c4" providerId="ADAL" clId="{AD9524D6-657D-F34C-80A2-B1BB401B8764}" dt="2022-07-07T16:56:10.166" v="3048" actId="26606"/>
          <ac:spMkLst>
            <pc:docMk/>
            <pc:sldMk cId="555604698" sldId="260"/>
            <ac:spMk id="77" creationId="{C13EF075-D4EF-4929-ADBC-91B27DA19955}"/>
          </ac:spMkLst>
        </pc:spChg>
        <pc:spChg chg="add del mod">
          <ac:chgData name="Michelle Garcia Dos Santos (1921108)" userId="98d3550d-06ea-4ac5-87f5-924e173954c4" providerId="ADAL" clId="{AD9524D6-657D-F34C-80A2-B1BB401B8764}" dt="2022-07-19T11:28:26.009" v="5801"/>
          <ac:spMkLst>
            <pc:docMk/>
            <pc:sldMk cId="555604698" sldId="260"/>
            <ac:spMk id="82" creationId="{CB8CAC61-1ADB-6749-182E-912347D6128B}"/>
          </ac:spMkLst>
        </pc:spChg>
        <pc:spChg chg="add del">
          <ac:chgData name="Michelle Garcia Dos Santos (1921108)" userId="98d3550d-06ea-4ac5-87f5-924e173954c4" providerId="ADAL" clId="{AD9524D6-657D-F34C-80A2-B1BB401B8764}" dt="2022-07-07T16:56:10.147" v="3047" actId="26606"/>
          <ac:spMkLst>
            <pc:docMk/>
            <pc:sldMk cId="555604698" sldId="260"/>
            <ac:spMk id="87" creationId="{17718681-A12E-49D6-9925-DD7C68176D61}"/>
          </ac:spMkLst>
        </pc:spChg>
        <pc:spChg chg="add del">
          <ac:chgData name="Michelle Garcia Dos Santos (1921108)" userId="98d3550d-06ea-4ac5-87f5-924e173954c4" providerId="ADAL" clId="{AD9524D6-657D-F34C-80A2-B1BB401B8764}" dt="2022-07-07T16:56:10.147" v="3047" actId="26606"/>
          <ac:spMkLst>
            <pc:docMk/>
            <pc:sldMk cId="555604698" sldId="260"/>
            <ac:spMk id="89" creationId="{FBD77573-9EF2-4C35-8285-A1CF6FBB0EA5}"/>
          </ac:spMkLst>
        </pc:spChg>
        <pc:spChg chg="add del">
          <ac:chgData name="Michelle Garcia Dos Santos (1921108)" userId="98d3550d-06ea-4ac5-87f5-924e173954c4" providerId="ADAL" clId="{AD9524D6-657D-F34C-80A2-B1BB401B8764}" dt="2022-07-19T11:32:52.918" v="5887" actId="26606"/>
          <ac:spMkLst>
            <pc:docMk/>
            <pc:sldMk cId="555604698" sldId="260"/>
            <ac:spMk id="91" creationId="{4508C0C5-2268-42B5-B3C8-4D0899E05F8C}"/>
          </ac:spMkLst>
        </pc:spChg>
        <pc:spChg chg="add del">
          <ac:chgData name="Michelle Garcia Dos Santos (1921108)" userId="98d3550d-06ea-4ac5-87f5-924e173954c4" providerId="ADAL" clId="{AD9524D6-657D-F34C-80A2-B1BB401B8764}" dt="2022-07-19T11:32:52.918" v="5887" actId="26606"/>
          <ac:spMkLst>
            <pc:docMk/>
            <pc:sldMk cId="555604698" sldId="260"/>
            <ac:spMk id="92" creationId="{46D6306C-ED4F-4AAE-B4A5-EEA6AFAD726E}"/>
          </ac:spMkLst>
        </pc:spChg>
        <pc:spChg chg="add del">
          <ac:chgData name="Michelle Garcia Dos Santos (1921108)" userId="98d3550d-06ea-4ac5-87f5-924e173954c4" providerId="ADAL" clId="{AD9524D6-657D-F34C-80A2-B1BB401B8764}" dt="2022-07-19T11:32:52.918" v="5887" actId="26606"/>
          <ac:spMkLst>
            <pc:docMk/>
            <pc:sldMk cId="555604698" sldId="260"/>
            <ac:spMk id="93" creationId="{141ACBDB-38F8-4B34-8183-BD95B4E55A62}"/>
          </ac:spMkLst>
        </pc:spChg>
        <pc:spChg chg="add del">
          <ac:chgData name="Michelle Garcia Dos Santos (1921108)" userId="98d3550d-06ea-4ac5-87f5-924e173954c4" providerId="ADAL" clId="{AD9524D6-657D-F34C-80A2-B1BB401B8764}" dt="2022-07-19T11:32:52.918" v="5887" actId="26606"/>
          <ac:spMkLst>
            <pc:docMk/>
            <pc:sldMk cId="555604698" sldId="260"/>
            <ac:spMk id="94" creationId="{0EC5361D-F897-4856-B945-0455A365EB24}"/>
          </ac:spMkLst>
        </pc:spChg>
        <pc:spChg chg="add del">
          <ac:chgData name="Michelle Garcia Dos Santos (1921108)" userId="98d3550d-06ea-4ac5-87f5-924e173954c4" providerId="ADAL" clId="{AD9524D6-657D-F34C-80A2-B1BB401B8764}" dt="2022-07-19T11:32:52.918" v="5887" actId="26606"/>
          <ac:spMkLst>
            <pc:docMk/>
            <pc:sldMk cId="555604698" sldId="260"/>
            <ac:spMk id="95" creationId="{DE00DB52-3455-4E2F-867B-A6D0516E175B}"/>
          </ac:spMkLst>
        </pc:spChg>
        <pc:spChg chg="add del">
          <ac:chgData name="Michelle Garcia Dos Santos (1921108)" userId="98d3550d-06ea-4ac5-87f5-924e173954c4" providerId="ADAL" clId="{AD9524D6-657D-F34C-80A2-B1BB401B8764}" dt="2022-07-19T11:32:52.918" v="5887" actId="26606"/>
          <ac:spMkLst>
            <pc:docMk/>
            <pc:sldMk cId="555604698" sldId="260"/>
            <ac:spMk id="97" creationId="{9E914C83-E0D8-4953-92D5-169D28CB43AE}"/>
          </ac:spMkLst>
        </pc:spChg>
        <pc:spChg chg="add del">
          <ac:chgData name="Michelle Garcia Dos Santos (1921108)" userId="98d3550d-06ea-4ac5-87f5-924e173954c4" providerId="ADAL" clId="{AD9524D6-657D-F34C-80A2-B1BB401B8764}" dt="2022-07-19T11:32:52.918" v="5887" actId="26606"/>
          <ac:spMkLst>
            <pc:docMk/>
            <pc:sldMk cId="555604698" sldId="260"/>
            <ac:spMk id="99" creationId="{3512E083-F550-46AF-8490-767ECFD00CB7}"/>
          </ac:spMkLst>
        </pc:spChg>
        <pc:spChg chg="add">
          <ac:chgData name="Michelle Garcia Dos Santos (1921108)" userId="98d3550d-06ea-4ac5-87f5-924e173954c4" providerId="ADAL" clId="{AD9524D6-657D-F34C-80A2-B1BB401B8764}" dt="2022-07-19T11:32:52.918" v="5887" actId="26606"/>
          <ac:spMkLst>
            <pc:docMk/>
            <pc:sldMk cId="555604698" sldId="260"/>
            <ac:spMk id="104" creationId="{7CB4857B-ED7C-444D-9F04-2F885114A1C2}"/>
          </ac:spMkLst>
        </pc:spChg>
        <pc:spChg chg="add">
          <ac:chgData name="Michelle Garcia Dos Santos (1921108)" userId="98d3550d-06ea-4ac5-87f5-924e173954c4" providerId="ADAL" clId="{AD9524D6-657D-F34C-80A2-B1BB401B8764}" dt="2022-07-19T11:32:52.918" v="5887" actId="26606"/>
          <ac:spMkLst>
            <pc:docMk/>
            <pc:sldMk cId="555604698" sldId="260"/>
            <ac:spMk id="106" creationId="{D18046FB-44EA-4FD8-A585-EA09A319B2D0}"/>
          </ac:spMkLst>
        </pc:spChg>
        <pc:spChg chg="add">
          <ac:chgData name="Michelle Garcia Dos Santos (1921108)" userId="98d3550d-06ea-4ac5-87f5-924e173954c4" providerId="ADAL" clId="{AD9524D6-657D-F34C-80A2-B1BB401B8764}" dt="2022-07-19T11:32:52.918" v="5887" actId="26606"/>
          <ac:spMkLst>
            <pc:docMk/>
            <pc:sldMk cId="555604698" sldId="260"/>
            <ac:spMk id="108" creationId="{479F5F2B-8B58-4140-AE6A-51F6C67B18D9}"/>
          </ac:spMkLst>
        </pc:spChg>
        <pc:grpChg chg="add del">
          <ac:chgData name="Michelle Garcia Dos Santos (1921108)" userId="98d3550d-06ea-4ac5-87f5-924e173954c4" providerId="ADAL" clId="{AD9524D6-657D-F34C-80A2-B1BB401B8764}" dt="2022-07-07T16:56:10.166" v="3048" actId="26606"/>
          <ac:grpSpMkLst>
            <pc:docMk/>
            <pc:sldMk cId="555604698" sldId="260"/>
            <ac:grpSpMk id="78" creationId="{DAA26DFA-AAB2-4973-9C17-16D587C7B198}"/>
          </ac:grpSpMkLst>
        </pc:grpChg>
        <pc:graphicFrameChg chg="add del">
          <ac:chgData name="Michelle Garcia Dos Santos (1921108)" userId="98d3550d-06ea-4ac5-87f5-924e173954c4" providerId="ADAL" clId="{AD9524D6-657D-F34C-80A2-B1BB401B8764}" dt="2022-07-07T14:42:03.743" v="2889" actId="26606"/>
          <ac:graphicFrameMkLst>
            <pc:docMk/>
            <pc:sldMk cId="555604698" sldId="260"/>
            <ac:graphicFrameMk id="56" creationId="{42215158-5C35-469E-B267-B4F385CB3D6C}"/>
          </ac:graphicFrameMkLst>
        </pc:graphicFrameChg>
        <pc:cxnChg chg="add del">
          <ac:chgData name="Michelle Garcia Dos Santos (1921108)" userId="98d3550d-06ea-4ac5-87f5-924e173954c4" providerId="ADAL" clId="{AD9524D6-657D-F34C-80A2-B1BB401B8764}" dt="2022-06-24T00:11:43.333" v="830" actId="26606"/>
          <ac:cxnSpMkLst>
            <pc:docMk/>
            <pc:sldMk cId="555604698" sldId="260"/>
            <ac:cxnSpMk id="15" creationId="{F492F8DF-EE34-4FC5-9FFE-76EB2E3BBA95}"/>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6458E2-CFEE-4CB9-972E-E7B5DC19F07B}" type="doc">
      <dgm:prSet loTypeId="urn:microsoft.com/office/officeart/2008/layout/LinedList" loCatId="list" qsTypeId="urn:microsoft.com/office/officeart/2005/8/quickstyle/simple5" qsCatId="simple" csTypeId="urn:microsoft.com/office/officeart/2005/8/colors/accent5_2" csCatId="accent5" phldr="1"/>
      <dgm:spPr/>
      <dgm:t>
        <a:bodyPr/>
        <a:lstStyle/>
        <a:p>
          <a:endParaRPr lang="en-US"/>
        </a:p>
      </dgm:t>
    </dgm:pt>
    <dgm:pt modelId="{8D1DBE5B-2A60-41A8-9733-713900CACF99}">
      <dgm:prSet custT="1"/>
      <dgm:spPr/>
      <dgm:t>
        <a:bodyPr/>
        <a:lstStyle/>
        <a:p>
          <a:pPr>
            <a:buFont typeface="Times New Roman" panose="02020603050405020304" pitchFamily="18" charset="0"/>
            <a:buChar char="•"/>
          </a:pPr>
          <a:r>
            <a:rPr lang="en-GB" sz="800" dirty="0"/>
            <a:t>Fibroids are uterine tumours that develop. Typically, they are benign or non-cancerous. Although fibroids may not at all times show symptoms, once they do, the quality of life may be impacted (</a:t>
          </a:r>
          <a:r>
            <a:rPr lang="en-GB" sz="800" dirty="0" err="1"/>
            <a:t>Satmary</a:t>
          </a:r>
          <a:r>
            <a:rPr lang="en-GB" sz="800" dirty="0"/>
            <a:t> &amp; </a:t>
          </a:r>
          <a:r>
            <a:rPr lang="en-GB" sz="800" dirty="0" err="1"/>
            <a:t>Lovering</a:t>
          </a:r>
          <a:r>
            <a:rPr lang="en-GB" sz="800" dirty="0"/>
            <a:t>, 2022).</a:t>
          </a:r>
          <a:endParaRPr lang="en-US" sz="800" dirty="0">
            <a:latin typeface="Arial" panose="020B0604020202020204" pitchFamily="34" charset="0"/>
            <a:cs typeface="Arial" panose="020B0604020202020204" pitchFamily="34" charset="0"/>
          </a:endParaRPr>
        </a:p>
      </dgm:t>
    </dgm:pt>
    <dgm:pt modelId="{27A2DFB8-51EC-420B-AF33-53710A28477D}" type="parTrans" cxnId="{9E87FFDF-C3A7-4E18-A85C-A494A073D515}">
      <dgm:prSet/>
      <dgm:spPr/>
      <dgm:t>
        <a:bodyPr/>
        <a:lstStyle/>
        <a:p>
          <a:endParaRPr lang="en-US" sz="800">
            <a:latin typeface="Arial" panose="020B0604020202020204" pitchFamily="34" charset="0"/>
            <a:cs typeface="Arial" panose="020B0604020202020204" pitchFamily="34" charset="0"/>
          </a:endParaRPr>
        </a:p>
      </dgm:t>
    </dgm:pt>
    <dgm:pt modelId="{8F23DF75-4E2A-42EE-A678-AC92A3714B86}" type="sibTrans" cxnId="{9E87FFDF-C3A7-4E18-A85C-A494A073D515}">
      <dgm:prSet/>
      <dgm:spPr/>
      <dgm:t>
        <a:bodyPr/>
        <a:lstStyle/>
        <a:p>
          <a:endParaRPr lang="en-US">
            <a:latin typeface="Arial" panose="020B0604020202020204" pitchFamily="34" charset="0"/>
            <a:cs typeface="Arial" panose="020B0604020202020204" pitchFamily="34" charset="0"/>
          </a:endParaRPr>
        </a:p>
      </dgm:t>
    </dgm:pt>
    <dgm:pt modelId="{3EBE13A3-3A90-4E78-B935-B4964DF93039}">
      <dgm:prSet custT="1"/>
      <dgm:spPr/>
      <dgm:t>
        <a:bodyPr/>
        <a:lstStyle/>
        <a:p>
          <a:r>
            <a:rPr lang="en-US" sz="800" dirty="0">
              <a:latin typeface="Arial" panose="020B0604020202020204" pitchFamily="34" charset="0"/>
              <a:cs typeface="Arial" panose="020B0604020202020204" pitchFamily="34" charset="0"/>
            </a:rPr>
            <a:t>The smooth-muscle tissues of a female uterus contribute significantly to benign clonal cancers known as uterine leiomyomas (fibroids or myomas). Around 25percent of females have them clinically, as well as the real clinical incidence could be greater with modern imaging methods </a:t>
          </a:r>
          <a:r>
            <a:rPr lang="en-GB" sz="800" dirty="0">
              <a:latin typeface="Arial" panose="020B0604020202020204" pitchFamily="34" charset="0"/>
              <a:cs typeface="Arial" panose="020B0604020202020204" pitchFamily="34" charset="0"/>
            </a:rPr>
            <a:t>(Stewart, 2001) </a:t>
          </a:r>
          <a:r>
            <a:rPr lang="en-US" sz="800" dirty="0">
              <a:latin typeface="Arial" panose="020B0604020202020204" pitchFamily="34" charset="0"/>
              <a:cs typeface="Arial" panose="020B0604020202020204" pitchFamily="34" charset="0"/>
            </a:rPr>
            <a:t>.</a:t>
          </a:r>
        </a:p>
      </dgm:t>
    </dgm:pt>
    <dgm:pt modelId="{A177E21F-E0E2-47B6-A73F-FCAB257FE8E8}" type="parTrans" cxnId="{581FFC0C-6B1B-49A6-BD7A-AFD1E0E898E8}">
      <dgm:prSet/>
      <dgm:spPr/>
      <dgm:t>
        <a:bodyPr/>
        <a:lstStyle/>
        <a:p>
          <a:endParaRPr lang="en-US" sz="800">
            <a:latin typeface="Arial" panose="020B0604020202020204" pitchFamily="34" charset="0"/>
            <a:cs typeface="Arial" panose="020B0604020202020204" pitchFamily="34" charset="0"/>
          </a:endParaRPr>
        </a:p>
      </dgm:t>
    </dgm:pt>
    <dgm:pt modelId="{9AEA0B5E-8342-4305-A9F6-79436009E785}" type="sibTrans" cxnId="{581FFC0C-6B1B-49A6-BD7A-AFD1E0E898E8}">
      <dgm:prSet/>
      <dgm:spPr/>
      <dgm:t>
        <a:bodyPr/>
        <a:lstStyle/>
        <a:p>
          <a:endParaRPr lang="en-US">
            <a:latin typeface="Arial" panose="020B0604020202020204" pitchFamily="34" charset="0"/>
            <a:cs typeface="Arial" panose="020B0604020202020204" pitchFamily="34" charset="0"/>
          </a:endParaRPr>
        </a:p>
      </dgm:t>
    </dgm:pt>
    <dgm:pt modelId="{65A42B0C-EEB1-47BC-AA9D-3ADCB5CDF0DB}">
      <dgm:prSet custT="1"/>
      <dgm:spPr/>
      <dgm:t>
        <a:bodyPr/>
        <a:lstStyle/>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Care for fibroids must take into account the person's wish for further pregnancy, want to keep their uterus, possibility of reaching treatment objectives, and general state of health in addition to focusing on alleviating symptoms. By lowering the volume of the fibroids, managing fibroid-related AUB, or completely eradicating the fibroids, treatment methods enhance fibroid-associated somatic symptoms. Medical remedies, interventional radiology, and surgical interventions are among the existing treatments. A step-up methodology, that starts with pharmacological and less invasive treatments prior to advancing to surgery, is advised by plenty of worldwide obstetrical and gynaecological associations while addressing uterine fibroids (Giuliani, et al., 2020).</a:t>
          </a:r>
          <a:endParaRPr lang="en-US" sz="800" dirty="0">
            <a:latin typeface="Arial" panose="020B0604020202020204" pitchFamily="34" charset="0"/>
            <a:cs typeface="Arial" panose="020B0604020202020204" pitchFamily="34" charset="0"/>
          </a:endParaRPr>
        </a:p>
      </dgm:t>
    </dgm:pt>
    <dgm:pt modelId="{427CCF2E-FB3B-4AA2-AF62-7BFB5FE1F5C0}" type="parTrans" cxnId="{7567F322-C535-40AA-821F-8158B8AA9CEA}">
      <dgm:prSet/>
      <dgm:spPr/>
      <dgm:t>
        <a:bodyPr/>
        <a:lstStyle/>
        <a:p>
          <a:endParaRPr lang="en-US" sz="800">
            <a:latin typeface="Arial" panose="020B0604020202020204" pitchFamily="34" charset="0"/>
            <a:cs typeface="Arial" panose="020B0604020202020204" pitchFamily="34" charset="0"/>
          </a:endParaRPr>
        </a:p>
      </dgm:t>
    </dgm:pt>
    <dgm:pt modelId="{9774CC06-EF0C-44EB-81A1-89927CBE1DD6}" type="sibTrans" cxnId="{7567F322-C535-40AA-821F-8158B8AA9CEA}">
      <dgm:prSet/>
      <dgm:spPr/>
      <dgm:t>
        <a:bodyPr/>
        <a:lstStyle/>
        <a:p>
          <a:endParaRPr lang="en-US">
            <a:latin typeface="Arial" panose="020B0604020202020204" pitchFamily="34" charset="0"/>
            <a:cs typeface="Arial" panose="020B0604020202020204" pitchFamily="34" charset="0"/>
          </a:endParaRPr>
        </a:p>
      </dgm:t>
    </dgm:pt>
    <dgm:pt modelId="{929DF740-D0F6-9842-8868-2B5408227674}">
      <dgm:prSet custT="1"/>
      <dgm:spPr/>
      <dgm:t>
        <a:bodyPr/>
        <a:lstStyle/>
        <a:p>
          <a:r>
            <a:rPr lang="en-GB" sz="800" dirty="0">
              <a:latin typeface="Arial" panose="020B0604020202020204" pitchFamily="34" charset="0"/>
              <a:cs typeface="Arial" panose="020B0604020202020204" pitchFamily="34" charset="0"/>
            </a:rPr>
            <a:t>The biological factors that cause fibroid production are the subject of a fast-growing body of new knowledge, which may help to better comprehend the illnesses clinical variety and pave the way for customised solutions. Considering the existing dearth of elevated quality of evidence against which to establish therapy options, this knowledge is an important discovery (Stewart, 2016).</a:t>
          </a:r>
          <a:endParaRPr lang="en-US" sz="800" dirty="0">
            <a:latin typeface="Arial" panose="020B0604020202020204" pitchFamily="34" charset="0"/>
            <a:cs typeface="Arial" panose="020B0604020202020204" pitchFamily="34" charset="0"/>
          </a:endParaRPr>
        </a:p>
      </dgm:t>
    </dgm:pt>
    <dgm:pt modelId="{0AF4BFF3-E1A6-C844-BF9A-4229643731CA}" type="parTrans" cxnId="{20D83AFA-3FDA-6340-97CC-2E4CE7486BFF}">
      <dgm:prSet/>
      <dgm:spPr/>
      <dgm:t>
        <a:bodyPr/>
        <a:lstStyle/>
        <a:p>
          <a:endParaRPr lang="en-GB" sz="800"/>
        </a:p>
      </dgm:t>
    </dgm:pt>
    <dgm:pt modelId="{95F81ECF-0AF6-CF4A-91D1-124AB48BA19E}" type="sibTrans" cxnId="{20D83AFA-3FDA-6340-97CC-2E4CE7486BFF}">
      <dgm:prSet/>
      <dgm:spPr/>
      <dgm:t>
        <a:bodyPr/>
        <a:lstStyle/>
        <a:p>
          <a:endParaRPr lang="en-GB"/>
        </a:p>
      </dgm:t>
    </dgm:pt>
    <dgm:pt modelId="{B3ECAF65-9C3B-2A47-8175-2FFFB69BCA4F}">
      <dgm:prSet custT="1"/>
      <dgm:spPr/>
      <dgm:t>
        <a:bodyPr/>
        <a:lstStyle/>
        <a:p>
          <a:r>
            <a:rPr lang="en-GB" sz="800" dirty="0">
              <a:latin typeface="Arial" panose="020B0604020202020204" pitchFamily="34" charset="0"/>
              <a:cs typeface="Arial" panose="020B0604020202020204" pitchFamily="34" charset="0"/>
            </a:rPr>
            <a:t>Among mostly prevalent and least understood disorders in females is uterine Fibroids. Throughout their lives, approximately 70 precent of white women and more than 80 percent of women of African heritage are diagnosed with these tumours, also identified as fibroids, which mostly afflict women within their fertile age. The provision and expense of healthcare are significantly impacted by this disease on a global scale (Giuliani, et al., 2020)</a:t>
          </a:r>
          <a:endParaRPr lang="en-US" sz="800" dirty="0">
            <a:latin typeface="Arial" panose="020B0604020202020204" pitchFamily="34" charset="0"/>
            <a:cs typeface="Arial" panose="020B0604020202020204" pitchFamily="34" charset="0"/>
          </a:endParaRPr>
        </a:p>
      </dgm:t>
    </dgm:pt>
    <dgm:pt modelId="{7D4AB9C2-8CB2-D54B-A720-E715AB560249}" type="parTrans" cxnId="{C04C6FF9-A443-884F-9BE9-552CE3C9EE7F}">
      <dgm:prSet/>
      <dgm:spPr/>
      <dgm:t>
        <a:bodyPr/>
        <a:lstStyle/>
        <a:p>
          <a:endParaRPr lang="en-GB"/>
        </a:p>
      </dgm:t>
    </dgm:pt>
    <dgm:pt modelId="{9474F714-B626-9A45-B1EC-A12F75069259}" type="sibTrans" cxnId="{C04C6FF9-A443-884F-9BE9-552CE3C9EE7F}">
      <dgm:prSet/>
      <dgm:spPr/>
      <dgm:t>
        <a:bodyPr/>
        <a:lstStyle/>
        <a:p>
          <a:endParaRPr lang="en-GB"/>
        </a:p>
      </dgm:t>
    </dgm:pt>
    <dgm:pt modelId="{1BD4C22E-221C-064C-9CEF-CDEFDFFA760E}" type="pres">
      <dgm:prSet presAssocID="{6B6458E2-CFEE-4CB9-972E-E7B5DC19F07B}" presName="vert0" presStyleCnt="0">
        <dgm:presLayoutVars>
          <dgm:dir/>
          <dgm:animOne val="branch"/>
          <dgm:animLvl val="lvl"/>
        </dgm:presLayoutVars>
      </dgm:prSet>
      <dgm:spPr/>
    </dgm:pt>
    <dgm:pt modelId="{A4421532-1DBC-504B-A86C-C3D586A3C76F}" type="pres">
      <dgm:prSet presAssocID="{8D1DBE5B-2A60-41A8-9733-713900CACF99}" presName="thickLine" presStyleLbl="alignNode1" presStyleIdx="0" presStyleCnt="5"/>
      <dgm:spPr/>
    </dgm:pt>
    <dgm:pt modelId="{FD9FB11D-9F41-F44B-B54A-11C11BF73B85}" type="pres">
      <dgm:prSet presAssocID="{8D1DBE5B-2A60-41A8-9733-713900CACF99}" presName="horz1" presStyleCnt="0"/>
      <dgm:spPr/>
    </dgm:pt>
    <dgm:pt modelId="{2C409171-8AF3-3341-B2DF-CBB1E3FFC614}" type="pres">
      <dgm:prSet presAssocID="{8D1DBE5B-2A60-41A8-9733-713900CACF99}" presName="tx1" presStyleLbl="revTx" presStyleIdx="0" presStyleCnt="5"/>
      <dgm:spPr/>
    </dgm:pt>
    <dgm:pt modelId="{59BB9658-1B79-1B43-8874-CF74868FCFE2}" type="pres">
      <dgm:prSet presAssocID="{8D1DBE5B-2A60-41A8-9733-713900CACF99}" presName="vert1" presStyleCnt="0"/>
      <dgm:spPr/>
    </dgm:pt>
    <dgm:pt modelId="{22011C68-C4D2-B24E-BEC9-833A5D321171}" type="pres">
      <dgm:prSet presAssocID="{3EBE13A3-3A90-4E78-B935-B4964DF93039}" presName="thickLine" presStyleLbl="alignNode1" presStyleIdx="1" presStyleCnt="5"/>
      <dgm:spPr/>
    </dgm:pt>
    <dgm:pt modelId="{352BE9AE-7A2F-D644-B054-3C55FDB24D5D}" type="pres">
      <dgm:prSet presAssocID="{3EBE13A3-3A90-4E78-B935-B4964DF93039}" presName="horz1" presStyleCnt="0"/>
      <dgm:spPr/>
    </dgm:pt>
    <dgm:pt modelId="{C44232F9-C187-A144-A128-1C2DB448BCA2}" type="pres">
      <dgm:prSet presAssocID="{3EBE13A3-3A90-4E78-B935-B4964DF93039}" presName="tx1" presStyleLbl="revTx" presStyleIdx="1" presStyleCnt="5"/>
      <dgm:spPr/>
    </dgm:pt>
    <dgm:pt modelId="{A5166621-E814-B149-B883-39417DF5FB9E}" type="pres">
      <dgm:prSet presAssocID="{3EBE13A3-3A90-4E78-B935-B4964DF93039}" presName="vert1" presStyleCnt="0"/>
      <dgm:spPr/>
    </dgm:pt>
    <dgm:pt modelId="{F5478888-3CC3-C34A-88A6-B2D94A15B406}" type="pres">
      <dgm:prSet presAssocID="{B3ECAF65-9C3B-2A47-8175-2FFFB69BCA4F}" presName="thickLine" presStyleLbl="alignNode1" presStyleIdx="2" presStyleCnt="5"/>
      <dgm:spPr/>
    </dgm:pt>
    <dgm:pt modelId="{F11C62B0-CD3F-544A-AE83-E18B26A6FE35}" type="pres">
      <dgm:prSet presAssocID="{B3ECAF65-9C3B-2A47-8175-2FFFB69BCA4F}" presName="horz1" presStyleCnt="0"/>
      <dgm:spPr/>
    </dgm:pt>
    <dgm:pt modelId="{F5FB49DD-49CA-EA47-8E36-F538E7E4A0D8}" type="pres">
      <dgm:prSet presAssocID="{B3ECAF65-9C3B-2A47-8175-2FFFB69BCA4F}" presName="tx1" presStyleLbl="revTx" presStyleIdx="2" presStyleCnt="5"/>
      <dgm:spPr/>
    </dgm:pt>
    <dgm:pt modelId="{A279BF5C-4329-8F46-8DC3-F46595840374}" type="pres">
      <dgm:prSet presAssocID="{B3ECAF65-9C3B-2A47-8175-2FFFB69BCA4F}" presName="vert1" presStyleCnt="0"/>
      <dgm:spPr/>
    </dgm:pt>
    <dgm:pt modelId="{69CD277D-60B3-3247-A251-12D453C31632}" type="pres">
      <dgm:prSet presAssocID="{929DF740-D0F6-9842-8868-2B5408227674}" presName="thickLine" presStyleLbl="alignNode1" presStyleIdx="3" presStyleCnt="5"/>
      <dgm:spPr/>
    </dgm:pt>
    <dgm:pt modelId="{ECC68136-A488-6B40-BD03-69FD637CDEE7}" type="pres">
      <dgm:prSet presAssocID="{929DF740-D0F6-9842-8868-2B5408227674}" presName="horz1" presStyleCnt="0"/>
      <dgm:spPr/>
    </dgm:pt>
    <dgm:pt modelId="{A7CFECFC-7132-804E-9033-9930D424434A}" type="pres">
      <dgm:prSet presAssocID="{929DF740-D0F6-9842-8868-2B5408227674}" presName="tx1" presStyleLbl="revTx" presStyleIdx="3" presStyleCnt="5"/>
      <dgm:spPr/>
    </dgm:pt>
    <dgm:pt modelId="{D8714CE2-55AC-794E-BE16-75693F0FB2C5}" type="pres">
      <dgm:prSet presAssocID="{929DF740-D0F6-9842-8868-2B5408227674}" presName="vert1" presStyleCnt="0"/>
      <dgm:spPr/>
    </dgm:pt>
    <dgm:pt modelId="{70670105-9AD7-9945-B519-5790B355CBB4}" type="pres">
      <dgm:prSet presAssocID="{65A42B0C-EEB1-47BC-AA9D-3ADCB5CDF0DB}" presName="thickLine" presStyleLbl="alignNode1" presStyleIdx="4" presStyleCnt="5"/>
      <dgm:spPr/>
    </dgm:pt>
    <dgm:pt modelId="{FE7589D1-70F1-3441-A882-6C1ECBBAB6B8}" type="pres">
      <dgm:prSet presAssocID="{65A42B0C-EEB1-47BC-AA9D-3ADCB5CDF0DB}" presName="horz1" presStyleCnt="0"/>
      <dgm:spPr/>
    </dgm:pt>
    <dgm:pt modelId="{1E20F819-1CE0-1440-BAB3-614F72400311}" type="pres">
      <dgm:prSet presAssocID="{65A42B0C-EEB1-47BC-AA9D-3ADCB5CDF0DB}" presName="tx1" presStyleLbl="revTx" presStyleIdx="4" presStyleCnt="5" custScaleY="148206"/>
      <dgm:spPr/>
    </dgm:pt>
    <dgm:pt modelId="{5D6A4841-544D-1C42-9451-F8C32BE47A78}" type="pres">
      <dgm:prSet presAssocID="{65A42B0C-EEB1-47BC-AA9D-3ADCB5CDF0DB}" presName="vert1" presStyleCnt="0"/>
      <dgm:spPr/>
    </dgm:pt>
  </dgm:ptLst>
  <dgm:cxnLst>
    <dgm:cxn modelId="{581FFC0C-6B1B-49A6-BD7A-AFD1E0E898E8}" srcId="{6B6458E2-CFEE-4CB9-972E-E7B5DC19F07B}" destId="{3EBE13A3-3A90-4E78-B935-B4964DF93039}" srcOrd="1" destOrd="0" parTransId="{A177E21F-E0E2-47B6-A73F-FCAB257FE8E8}" sibTransId="{9AEA0B5E-8342-4305-A9F6-79436009E785}"/>
    <dgm:cxn modelId="{7567F322-C535-40AA-821F-8158B8AA9CEA}" srcId="{6B6458E2-CFEE-4CB9-972E-E7B5DC19F07B}" destId="{65A42B0C-EEB1-47BC-AA9D-3ADCB5CDF0DB}" srcOrd="4" destOrd="0" parTransId="{427CCF2E-FB3B-4AA2-AF62-7BFB5FE1F5C0}" sibTransId="{9774CC06-EF0C-44EB-81A1-89927CBE1DD6}"/>
    <dgm:cxn modelId="{0C3DCA52-B615-754D-8418-ECE87657D9B9}" type="presOf" srcId="{929DF740-D0F6-9842-8868-2B5408227674}" destId="{A7CFECFC-7132-804E-9033-9930D424434A}" srcOrd="0" destOrd="0" presId="urn:microsoft.com/office/officeart/2008/layout/LinedList"/>
    <dgm:cxn modelId="{A254426C-817F-C349-9C13-64207ACC6113}" type="presOf" srcId="{3EBE13A3-3A90-4E78-B935-B4964DF93039}" destId="{C44232F9-C187-A144-A128-1C2DB448BCA2}" srcOrd="0" destOrd="0" presId="urn:microsoft.com/office/officeart/2008/layout/LinedList"/>
    <dgm:cxn modelId="{05AC5F73-07A4-1548-901D-78B12B405F5D}" type="presOf" srcId="{6B6458E2-CFEE-4CB9-972E-E7B5DC19F07B}" destId="{1BD4C22E-221C-064C-9CEF-CDEFDFFA760E}" srcOrd="0" destOrd="0" presId="urn:microsoft.com/office/officeart/2008/layout/LinedList"/>
    <dgm:cxn modelId="{EC999D96-8B46-5844-8DA5-8E2C8FB5B786}" type="presOf" srcId="{65A42B0C-EEB1-47BC-AA9D-3ADCB5CDF0DB}" destId="{1E20F819-1CE0-1440-BAB3-614F72400311}" srcOrd="0" destOrd="0" presId="urn:microsoft.com/office/officeart/2008/layout/LinedList"/>
    <dgm:cxn modelId="{F2F6ECCA-750D-F843-B95D-CA7BA5E396B1}" type="presOf" srcId="{B3ECAF65-9C3B-2A47-8175-2FFFB69BCA4F}" destId="{F5FB49DD-49CA-EA47-8E36-F538E7E4A0D8}" srcOrd="0" destOrd="0" presId="urn:microsoft.com/office/officeart/2008/layout/LinedList"/>
    <dgm:cxn modelId="{9E87FFDF-C3A7-4E18-A85C-A494A073D515}" srcId="{6B6458E2-CFEE-4CB9-972E-E7B5DC19F07B}" destId="{8D1DBE5B-2A60-41A8-9733-713900CACF99}" srcOrd="0" destOrd="0" parTransId="{27A2DFB8-51EC-420B-AF33-53710A28477D}" sibTransId="{8F23DF75-4E2A-42EE-A678-AC92A3714B86}"/>
    <dgm:cxn modelId="{DE2C5EF3-0C9A-A847-8A3D-E23F151AFEF8}" type="presOf" srcId="{8D1DBE5B-2A60-41A8-9733-713900CACF99}" destId="{2C409171-8AF3-3341-B2DF-CBB1E3FFC614}" srcOrd="0" destOrd="0" presId="urn:microsoft.com/office/officeart/2008/layout/LinedList"/>
    <dgm:cxn modelId="{C04C6FF9-A443-884F-9BE9-552CE3C9EE7F}" srcId="{6B6458E2-CFEE-4CB9-972E-E7B5DC19F07B}" destId="{B3ECAF65-9C3B-2A47-8175-2FFFB69BCA4F}" srcOrd="2" destOrd="0" parTransId="{7D4AB9C2-8CB2-D54B-A720-E715AB560249}" sibTransId="{9474F714-B626-9A45-B1EC-A12F75069259}"/>
    <dgm:cxn modelId="{20D83AFA-3FDA-6340-97CC-2E4CE7486BFF}" srcId="{6B6458E2-CFEE-4CB9-972E-E7B5DC19F07B}" destId="{929DF740-D0F6-9842-8868-2B5408227674}" srcOrd="3" destOrd="0" parTransId="{0AF4BFF3-E1A6-C844-BF9A-4229643731CA}" sibTransId="{95F81ECF-0AF6-CF4A-91D1-124AB48BA19E}"/>
    <dgm:cxn modelId="{C1001727-90E4-1342-A1DA-4240FDAF0EBD}" type="presParOf" srcId="{1BD4C22E-221C-064C-9CEF-CDEFDFFA760E}" destId="{A4421532-1DBC-504B-A86C-C3D586A3C76F}" srcOrd="0" destOrd="0" presId="urn:microsoft.com/office/officeart/2008/layout/LinedList"/>
    <dgm:cxn modelId="{84485E09-B17E-CA41-9835-4689152374FD}" type="presParOf" srcId="{1BD4C22E-221C-064C-9CEF-CDEFDFFA760E}" destId="{FD9FB11D-9F41-F44B-B54A-11C11BF73B85}" srcOrd="1" destOrd="0" presId="urn:microsoft.com/office/officeart/2008/layout/LinedList"/>
    <dgm:cxn modelId="{70ECF761-F44B-9240-8F17-7182B907AA83}" type="presParOf" srcId="{FD9FB11D-9F41-F44B-B54A-11C11BF73B85}" destId="{2C409171-8AF3-3341-B2DF-CBB1E3FFC614}" srcOrd="0" destOrd="0" presId="urn:microsoft.com/office/officeart/2008/layout/LinedList"/>
    <dgm:cxn modelId="{645EED58-3523-F440-8C75-8B8BE5B55BD3}" type="presParOf" srcId="{FD9FB11D-9F41-F44B-B54A-11C11BF73B85}" destId="{59BB9658-1B79-1B43-8874-CF74868FCFE2}" srcOrd="1" destOrd="0" presId="urn:microsoft.com/office/officeart/2008/layout/LinedList"/>
    <dgm:cxn modelId="{C5B5CA7E-528B-F64D-8277-99D2D37CA78D}" type="presParOf" srcId="{1BD4C22E-221C-064C-9CEF-CDEFDFFA760E}" destId="{22011C68-C4D2-B24E-BEC9-833A5D321171}" srcOrd="2" destOrd="0" presId="urn:microsoft.com/office/officeart/2008/layout/LinedList"/>
    <dgm:cxn modelId="{DC5564DB-E1D8-AD4E-ABCD-540EE131D647}" type="presParOf" srcId="{1BD4C22E-221C-064C-9CEF-CDEFDFFA760E}" destId="{352BE9AE-7A2F-D644-B054-3C55FDB24D5D}" srcOrd="3" destOrd="0" presId="urn:microsoft.com/office/officeart/2008/layout/LinedList"/>
    <dgm:cxn modelId="{497ACBBD-8341-B342-9059-40602708D8D8}" type="presParOf" srcId="{352BE9AE-7A2F-D644-B054-3C55FDB24D5D}" destId="{C44232F9-C187-A144-A128-1C2DB448BCA2}" srcOrd="0" destOrd="0" presId="urn:microsoft.com/office/officeart/2008/layout/LinedList"/>
    <dgm:cxn modelId="{5A77C30C-F842-024B-BD54-74BEDBD72336}" type="presParOf" srcId="{352BE9AE-7A2F-D644-B054-3C55FDB24D5D}" destId="{A5166621-E814-B149-B883-39417DF5FB9E}" srcOrd="1" destOrd="0" presId="urn:microsoft.com/office/officeart/2008/layout/LinedList"/>
    <dgm:cxn modelId="{23187BFC-9C9F-5840-8BBE-420DCDBE18FA}" type="presParOf" srcId="{1BD4C22E-221C-064C-9CEF-CDEFDFFA760E}" destId="{F5478888-3CC3-C34A-88A6-B2D94A15B406}" srcOrd="4" destOrd="0" presId="urn:microsoft.com/office/officeart/2008/layout/LinedList"/>
    <dgm:cxn modelId="{8D443FA2-9C33-2B45-9AA0-F2287A109506}" type="presParOf" srcId="{1BD4C22E-221C-064C-9CEF-CDEFDFFA760E}" destId="{F11C62B0-CD3F-544A-AE83-E18B26A6FE35}" srcOrd="5" destOrd="0" presId="urn:microsoft.com/office/officeart/2008/layout/LinedList"/>
    <dgm:cxn modelId="{3E797C71-5800-0547-B031-99394F04F602}" type="presParOf" srcId="{F11C62B0-CD3F-544A-AE83-E18B26A6FE35}" destId="{F5FB49DD-49CA-EA47-8E36-F538E7E4A0D8}" srcOrd="0" destOrd="0" presId="urn:microsoft.com/office/officeart/2008/layout/LinedList"/>
    <dgm:cxn modelId="{BA0D2172-3EE4-F64A-AED6-22C50D22AB2E}" type="presParOf" srcId="{F11C62B0-CD3F-544A-AE83-E18B26A6FE35}" destId="{A279BF5C-4329-8F46-8DC3-F46595840374}" srcOrd="1" destOrd="0" presId="urn:microsoft.com/office/officeart/2008/layout/LinedList"/>
    <dgm:cxn modelId="{8407A4CE-913C-7F4B-93EA-D54D9506F1F0}" type="presParOf" srcId="{1BD4C22E-221C-064C-9CEF-CDEFDFFA760E}" destId="{69CD277D-60B3-3247-A251-12D453C31632}" srcOrd="6" destOrd="0" presId="urn:microsoft.com/office/officeart/2008/layout/LinedList"/>
    <dgm:cxn modelId="{FD847F43-1056-8744-86D8-564E79817BE7}" type="presParOf" srcId="{1BD4C22E-221C-064C-9CEF-CDEFDFFA760E}" destId="{ECC68136-A488-6B40-BD03-69FD637CDEE7}" srcOrd="7" destOrd="0" presId="urn:microsoft.com/office/officeart/2008/layout/LinedList"/>
    <dgm:cxn modelId="{C50A5421-B0E7-F34C-906C-E3BB704008C3}" type="presParOf" srcId="{ECC68136-A488-6B40-BD03-69FD637CDEE7}" destId="{A7CFECFC-7132-804E-9033-9930D424434A}" srcOrd="0" destOrd="0" presId="urn:microsoft.com/office/officeart/2008/layout/LinedList"/>
    <dgm:cxn modelId="{13939EB3-10C6-1742-A486-6A2CBA684AD6}" type="presParOf" srcId="{ECC68136-A488-6B40-BD03-69FD637CDEE7}" destId="{D8714CE2-55AC-794E-BE16-75693F0FB2C5}" srcOrd="1" destOrd="0" presId="urn:microsoft.com/office/officeart/2008/layout/LinedList"/>
    <dgm:cxn modelId="{22921186-B79A-1B43-AEFD-50862ACCB8BA}" type="presParOf" srcId="{1BD4C22E-221C-064C-9CEF-CDEFDFFA760E}" destId="{70670105-9AD7-9945-B519-5790B355CBB4}" srcOrd="8" destOrd="0" presId="urn:microsoft.com/office/officeart/2008/layout/LinedList"/>
    <dgm:cxn modelId="{79122D98-E5F2-6A44-B1BA-D272949F5CDB}" type="presParOf" srcId="{1BD4C22E-221C-064C-9CEF-CDEFDFFA760E}" destId="{FE7589D1-70F1-3441-A882-6C1ECBBAB6B8}" srcOrd="9" destOrd="0" presId="urn:microsoft.com/office/officeart/2008/layout/LinedList"/>
    <dgm:cxn modelId="{86619EE6-E431-344F-9983-F6EC4075E95B}" type="presParOf" srcId="{FE7589D1-70F1-3441-A882-6C1ECBBAB6B8}" destId="{1E20F819-1CE0-1440-BAB3-614F72400311}" srcOrd="0" destOrd="0" presId="urn:microsoft.com/office/officeart/2008/layout/LinedList"/>
    <dgm:cxn modelId="{23732B89-6ABB-0F45-B662-FC021CB37F09}" type="presParOf" srcId="{FE7589D1-70F1-3441-A882-6C1ECBBAB6B8}" destId="{5D6A4841-544D-1C42-9451-F8C32BE47A7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21532-1DBC-504B-A86C-C3D586A3C76F}">
      <dsp:nvSpPr>
        <dsp:cNvPr id="0" name=""/>
        <dsp:cNvSpPr/>
      </dsp:nvSpPr>
      <dsp:spPr>
        <a:xfrm>
          <a:off x="0" y="461"/>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C409171-8AF3-3341-B2DF-CBB1E3FFC614}">
      <dsp:nvSpPr>
        <dsp:cNvPr id="0" name=""/>
        <dsp:cNvSpPr/>
      </dsp:nvSpPr>
      <dsp:spPr>
        <a:xfrm>
          <a:off x="0" y="461"/>
          <a:ext cx="5458837" cy="764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Font typeface="Times New Roman" panose="02020603050405020304" pitchFamily="18" charset="0"/>
            <a:buNone/>
          </a:pPr>
          <a:r>
            <a:rPr lang="en-GB" sz="800" kern="1200" dirty="0"/>
            <a:t>Fibroids are uterine tumours that develop. Typically, they are benign or non-cancerous. Although fibroids may not at all times show symptoms, once they do, the quality of life may be impacted (</a:t>
          </a:r>
          <a:r>
            <a:rPr lang="en-GB" sz="800" kern="1200" dirty="0" err="1"/>
            <a:t>Satmary</a:t>
          </a:r>
          <a:r>
            <a:rPr lang="en-GB" sz="800" kern="1200" dirty="0"/>
            <a:t> &amp; </a:t>
          </a:r>
          <a:r>
            <a:rPr lang="en-GB" sz="800" kern="1200" dirty="0" err="1"/>
            <a:t>Lovering</a:t>
          </a:r>
          <a:r>
            <a:rPr lang="en-GB" sz="800" kern="1200" dirty="0"/>
            <a:t>, 2022).</a:t>
          </a:r>
          <a:endParaRPr lang="en-US" sz="800" kern="1200" dirty="0">
            <a:latin typeface="Arial" panose="020B0604020202020204" pitchFamily="34" charset="0"/>
            <a:cs typeface="Arial" panose="020B0604020202020204" pitchFamily="34" charset="0"/>
          </a:endParaRPr>
        </a:p>
      </dsp:txBody>
      <dsp:txXfrm>
        <a:off x="0" y="461"/>
        <a:ext cx="5458837" cy="764602"/>
      </dsp:txXfrm>
    </dsp:sp>
    <dsp:sp modelId="{22011C68-C4D2-B24E-BEC9-833A5D321171}">
      <dsp:nvSpPr>
        <dsp:cNvPr id="0" name=""/>
        <dsp:cNvSpPr/>
      </dsp:nvSpPr>
      <dsp:spPr>
        <a:xfrm>
          <a:off x="0" y="765063"/>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44232F9-C187-A144-A128-1C2DB448BCA2}">
      <dsp:nvSpPr>
        <dsp:cNvPr id="0" name=""/>
        <dsp:cNvSpPr/>
      </dsp:nvSpPr>
      <dsp:spPr>
        <a:xfrm>
          <a:off x="0" y="765063"/>
          <a:ext cx="5458837" cy="764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The smooth-muscle tissues of a female uterus contribute significantly to benign clonal cancers known as uterine leiomyomas (fibroids or myomas). Around 25percent of females have them clinically, as well as the real clinical incidence could be greater with modern imaging methods </a:t>
          </a:r>
          <a:r>
            <a:rPr lang="en-GB" sz="800" kern="1200" dirty="0">
              <a:latin typeface="Arial" panose="020B0604020202020204" pitchFamily="34" charset="0"/>
              <a:cs typeface="Arial" panose="020B0604020202020204" pitchFamily="34" charset="0"/>
            </a:rPr>
            <a:t>(Stewart, 2001) </a:t>
          </a:r>
          <a:r>
            <a:rPr lang="en-US" sz="800" kern="1200" dirty="0">
              <a:latin typeface="Arial" panose="020B0604020202020204" pitchFamily="34" charset="0"/>
              <a:cs typeface="Arial" panose="020B0604020202020204" pitchFamily="34" charset="0"/>
            </a:rPr>
            <a:t>.</a:t>
          </a:r>
        </a:p>
      </dsp:txBody>
      <dsp:txXfrm>
        <a:off x="0" y="765063"/>
        <a:ext cx="5458837" cy="764602"/>
      </dsp:txXfrm>
    </dsp:sp>
    <dsp:sp modelId="{F5478888-3CC3-C34A-88A6-B2D94A15B406}">
      <dsp:nvSpPr>
        <dsp:cNvPr id="0" name=""/>
        <dsp:cNvSpPr/>
      </dsp:nvSpPr>
      <dsp:spPr>
        <a:xfrm>
          <a:off x="0" y="1529666"/>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5FB49DD-49CA-EA47-8E36-F538E7E4A0D8}">
      <dsp:nvSpPr>
        <dsp:cNvPr id="0" name=""/>
        <dsp:cNvSpPr/>
      </dsp:nvSpPr>
      <dsp:spPr>
        <a:xfrm>
          <a:off x="0" y="1529666"/>
          <a:ext cx="5458837" cy="764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Among mostly prevalent and least understood disorders in females is uterine Fibroids. Throughout their lives, approximately 70 precent of white women and more than 80 percent of women of African heritage are diagnosed with these tumours, also identified as fibroids, which mostly afflict women within their fertile age. The provision and expense of healthcare are significantly impacted by this disease on a global scale (Giuliani, et al., 2020)</a:t>
          </a:r>
          <a:endParaRPr lang="en-US" sz="800" kern="1200" dirty="0">
            <a:latin typeface="Arial" panose="020B0604020202020204" pitchFamily="34" charset="0"/>
            <a:cs typeface="Arial" panose="020B0604020202020204" pitchFamily="34" charset="0"/>
          </a:endParaRPr>
        </a:p>
      </dsp:txBody>
      <dsp:txXfrm>
        <a:off x="0" y="1529666"/>
        <a:ext cx="5458837" cy="764602"/>
      </dsp:txXfrm>
    </dsp:sp>
    <dsp:sp modelId="{69CD277D-60B3-3247-A251-12D453C31632}">
      <dsp:nvSpPr>
        <dsp:cNvPr id="0" name=""/>
        <dsp:cNvSpPr/>
      </dsp:nvSpPr>
      <dsp:spPr>
        <a:xfrm>
          <a:off x="0" y="2294269"/>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7CFECFC-7132-804E-9033-9930D424434A}">
      <dsp:nvSpPr>
        <dsp:cNvPr id="0" name=""/>
        <dsp:cNvSpPr/>
      </dsp:nvSpPr>
      <dsp:spPr>
        <a:xfrm>
          <a:off x="0" y="2294269"/>
          <a:ext cx="5458837" cy="764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The biological factors that cause fibroid production are the subject of a fast-growing body of new knowledge, which may help to better comprehend the illnesses clinical variety and pave the way for customised solutions. Considering the existing dearth of elevated quality of evidence against which to establish therapy options, this knowledge is an important discovery (Stewart, 2016).</a:t>
          </a:r>
          <a:endParaRPr lang="en-US" sz="800" kern="1200" dirty="0">
            <a:latin typeface="Arial" panose="020B0604020202020204" pitchFamily="34" charset="0"/>
            <a:cs typeface="Arial" panose="020B0604020202020204" pitchFamily="34" charset="0"/>
          </a:endParaRPr>
        </a:p>
      </dsp:txBody>
      <dsp:txXfrm>
        <a:off x="0" y="2294269"/>
        <a:ext cx="5458837" cy="764602"/>
      </dsp:txXfrm>
    </dsp:sp>
    <dsp:sp modelId="{70670105-9AD7-9945-B519-5790B355CBB4}">
      <dsp:nvSpPr>
        <dsp:cNvPr id="0" name=""/>
        <dsp:cNvSpPr/>
      </dsp:nvSpPr>
      <dsp:spPr>
        <a:xfrm>
          <a:off x="0" y="3058871"/>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E20F819-1CE0-1440-BAB3-614F72400311}">
      <dsp:nvSpPr>
        <dsp:cNvPr id="0" name=""/>
        <dsp:cNvSpPr/>
      </dsp:nvSpPr>
      <dsp:spPr>
        <a:xfrm>
          <a:off x="0" y="3058871"/>
          <a:ext cx="5453507" cy="1133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l"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Care for fibroids must take into account the person's wish for further pregnancy, want to keep their uterus, possibility of reaching treatment objectives, and general state of health in addition to focusing on alleviating symptoms. By lowering the volume of the fibroids, managing fibroid-related AUB, or completely eradicating the fibroids, treatment methods enhance fibroid-associated somatic symptoms. Medical remedies, interventional radiology, and surgical interventions are among the existing treatments. A step-up methodology, that starts with pharmacological and less invasive treatments prior to advancing to surgery, is advised by plenty of worldwide obstetrical and gynaecological associations while addressing uterine fibroids (Giuliani, et al., 2020).</a:t>
          </a:r>
          <a:endParaRPr lang="en-US" sz="800" kern="1200" dirty="0">
            <a:latin typeface="Arial" panose="020B0604020202020204" pitchFamily="34" charset="0"/>
            <a:cs typeface="Arial" panose="020B0604020202020204" pitchFamily="34" charset="0"/>
          </a:endParaRPr>
        </a:p>
      </dsp:txBody>
      <dsp:txXfrm>
        <a:off x="0" y="3058871"/>
        <a:ext cx="5453507" cy="11331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85B627-C124-B140-A555-EFDA676A4070}" type="datetimeFigureOut">
              <a:rPr lang="en-GB" smtClean="0"/>
              <a:t>19/07/2022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5C2964-D432-1D4A-82D1-571A9D01E7B5}" type="slidenum">
              <a:rPr lang="en-GB" smtClean="0"/>
              <a:t>‹#›</a:t>
            </a:fld>
            <a:endParaRPr lang="en-GB"/>
          </a:p>
        </p:txBody>
      </p:sp>
    </p:spTree>
    <p:extLst>
      <p:ext uri="{BB962C8B-B14F-4D97-AF65-F5344CB8AC3E}">
        <p14:creationId xmlns:p14="http://schemas.microsoft.com/office/powerpoint/2010/main" val="3555902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15C2964-D432-1D4A-82D1-571A9D01E7B5}" type="slidenum">
              <a:rPr lang="en-GB" smtClean="0"/>
              <a:t>2</a:t>
            </a:fld>
            <a:endParaRPr lang="en-GB"/>
          </a:p>
        </p:txBody>
      </p:sp>
    </p:spTree>
    <p:extLst>
      <p:ext uri="{BB962C8B-B14F-4D97-AF65-F5344CB8AC3E}">
        <p14:creationId xmlns:p14="http://schemas.microsoft.com/office/powerpoint/2010/main" val="583311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A15C2964-D432-1D4A-82D1-571A9D01E7B5}" type="slidenum">
              <a:rPr lang="en-GB" smtClean="0"/>
              <a:t>3</a:t>
            </a:fld>
            <a:endParaRPr lang="en-GB"/>
          </a:p>
        </p:txBody>
      </p:sp>
    </p:spTree>
    <p:extLst>
      <p:ext uri="{BB962C8B-B14F-4D97-AF65-F5344CB8AC3E}">
        <p14:creationId xmlns:p14="http://schemas.microsoft.com/office/powerpoint/2010/main" val="3153634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A15C2964-D432-1D4A-82D1-571A9D01E7B5}" type="slidenum">
              <a:rPr lang="en-GB" smtClean="0"/>
              <a:t>4</a:t>
            </a:fld>
            <a:endParaRPr lang="en-GB"/>
          </a:p>
        </p:txBody>
      </p:sp>
    </p:spTree>
    <p:extLst>
      <p:ext uri="{BB962C8B-B14F-4D97-AF65-F5344CB8AC3E}">
        <p14:creationId xmlns:p14="http://schemas.microsoft.com/office/powerpoint/2010/main" val="3769427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82FA0-2183-CCC2-CE8B-66C8370F8C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B105AC8-853D-5BD7-EDA1-7544EF6AA6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F4AC099-C38B-0C97-76E3-6D0DE2FC8772}"/>
              </a:ext>
            </a:extLst>
          </p:cNvPr>
          <p:cNvSpPr>
            <a:spLocks noGrp="1"/>
          </p:cNvSpPr>
          <p:nvPr>
            <p:ph type="dt" sz="half" idx="10"/>
          </p:nvPr>
        </p:nvSpPr>
        <p:spPr/>
        <p:txBody>
          <a:bodyPr/>
          <a:lstStyle/>
          <a:p>
            <a:fld id="{91F9259A-1FE3-4FF9-8A07-BDD8177164ED}" type="datetime4">
              <a:rPr lang="en-US" smtClean="0"/>
              <a:t>July 19, 2022</a:t>
            </a:fld>
            <a:endParaRPr lang="en-US"/>
          </a:p>
        </p:txBody>
      </p:sp>
      <p:sp>
        <p:nvSpPr>
          <p:cNvPr id="5" name="Footer Placeholder 4">
            <a:extLst>
              <a:ext uri="{FF2B5EF4-FFF2-40B4-BE49-F238E27FC236}">
                <a16:creationId xmlns:a16="http://schemas.microsoft.com/office/drawing/2014/main" id="{A1914015-9EF1-7237-0688-58DDF882E9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8073BB-A6E2-4F35-A3B0-4B7B12B6048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49543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AAB20-E7E0-7341-06C6-4350A691149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5E501F-5D8F-CEE4-3CAA-93EC58A993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70D8EB-9AA5-2315-2E94-4E06BAE229D2}"/>
              </a:ext>
            </a:extLst>
          </p:cNvPr>
          <p:cNvSpPr>
            <a:spLocks noGrp="1"/>
          </p:cNvSpPr>
          <p:nvPr>
            <p:ph type="dt" sz="half" idx="10"/>
          </p:nvPr>
        </p:nvSpPr>
        <p:spPr/>
        <p:txBody>
          <a:bodyPr/>
          <a:lstStyle/>
          <a:p>
            <a:fld id="{5D340FED-6E95-4177-A7EF-CD303B9E611D}" type="datetime4">
              <a:rPr lang="en-US" smtClean="0"/>
              <a:t>July 19, 2022</a:t>
            </a:fld>
            <a:endParaRPr lang="en-US"/>
          </a:p>
        </p:txBody>
      </p:sp>
      <p:sp>
        <p:nvSpPr>
          <p:cNvPr id="5" name="Footer Placeholder 4">
            <a:extLst>
              <a:ext uri="{FF2B5EF4-FFF2-40B4-BE49-F238E27FC236}">
                <a16:creationId xmlns:a16="http://schemas.microsoft.com/office/drawing/2014/main" id="{D6BA7031-913A-3AAB-2178-0F0597EB89B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7C9BB-6FA6-1050-F8F9-EE5DB2D1A91B}"/>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95570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EC253-FABD-E43F-6F35-622B5F7C76E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55BEC99-72F5-11A2-CFCF-72EA09FE1D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957BFD3-B86A-C9ED-C895-DA0931637E51}"/>
              </a:ext>
            </a:extLst>
          </p:cNvPr>
          <p:cNvSpPr>
            <a:spLocks noGrp="1"/>
          </p:cNvSpPr>
          <p:nvPr>
            <p:ph type="dt" sz="half" idx="10"/>
          </p:nvPr>
        </p:nvSpPr>
        <p:spPr/>
        <p:txBody>
          <a:bodyPr/>
          <a:lstStyle/>
          <a:p>
            <a:fld id="{477962CB-39AD-45A9-800F-54DAB53D6021}" type="datetime4">
              <a:rPr lang="en-US" smtClean="0"/>
              <a:t>July 19, 2022</a:t>
            </a:fld>
            <a:endParaRPr lang="en-US"/>
          </a:p>
        </p:txBody>
      </p:sp>
      <p:sp>
        <p:nvSpPr>
          <p:cNvPr id="5" name="Footer Placeholder 4">
            <a:extLst>
              <a:ext uri="{FF2B5EF4-FFF2-40B4-BE49-F238E27FC236}">
                <a16:creationId xmlns:a16="http://schemas.microsoft.com/office/drawing/2014/main" id="{E6B3B172-33F7-D2EE-6554-F3E61A88DC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F35C8A-52BF-32D3-2EFE-9C1409DC7597}"/>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81218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B46E8-A6B2-478D-F223-52F3F509F39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0129670-7335-327E-85AC-CE6508C5B1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F3921C4-2471-BB2F-1263-393FCFC9F5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F40583-3A91-ACE5-CFF4-FBF6D4BE2861}"/>
              </a:ext>
            </a:extLst>
          </p:cNvPr>
          <p:cNvSpPr>
            <a:spLocks noGrp="1"/>
          </p:cNvSpPr>
          <p:nvPr>
            <p:ph type="dt" sz="half" idx="10"/>
          </p:nvPr>
        </p:nvSpPr>
        <p:spPr/>
        <p:txBody>
          <a:bodyPr/>
          <a:lstStyle/>
          <a:p>
            <a:fld id="{2DEDF93D-55AB-4606-B9D7-742F1FC51983}" type="datetime4">
              <a:rPr lang="en-US" smtClean="0"/>
              <a:t>July 19, 2022</a:t>
            </a:fld>
            <a:endParaRPr lang="en-US" dirty="0"/>
          </a:p>
        </p:txBody>
      </p:sp>
      <p:sp>
        <p:nvSpPr>
          <p:cNvPr id="6" name="Footer Placeholder 5">
            <a:extLst>
              <a:ext uri="{FF2B5EF4-FFF2-40B4-BE49-F238E27FC236}">
                <a16:creationId xmlns:a16="http://schemas.microsoft.com/office/drawing/2014/main" id="{C5FDF845-02D6-8EBD-B06F-670259041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1371FE-B09F-BA33-5730-2394F015A6A9}"/>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22620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F59BE-8CE9-423A-5798-5B84FC72E60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35148CA-CE68-FEF1-5F98-CC503702F4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3F7751A-864E-919B-6BCD-965EBDAC73F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7FC5C7E-9923-2E07-28CE-91B4B4DAD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90FC9D-3084-B82E-DEF2-E9A9EC0159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CCCB074-6659-0D3B-A7C2-CC20F702D8BF}"/>
              </a:ext>
            </a:extLst>
          </p:cNvPr>
          <p:cNvSpPr>
            <a:spLocks noGrp="1"/>
          </p:cNvSpPr>
          <p:nvPr>
            <p:ph type="dt" sz="half" idx="10"/>
          </p:nvPr>
        </p:nvSpPr>
        <p:spPr/>
        <p:txBody>
          <a:bodyPr/>
          <a:lstStyle/>
          <a:p>
            <a:fld id="{A33960BD-7AC1-4217-9611-AAA56D3EE38F}" type="datetime4">
              <a:rPr lang="en-US" smtClean="0"/>
              <a:pPr/>
              <a:t>July 19, 2022</a:t>
            </a:fld>
            <a:endParaRPr lang="en-US" dirty="0">
              <a:latin typeface="+mn-lt"/>
            </a:endParaRPr>
          </a:p>
        </p:txBody>
      </p:sp>
      <p:sp>
        <p:nvSpPr>
          <p:cNvPr id="8" name="Footer Placeholder 7">
            <a:extLst>
              <a:ext uri="{FF2B5EF4-FFF2-40B4-BE49-F238E27FC236}">
                <a16:creationId xmlns:a16="http://schemas.microsoft.com/office/drawing/2014/main" id="{AA554E87-162A-98AD-04B3-2EB559E5F8BE}"/>
              </a:ext>
            </a:extLst>
          </p:cNvPr>
          <p:cNvSpPr>
            <a:spLocks noGrp="1"/>
          </p:cNvSpPr>
          <p:nvPr>
            <p:ph type="ftr" sz="quarter" idx="11"/>
          </p:nvPr>
        </p:nvSpPr>
        <p:spPr/>
        <p:txBody>
          <a:bodyPr/>
          <a:lstStyle/>
          <a:p>
            <a:endParaRPr lang="en-US" dirty="0">
              <a:latin typeface="+mn-lt"/>
            </a:endParaRPr>
          </a:p>
        </p:txBody>
      </p:sp>
      <p:sp>
        <p:nvSpPr>
          <p:cNvPr id="9" name="Slide Number Placeholder 8">
            <a:extLst>
              <a:ext uri="{FF2B5EF4-FFF2-40B4-BE49-F238E27FC236}">
                <a16:creationId xmlns:a16="http://schemas.microsoft.com/office/drawing/2014/main" id="{2CBD78B6-219C-4612-C52E-A50945DB3E5B}"/>
              </a:ext>
            </a:extLst>
          </p:cNvPr>
          <p:cNvSpPr>
            <a:spLocks noGrp="1"/>
          </p:cNvSpPr>
          <p:nvPr>
            <p:ph type="sldNum" sz="quarter" idx="12"/>
          </p:nvPr>
        </p:nvSpPr>
        <p:spPr/>
        <p:txBody>
          <a:body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283484499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DFC4A-9D61-DB90-4074-DFA70214547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5EBDACD-D11D-B171-26B7-C7C47D76D2EA}"/>
              </a:ext>
            </a:extLst>
          </p:cNvPr>
          <p:cNvSpPr>
            <a:spLocks noGrp="1"/>
          </p:cNvSpPr>
          <p:nvPr>
            <p:ph type="dt" sz="half" idx="10"/>
          </p:nvPr>
        </p:nvSpPr>
        <p:spPr/>
        <p:txBody>
          <a:bodyPr/>
          <a:lstStyle/>
          <a:p>
            <a:fld id="{118537E9-D174-424D-BEE8-AFC4CA5F9F97}" type="datetime4">
              <a:rPr lang="en-US" smtClean="0"/>
              <a:t>July 19, 2022</a:t>
            </a:fld>
            <a:endParaRPr lang="en-US"/>
          </a:p>
        </p:txBody>
      </p:sp>
      <p:sp>
        <p:nvSpPr>
          <p:cNvPr id="4" name="Footer Placeholder 3">
            <a:extLst>
              <a:ext uri="{FF2B5EF4-FFF2-40B4-BE49-F238E27FC236}">
                <a16:creationId xmlns:a16="http://schemas.microsoft.com/office/drawing/2014/main" id="{BED527DD-E076-5E0E-A7D9-17B259E273F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32E6FA-AA47-CC55-FCEF-DB863BCB7EF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59702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D45A75-AFA4-D1D2-E975-426CBDDE5FE5}"/>
              </a:ext>
            </a:extLst>
          </p:cNvPr>
          <p:cNvSpPr>
            <a:spLocks noGrp="1"/>
          </p:cNvSpPr>
          <p:nvPr>
            <p:ph type="dt" sz="half" idx="10"/>
          </p:nvPr>
        </p:nvSpPr>
        <p:spPr/>
        <p:txBody>
          <a:bodyPr/>
          <a:lstStyle/>
          <a:p>
            <a:fld id="{1C7A44C0-F7AC-49C2-8289-1E7A86D9FB50}" type="datetime4">
              <a:rPr lang="en-US" smtClean="0"/>
              <a:t>July 19, 2022</a:t>
            </a:fld>
            <a:endParaRPr lang="en-US"/>
          </a:p>
        </p:txBody>
      </p:sp>
      <p:sp>
        <p:nvSpPr>
          <p:cNvPr id="3" name="Footer Placeholder 2">
            <a:extLst>
              <a:ext uri="{FF2B5EF4-FFF2-40B4-BE49-F238E27FC236}">
                <a16:creationId xmlns:a16="http://schemas.microsoft.com/office/drawing/2014/main" id="{9A43EF23-41E0-B4DC-F81A-A8426B76F9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72A648A-CA50-4440-F30D-345CAAB03518}"/>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61548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4407-B35F-03B2-E0BF-84119723FC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A183E33-75D3-D4AD-CB90-3448881A99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34AC582-9C0E-1BAD-4A8E-A0226C04F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D5EB01-026B-CE10-C7CD-6B100DCEE9B2}"/>
              </a:ext>
            </a:extLst>
          </p:cNvPr>
          <p:cNvSpPr>
            <a:spLocks noGrp="1"/>
          </p:cNvSpPr>
          <p:nvPr>
            <p:ph type="dt" sz="half" idx="10"/>
          </p:nvPr>
        </p:nvSpPr>
        <p:spPr/>
        <p:txBody>
          <a:bodyPr/>
          <a:lstStyle/>
          <a:p>
            <a:fld id="{73BB84BC-6E78-40D1-8831-40AB1F596614}" type="datetime4">
              <a:rPr lang="en-US" smtClean="0"/>
              <a:t>July 19, 2022</a:t>
            </a:fld>
            <a:endParaRPr lang="en-US"/>
          </a:p>
        </p:txBody>
      </p:sp>
      <p:sp>
        <p:nvSpPr>
          <p:cNvPr id="6" name="Footer Placeholder 5">
            <a:extLst>
              <a:ext uri="{FF2B5EF4-FFF2-40B4-BE49-F238E27FC236}">
                <a16:creationId xmlns:a16="http://schemas.microsoft.com/office/drawing/2014/main" id="{2A02BFD5-76CA-8590-6A34-0665900EAE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CBBC64-C9F3-192A-4B91-5EF1A876038A}"/>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642189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5C1D7-9F74-7D35-C30B-23A5C97CB8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D50DF15-1A84-5431-6AD2-8E51E4A61B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3D1388-CDB4-7C37-2045-FAC17680E1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A8885B-0594-82C6-3A5F-6F1369FAF245}"/>
              </a:ext>
            </a:extLst>
          </p:cNvPr>
          <p:cNvSpPr>
            <a:spLocks noGrp="1"/>
          </p:cNvSpPr>
          <p:nvPr>
            <p:ph type="dt" sz="half" idx="10"/>
          </p:nvPr>
        </p:nvSpPr>
        <p:spPr/>
        <p:txBody>
          <a:bodyPr/>
          <a:lstStyle/>
          <a:p>
            <a:fld id="{ADFA080F-3961-4D42-BEDE-84A1FED032F1}" type="datetime4">
              <a:rPr lang="en-US" smtClean="0"/>
              <a:t>July 19, 2022</a:t>
            </a:fld>
            <a:endParaRPr lang="en-US"/>
          </a:p>
        </p:txBody>
      </p:sp>
      <p:sp>
        <p:nvSpPr>
          <p:cNvPr id="6" name="Footer Placeholder 5">
            <a:extLst>
              <a:ext uri="{FF2B5EF4-FFF2-40B4-BE49-F238E27FC236}">
                <a16:creationId xmlns:a16="http://schemas.microsoft.com/office/drawing/2014/main" id="{60BD61CD-359C-4CF1-8E9A-6294F63F40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39780B2-9B08-DC44-85F4-0B0D39463BB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600491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BEC88-09D1-EF20-3A3C-6BBF1DD15F3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0AB2279-BC85-161F-F490-6CF70DE97B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2481D1D-B1A3-17C1-2DD2-C8C929224153}"/>
              </a:ext>
            </a:extLst>
          </p:cNvPr>
          <p:cNvSpPr>
            <a:spLocks noGrp="1"/>
          </p:cNvSpPr>
          <p:nvPr>
            <p:ph type="dt" sz="half" idx="10"/>
          </p:nvPr>
        </p:nvSpPr>
        <p:spPr/>
        <p:txBody>
          <a:bodyPr/>
          <a:lstStyle/>
          <a:p>
            <a:fld id="{E5CC3C8F-D4A7-4EAD-92AD-82C91CB8BB85}" type="datetime4">
              <a:rPr lang="en-US" smtClean="0"/>
              <a:t>July 19, 2022</a:t>
            </a:fld>
            <a:endParaRPr lang="en-US"/>
          </a:p>
        </p:txBody>
      </p:sp>
      <p:sp>
        <p:nvSpPr>
          <p:cNvPr id="5" name="Footer Placeholder 4">
            <a:extLst>
              <a:ext uri="{FF2B5EF4-FFF2-40B4-BE49-F238E27FC236}">
                <a16:creationId xmlns:a16="http://schemas.microsoft.com/office/drawing/2014/main" id="{D36ED92C-D815-AD4E-828E-53E4538E4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BDB147-83F3-2044-CDCB-DDF4965F98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83336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05995B-A5B0-457E-9BC0-CD28156EC1C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EE37B0B-BF58-4DE8-ABAF-5E4BCE0443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991871-AC7F-D185-DAA1-630558E8791D}"/>
              </a:ext>
            </a:extLst>
          </p:cNvPr>
          <p:cNvSpPr>
            <a:spLocks noGrp="1"/>
          </p:cNvSpPr>
          <p:nvPr>
            <p:ph type="dt" sz="half" idx="10"/>
          </p:nvPr>
        </p:nvSpPr>
        <p:spPr/>
        <p:txBody>
          <a:bodyPr/>
          <a:lstStyle/>
          <a:p>
            <a:fld id="{BC011D41-E33C-4BC7-8272-37E8417FD097}" type="datetime4">
              <a:rPr lang="en-US" smtClean="0"/>
              <a:t>July 19, 2022</a:t>
            </a:fld>
            <a:endParaRPr lang="en-US"/>
          </a:p>
        </p:txBody>
      </p:sp>
      <p:sp>
        <p:nvSpPr>
          <p:cNvPr id="5" name="Footer Placeholder 4">
            <a:extLst>
              <a:ext uri="{FF2B5EF4-FFF2-40B4-BE49-F238E27FC236}">
                <a16:creationId xmlns:a16="http://schemas.microsoft.com/office/drawing/2014/main" id="{AA3A9102-E7C2-B817-E7E7-152FC4FA8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AF5C3-CBFA-FC28-66B1-BDEE973C6AD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8229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5BDA71-7676-C03B-7577-DDB401E49C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483A20F-9060-D6E1-9EEB-D72D5EE77D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EC0F32-598B-B1F5-FE7F-B9D4012C2E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3960BD-7AC1-4217-9611-AAA56D3EE38F}" type="datetime4">
              <a:rPr lang="en-US" smtClean="0"/>
              <a:pPr/>
              <a:t>July 19, 2022</a:t>
            </a:fld>
            <a:endParaRPr lang="en-US" dirty="0">
              <a:latin typeface="+mn-lt"/>
            </a:endParaRPr>
          </a:p>
        </p:txBody>
      </p:sp>
      <p:sp>
        <p:nvSpPr>
          <p:cNvPr id="5" name="Footer Placeholder 4">
            <a:extLst>
              <a:ext uri="{FF2B5EF4-FFF2-40B4-BE49-F238E27FC236}">
                <a16:creationId xmlns:a16="http://schemas.microsoft.com/office/drawing/2014/main" id="{F1DDE567-1AD1-54AB-C8CD-17C94E7A2B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latin typeface="+mn-lt"/>
            </a:endParaRPr>
          </a:p>
        </p:txBody>
      </p:sp>
      <p:sp>
        <p:nvSpPr>
          <p:cNvPr id="6" name="Slide Number Placeholder 5">
            <a:extLst>
              <a:ext uri="{FF2B5EF4-FFF2-40B4-BE49-F238E27FC236}">
                <a16:creationId xmlns:a16="http://schemas.microsoft.com/office/drawing/2014/main" id="{84DAFCC2-0110-9F67-2D00-9B2B22044B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3640629999"/>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49">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picture containing light&#10;&#10;Description automatically generated">
            <a:extLst>
              <a:ext uri="{FF2B5EF4-FFF2-40B4-BE49-F238E27FC236}">
                <a16:creationId xmlns:a16="http://schemas.microsoft.com/office/drawing/2014/main" id="{6DCB27C9-BF77-4B8F-1642-B7D379BE7295}"/>
              </a:ext>
            </a:extLst>
          </p:cNvPr>
          <p:cNvPicPr>
            <a:picLocks noChangeAspect="1"/>
          </p:cNvPicPr>
          <p:nvPr/>
        </p:nvPicPr>
        <p:blipFill rotWithShape="1">
          <a:blip r:embed="rId2"/>
          <a:srcRect l="7849" r="25863"/>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86" name="Freeform: Shape 51">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7" name="Freeform: Shape 53">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D2C7A8-F204-20EC-188B-D8960A974804}"/>
              </a:ext>
            </a:extLst>
          </p:cNvPr>
          <p:cNvSpPr>
            <a:spLocks noGrp="1"/>
          </p:cNvSpPr>
          <p:nvPr>
            <p:ph type="ctrTitle"/>
          </p:nvPr>
        </p:nvSpPr>
        <p:spPr>
          <a:xfrm>
            <a:off x="477981" y="1122363"/>
            <a:ext cx="4023360" cy="3204134"/>
          </a:xfrm>
        </p:spPr>
        <p:txBody>
          <a:bodyPr anchor="b">
            <a:normAutofit/>
          </a:bodyPr>
          <a:lstStyle/>
          <a:p>
            <a:pPr algn="l"/>
            <a:r>
              <a:rPr lang="en-GB" sz="4800"/>
              <a:t>Feminine Reproductive System</a:t>
            </a:r>
          </a:p>
        </p:txBody>
      </p:sp>
      <p:sp>
        <p:nvSpPr>
          <p:cNvPr id="3" name="Subtitle 2">
            <a:extLst>
              <a:ext uri="{FF2B5EF4-FFF2-40B4-BE49-F238E27FC236}">
                <a16:creationId xmlns:a16="http://schemas.microsoft.com/office/drawing/2014/main" id="{8D64D743-0287-74FC-E248-020AA6F3BF72}"/>
              </a:ext>
            </a:extLst>
          </p:cNvPr>
          <p:cNvSpPr>
            <a:spLocks noGrp="1"/>
          </p:cNvSpPr>
          <p:nvPr>
            <p:ph type="subTitle" idx="1"/>
          </p:nvPr>
        </p:nvSpPr>
        <p:spPr>
          <a:xfrm>
            <a:off x="477981" y="4872922"/>
            <a:ext cx="3933306" cy="1208141"/>
          </a:xfrm>
        </p:spPr>
        <p:txBody>
          <a:bodyPr>
            <a:normAutofit/>
          </a:bodyPr>
          <a:lstStyle/>
          <a:p>
            <a:pPr algn="l"/>
            <a:r>
              <a:rPr lang="en-GB" sz="1300">
                <a:latin typeface="Arial" panose="020B0604020202020204" pitchFamily="34" charset="0"/>
                <a:cs typeface="Arial" panose="020B0604020202020204" pitchFamily="34" charset="0"/>
              </a:rPr>
              <a:t>Michelle Garcia dos Santos 1921108</a:t>
            </a:r>
          </a:p>
          <a:p>
            <a:pPr algn="l"/>
            <a:r>
              <a:rPr lang="en-GB" sz="1300">
                <a:latin typeface="Arial" panose="020B0604020202020204" pitchFamily="34" charset="0"/>
                <a:cs typeface="Arial" panose="020B0604020202020204" pitchFamily="34" charset="0"/>
              </a:rPr>
              <a:t>BMHP5003_BIRM</a:t>
            </a:r>
          </a:p>
          <a:p>
            <a:pPr algn="l"/>
            <a:r>
              <a:rPr lang="en-GB" sz="1300">
                <a:latin typeface="Arial" panose="020B0604020202020204" pitchFamily="34" charset="0"/>
                <a:cs typeface="Arial" panose="020B0604020202020204" pitchFamily="34" charset="0"/>
              </a:rPr>
              <a:t>Introduction to Physiology</a:t>
            </a:r>
          </a:p>
          <a:p>
            <a:pPr algn="l"/>
            <a:r>
              <a:rPr lang="en-GB" sz="1300">
                <a:latin typeface="Arial" panose="020B0604020202020204" pitchFamily="34" charset="0"/>
                <a:cs typeface="Arial" panose="020B0604020202020204" pitchFamily="34" charset="0"/>
              </a:rPr>
              <a:t>Lecturer Mumtaz Goolam</a:t>
            </a:r>
          </a:p>
          <a:p>
            <a:pPr algn="l"/>
            <a:endParaRPr lang="en-GB" sz="1300"/>
          </a:p>
        </p:txBody>
      </p:sp>
      <p:sp>
        <p:nvSpPr>
          <p:cNvPr id="88" name="Rectangle 5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9" name="Rectangle 5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10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Freeform: Shape 5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Isosceles Triangle 6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96C9568C-1956-D196-B2A2-A9022F374144}"/>
              </a:ext>
            </a:extLst>
          </p:cNvPr>
          <p:cNvPicPr>
            <a:picLocks noChangeAspect="1"/>
          </p:cNvPicPr>
          <p:nvPr/>
        </p:nvPicPr>
        <p:blipFill rotWithShape="1">
          <a:blip r:embed="rId3"/>
          <a:srcRect r="-3" b="7058"/>
          <a:stretch/>
        </p:blipFill>
        <p:spPr>
          <a:xfrm>
            <a:off x="3224086" y="890279"/>
            <a:ext cx="5709581" cy="5571065"/>
          </a:xfrm>
          <a:prstGeom prst="rect">
            <a:avLst/>
          </a:prstGeom>
          <a:ln>
            <a:noFill/>
          </a:ln>
        </p:spPr>
      </p:pic>
      <p:sp>
        <p:nvSpPr>
          <p:cNvPr id="64" name="Isosceles Triangle 6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AF3223A-B0CE-1F06-EB0F-A9C340E72C06}"/>
              </a:ext>
            </a:extLst>
          </p:cNvPr>
          <p:cNvGrpSpPr/>
          <p:nvPr/>
        </p:nvGrpSpPr>
        <p:grpSpPr>
          <a:xfrm>
            <a:off x="766369" y="2396385"/>
            <a:ext cx="3555910" cy="1590399"/>
            <a:chOff x="876097" y="3201057"/>
            <a:chExt cx="3555910" cy="1590399"/>
          </a:xfrm>
        </p:grpSpPr>
        <p:sp>
          <p:nvSpPr>
            <p:cNvPr id="7" name="Rectangle 6">
              <a:extLst>
                <a:ext uri="{FF2B5EF4-FFF2-40B4-BE49-F238E27FC236}">
                  <a16:creationId xmlns:a16="http://schemas.microsoft.com/office/drawing/2014/main" id="{EA654440-4BD8-EC72-2184-19F0948112E8}"/>
                </a:ext>
              </a:extLst>
            </p:cNvPr>
            <p:cNvSpPr/>
            <p:nvPr/>
          </p:nvSpPr>
          <p:spPr>
            <a:xfrm>
              <a:off x="876097" y="3201057"/>
              <a:ext cx="2668480" cy="134620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solidFill>
                    <a:schemeClr val="tx1"/>
                  </a:solidFill>
                  <a:latin typeface="Arial" panose="020B0604020202020204" pitchFamily="34" charset="0"/>
                  <a:cs typeface="Arial" panose="020B0604020202020204" pitchFamily="34" charset="0"/>
                </a:rPr>
                <a:t>The gametogenesis as well as sexual hormone release occur in the ovaries, which is the female gonads. Every ovary's interior medulla houses blood vessels and connective tissue, whereas the outside dome is where follicles change takes place (Rosner, et al., 2021).</a:t>
              </a:r>
              <a:br>
                <a:rPr lang="en-US" sz="900" dirty="0">
                  <a:solidFill>
                    <a:schemeClr val="tx1"/>
                  </a:solidFill>
                  <a:latin typeface="Arial" panose="020B0604020202020204" pitchFamily="34" charset="0"/>
                  <a:cs typeface="Arial" panose="020B0604020202020204" pitchFamily="34" charset="0"/>
                </a:rPr>
              </a:br>
              <a:endParaRPr lang="en-US" sz="900" dirty="0">
                <a:latin typeface="Arial" panose="020B0604020202020204" pitchFamily="34" charset="0"/>
                <a:cs typeface="Arial" panose="020B0604020202020204" pitchFamily="34" charset="0"/>
              </a:endParaRPr>
            </a:p>
          </p:txBody>
        </p:sp>
        <p:cxnSp>
          <p:nvCxnSpPr>
            <p:cNvPr id="13" name="Straight Arrow Connector 12">
              <a:extLst>
                <a:ext uri="{FF2B5EF4-FFF2-40B4-BE49-F238E27FC236}">
                  <a16:creationId xmlns:a16="http://schemas.microsoft.com/office/drawing/2014/main" id="{F1DD011A-4097-6A9E-6819-50F288CA76D6}"/>
                </a:ext>
              </a:extLst>
            </p:cNvPr>
            <p:cNvCxnSpPr>
              <a:cxnSpLocks/>
            </p:cNvCxnSpPr>
            <p:nvPr/>
          </p:nvCxnSpPr>
          <p:spPr>
            <a:xfrm>
              <a:off x="3547871" y="3854199"/>
              <a:ext cx="884136" cy="93725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D66E34F7-52AE-E6D4-E085-8528AC78AD09}"/>
              </a:ext>
            </a:extLst>
          </p:cNvPr>
          <p:cNvGrpSpPr/>
          <p:nvPr/>
        </p:nvGrpSpPr>
        <p:grpSpPr>
          <a:xfrm>
            <a:off x="7604080" y="1615440"/>
            <a:ext cx="4520356" cy="1813560"/>
            <a:chOff x="7585792" y="1706880"/>
            <a:chExt cx="4520356" cy="1813560"/>
          </a:xfrm>
        </p:grpSpPr>
        <p:sp>
          <p:nvSpPr>
            <p:cNvPr id="15" name="Rectangle 14">
              <a:extLst>
                <a:ext uri="{FF2B5EF4-FFF2-40B4-BE49-F238E27FC236}">
                  <a16:creationId xmlns:a16="http://schemas.microsoft.com/office/drawing/2014/main" id="{64EDE36A-FE86-0744-A656-7DCF9D3079AC}"/>
                </a:ext>
              </a:extLst>
            </p:cNvPr>
            <p:cNvSpPr/>
            <p:nvPr/>
          </p:nvSpPr>
          <p:spPr>
            <a:xfrm>
              <a:off x="8716774" y="1706880"/>
              <a:ext cx="3389374" cy="124460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Arrow Connector 16">
              <a:extLst>
                <a:ext uri="{FF2B5EF4-FFF2-40B4-BE49-F238E27FC236}">
                  <a16:creationId xmlns:a16="http://schemas.microsoft.com/office/drawing/2014/main" id="{B70AAAF5-D6E2-4D49-D38E-3C32FCA5D6E1}"/>
                </a:ext>
              </a:extLst>
            </p:cNvPr>
            <p:cNvCxnSpPr>
              <a:cxnSpLocks/>
            </p:cNvCxnSpPr>
            <p:nvPr/>
          </p:nvCxnSpPr>
          <p:spPr>
            <a:xfrm flipH="1">
              <a:off x="7585792" y="2356468"/>
              <a:ext cx="1130982" cy="116397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0" name="TextBox 19">
            <a:extLst>
              <a:ext uri="{FF2B5EF4-FFF2-40B4-BE49-F238E27FC236}">
                <a16:creationId xmlns:a16="http://schemas.microsoft.com/office/drawing/2014/main" id="{60929FB1-7BAC-9B2F-68E6-E08A57A1D88D}"/>
              </a:ext>
            </a:extLst>
          </p:cNvPr>
          <p:cNvSpPr txBox="1"/>
          <p:nvPr/>
        </p:nvSpPr>
        <p:spPr>
          <a:xfrm>
            <a:off x="8735062" y="1710699"/>
            <a:ext cx="3371086" cy="1338828"/>
          </a:xfrm>
          <a:prstGeom prst="rect">
            <a:avLst/>
          </a:prstGeom>
          <a:noFill/>
        </p:spPr>
        <p:txBody>
          <a:bodyPr wrap="square" rtlCol="0">
            <a:spAutoFit/>
          </a:bodyPr>
          <a:lstStyle/>
          <a:p>
            <a:r>
              <a:rPr lang="en-US" sz="900" dirty="0">
                <a:latin typeface="Arial" panose="020B0604020202020204" pitchFamily="34" charset="0"/>
                <a:cs typeface="Arial" panose="020B0604020202020204" pitchFamily="34" charset="0"/>
              </a:rPr>
              <a:t>The major lips, minor lips, clitoris, vaginal entrance, </a:t>
            </a:r>
            <a:r>
              <a:rPr lang="en-US" sz="900" dirty="0" err="1">
                <a:latin typeface="Arial" panose="020B0604020202020204" pitchFamily="34" charset="0"/>
                <a:cs typeface="Arial" panose="020B0604020202020204" pitchFamily="34" charset="0"/>
              </a:rPr>
              <a:t>urethrethral</a:t>
            </a:r>
            <a:r>
              <a:rPr lang="en-US" sz="900" dirty="0">
                <a:latin typeface="Arial" panose="020B0604020202020204" pitchFamily="34" charset="0"/>
                <a:cs typeface="Arial" panose="020B0604020202020204" pitchFamily="34" charset="0"/>
              </a:rPr>
              <a:t> meatus, and vulvar entrance are all described mostly in the vagina.</a:t>
            </a:r>
            <a:br>
              <a:rPr lang="en-US" sz="900" dirty="0">
                <a:latin typeface="Arial" panose="020B0604020202020204" pitchFamily="34" charset="0"/>
                <a:cs typeface="Arial" panose="020B0604020202020204" pitchFamily="34" charset="0"/>
              </a:rPr>
            </a:br>
            <a:r>
              <a:rPr lang="en-US" sz="900" dirty="0">
                <a:latin typeface="Arial" panose="020B0604020202020204" pitchFamily="34" charset="0"/>
                <a:cs typeface="Arial" panose="020B0604020202020204" pitchFamily="34" charset="0"/>
              </a:rPr>
              <a:t>This same mons pelvis is formed by the previous fusion of the major lips, which are parallel to the minor lips (a surface overlying the pubic symphysis). The urethral and vaginal apertures are located at the vulvar vestibule, which is a region proximal to the minor lips (Rosner, et al., 2021).</a:t>
            </a:r>
            <a:br>
              <a:rPr lang="en-US" sz="900" dirty="0"/>
            </a:br>
            <a:endParaRPr lang="en-US" sz="900" dirty="0"/>
          </a:p>
        </p:txBody>
      </p:sp>
      <p:sp>
        <p:nvSpPr>
          <p:cNvPr id="30" name="Rectangle 29">
            <a:extLst>
              <a:ext uri="{FF2B5EF4-FFF2-40B4-BE49-F238E27FC236}">
                <a16:creationId xmlns:a16="http://schemas.microsoft.com/office/drawing/2014/main" id="{60539BC6-676E-C3E1-5C2B-7011B0A3CEF1}"/>
              </a:ext>
            </a:extLst>
          </p:cNvPr>
          <p:cNvSpPr/>
          <p:nvPr/>
        </p:nvSpPr>
        <p:spPr>
          <a:xfrm>
            <a:off x="757980" y="3848786"/>
            <a:ext cx="2616663" cy="14788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Arrow Connector 31">
            <a:extLst>
              <a:ext uri="{FF2B5EF4-FFF2-40B4-BE49-F238E27FC236}">
                <a16:creationId xmlns:a16="http://schemas.microsoft.com/office/drawing/2014/main" id="{0C3955DF-85AB-0686-7CA0-74FBF68A3E07}"/>
              </a:ext>
            </a:extLst>
          </p:cNvPr>
          <p:cNvCxnSpPr>
            <a:cxnSpLocks/>
          </p:cNvCxnSpPr>
          <p:nvPr/>
        </p:nvCxnSpPr>
        <p:spPr>
          <a:xfrm flipV="1">
            <a:off x="3434849" y="4416022"/>
            <a:ext cx="1343368" cy="29897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7878A0E-A561-592A-823E-1F2B50346AAC}"/>
              </a:ext>
            </a:extLst>
          </p:cNvPr>
          <p:cNvSpPr/>
          <p:nvPr/>
        </p:nvSpPr>
        <p:spPr>
          <a:xfrm>
            <a:off x="8753858" y="2933192"/>
            <a:ext cx="3371086" cy="125476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solidFill>
                  <a:schemeClr val="tx1"/>
                </a:solidFill>
                <a:latin typeface="Arial" panose="020B0604020202020204" pitchFamily="34" charset="0"/>
                <a:cs typeface="Arial" panose="020B0604020202020204" pitchFamily="34" charset="0"/>
              </a:rPr>
              <a:t>Always, the endometrium is made up of a simple columnar epithelium that lies on top of a multicellular stroma. The stroma has a variety of tubular glands adjacent to the surface of the lumen, spiral arteries, as well as a variable flow of acquired innate immune cells in addition to hosting biological samples of connective tissue with stromal cells that resemble fibroblasts </a:t>
            </a:r>
            <a:r>
              <a:rPr lang="en-GB" sz="900" dirty="0">
                <a:solidFill>
                  <a:schemeClr val="tx1"/>
                </a:solidFill>
                <a:latin typeface="Arial" panose="020B0604020202020204" pitchFamily="34" charset="0"/>
                <a:cs typeface="Arial" panose="020B0604020202020204" pitchFamily="34" charset="0"/>
              </a:rPr>
              <a:t>(Critchley, et al., 2020)</a:t>
            </a:r>
            <a:r>
              <a:rPr lang="en-US" sz="900" dirty="0">
                <a:solidFill>
                  <a:schemeClr val="tx1"/>
                </a:solidFill>
                <a:latin typeface="Arial" panose="020B0604020202020204" pitchFamily="34" charset="0"/>
                <a:cs typeface="Arial" panose="020B0604020202020204" pitchFamily="34" charset="0"/>
              </a:rPr>
              <a:t>.</a:t>
            </a:r>
          </a:p>
        </p:txBody>
      </p:sp>
      <p:cxnSp>
        <p:nvCxnSpPr>
          <p:cNvPr id="45" name="Straight Arrow Connector 44">
            <a:extLst>
              <a:ext uri="{FF2B5EF4-FFF2-40B4-BE49-F238E27FC236}">
                <a16:creationId xmlns:a16="http://schemas.microsoft.com/office/drawing/2014/main" id="{DC82CC3F-0E2F-2C77-3CD3-4CC75E1B238B}"/>
              </a:ext>
            </a:extLst>
          </p:cNvPr>
          <p:cNvCxnSpPr>
            <a:cxnSpLocks/>
          </p:cNvCxnSpPr>
          <p:nvPr/>
        </p:nvCxnSpPr>
        <p:spPr>
          <a:xfrm flipH="1">
            <a:off x="8108898" y="3507657"/>
            <a:ext cx="644960" cy="87384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0" name="Rectangle 49">
            <a:extLst>
              <a:ext uri="{FF2B5EF4-FFF2-40B4-BE49-F238E27FC236}">
                <a16:creationId xmlns:a16="http://schemas.microsoft.com/office/drawing/2014/main" id="{18EDC4B2-F938-ACBF-413B-7501A13E0397}"/>
              </a:ext>
            </a:extLst>
          </p:cNvPr>
          <p:cNvSpPr/>
          <p:nvPr/>
        </p:nvSpPr>
        <p:spPr>
          <a:xfrm>
            <a:off x="9282144" y="4256531"/>
            <a:ext cx="2842800" cy="12006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solidFill>
                  <a:schemeClr val="tx1"/>
                </a:solidFill>
                <a:latin typeface="Arial" panose="020B0604020202020204" pitchFamily="34" charset="0"/>
                <a:cs typeface="Arial" panose="020B0604020202020204" pitchFamily="34" charset="0"/>
              </a:rPr>
              <a:t>Myometrium is responsible for contractions during </a:t>
            </a:r>
            <a:r>
              <a:rPr lang="en-US" sz="900" dirty="0" err="1">
                <a:solidFill>
                  <a:schemeClr val="tx1"/>
                </a:solidFill>
                <a:latin typeface="Arial" panose="020B0604020202020204" pitchFamily="34" charset="0"/>
                <a:cs typeface="Arial" panose="020B0604020202020204" pitchFamily="34" charset="0"/>
              </a:rPr>
              <a:t>labour</a:t>
            </a:r>
            <a:r>
              <a:rPr lang="en-US" sz="900" dirty="0">
                <a:solidFill>
                  <a:schemeClr val="tx1"/>
                </a:solidFill>
                <a:latin typeface="Arial" panose="020B0604020202020204" pitchFamily="34" charset="0"/>
                <a:cs typeface="Arial" panose="020B0604020202020204" pitchFamily="34" charset="0"/>
              </a:rPr>
              <a:t>, the womb' soft muscle, is constantly functioning, not only during </a:t>
            </a:r>
            <a:r>
              <a:rPr lang="en-US" sz="900" dirty="0" err="1">
                <a:solidFill>
                  <a:schemeClr val="tx1"/>
                </a:solidFill>
                <a:latin typeface="Arial" panose="020B0604020202020204" pitchFamily="34" charset="0"/>
                <a:cs typeface="Arial" panose="020B0604020202020204" pitchFamily="34" charset="0"/>
              </a:rPr>
              <a:t>labour</a:t>
            </a:r>
            <a:r>
              <a:rPr lang="en-US" sz="900" dirty="0">
                <a:solidFill>
                  <a:schemeClr val="tx1"/>
                </a:solidFill>
                <a:latin typeface="Arial" panose="020B0604020202020204" pitchFamily="34" charset="0"/>
                <a:cs typeface="Arial" panose="020B0604020202020204" pitchFamily="34" charset="0"/>
              </a:rPr>
              <a:t> and childbirth (</a:t>
            </a:r>
            <a:r>
              <a:rPr lang="en-GB" sz="900" dirty="0">
                <a:solidFill>
                  <a:schemeClr val="tx1"/>
                </a:solidFill>
                <a:latin typeface="Arial" panose="020B0604020202020204" pitchFamily="34" charset="0"/>
                <a:cs typeface="Arial" panose="020B0604020202020204" pitchFamily="34" charset="0"/>
              </a:rPr>
              <a:t>Arrowsmith, et al., 2012).</a:t>
            </a:r>
          </a:p>
          <a:p>
            <a:pPr algn="ctr"/>
            <a:r>
              <a:rPr lang="en-US" sz="900" dirty="0">
                <a:solidFill>
                  <a:schemeClr val="tx1"/>
                </a:solidFill>
                <a:latin typeface="Arial" panose="020B0604020202020204" pitchFamily="34" charset="0"/>
                <a:cs typeface="Arial" panose="020B0604020202020204" pitchFamily="34" charset="0"/>
              </a:rPr>
              <a:t>.</a:t>
            </a:r>
          </a:p>
        </p:txBody>
      </p:sp>
      <p:cxnSp>
        <p:nvCxnSpPr>
          <p:cNvPr id="53" name="Straight Arrow Connector 52">
            <a:extLst>
              <a:ext uri="{FF2B5EF4-FFF2-40B4-BE49-F238E27FC236}">
                <a16:creationId xmlns:a16="http://schemas.microsoft.com/office/drawing/2014/main" id="{4AC5A063-14E6-494F-AAD5-A64224AA732A}"/>
              </a:ext>
            </a:extLst>
          </p:cNvPr>
          <p:cNvCxnSpPr>
            <a:cxnSpLocks/>
            <a:stCxn id="50" idx="1"/>
          </p:cNvCxnSpPr>
          <p:nvPr/>
        </p:nvCxnSpPr>
        <p:spPr>
          <a:xfrm flipH="1" flipV="1">
            <a:off x="8108898" y="4715256"/>
            <a:ext cx="1173246" cy="14157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1" name="Rectangle 60">
            <a:extLst>
              <a:ext uri="{FF2B5EF4-FFF2-40B4-BE49-F238E27FC236}">
                <a16:creationId xmlns:a16="http://schemas.microsoft.com/office/drawing/2014/main" id="{8F4DFB07-325E-B221-2E69-D12F96998270}"/>
              </a:ext>
            </a:extLst>
          </p:cNvPr>
          <p:cNvSpPr/>
          <p:nvPr/>
        </p:nvSpPr>
        <p:spPr>
          <a:xfrm>
            <a:off x="1280161" y="5465987"/>
            <a:ext cx="1901952" cy="127352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solidFill>
                  <a:schemeClr val="tx1"/>
                </a:solidFill>
                <a:latin typeface="Arial" panose="020B0604020202020204" pitchFamily="34" charset="0"/>
                <a:cs typeface="Arial" panose="020B0604020202020204" pitchFamily="34" charset="0"/>
              </a:rPr>
              <a:t>The cervix plays important ​​part on the female reproductive system that links the vagina to the uterus </a:t>
            </a:r>
            <a:r>
              <a:rPr lang="en-GB" sz="900" dirty="0">
                <a:solidFill>
                  <a:schemeClr val="tx1"/>
                </a:solidFill>
                <a:latin typeface="Arial" panose="020B0604020202020204" pitchFamily="34" charset="0"/>
                <a:cs typeface="Arial" panose="020B0604020202020204" pitchFamily="34" charset="0"/>
              </a:rPr>
              <a:t>(Biggers &amp; West, 2021)</a:t>
            </a:r>
            <a:r>
              <a:rPr lang="en-US" sz="900" dirty="0">
                <a:solidFill>
                  <a:schemeClr val="tx1"/>
                </a:solidFill>
                <a:latin typeface="Arial" panose="020B0604020202020204" pitchFamily="34" charset="0"/>
                <a:cs typeface="Arial" panose="020B0604020202020204" pitchFamily="34" charset="0"/>
              </a:rPr>
              <a:t>.</a:t>
            </a:r>
          </a:p>
        </p:txBody>
      </p:sp>
      <p:cxnSp>
        <p:nvCxnSpPr>
          <p:cNvPr id="65" name="Straight Arrow Connector 64">
            <a:extLst>
              <a:ext uri="{FF2B5EF4-FFF2-40B4-BE49-F238E27FC236}">
                <a16:creationId xmlns:a16="http://schemas.microsoft.com/office/drawing/2014/main" id="{3A098768-1F8B-BBCA-D763-C3718A1A9840}"/>
              </a:ext>
            </a:extLst>
          </p:cNvPr>
          <p:cNvCxnSpPr>
            <a:cxnSpLocks/>
            <a:stCxn id="61" idx="3"/>
          </p:cNvCxnSpPr>
          <p:nvPr/>
        </p:nvCxnSpPr>
        <p:spPr>
          <a:xfrm flipV="1">
            <a:off x="3182113" y="4936455"/>
            <a:ext cx="1535898" cy="116629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737102E1-2575-69F2-D7FA-AB97C02CC0B9}"/>
              </a:ext>
            </a:extLst>
          </p:cNvPr>
          <p:cNvSpPr/>
          <p:nvPr/>
        </p:nvSpPr>
        <p:spPr>
          <a:xfrm>
            <a:off x="8895768" y="5526220"/>
            <a:ext cx="2150184" cy="106009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tx1"/>
              </a:solidFill>
              <a:latin typeface="Arial" panose="020B0604020202020204" pitchFamily="34" charset="0"/>
              <a:cs typeface="Arial" panose="020B0604020202020204" pitchFamily="34" charset="0"/>
            </a:endParaRPr>
          </a:p>
          <a:p>
            <a:pPr algn="ctr"/>
            <a:r>
              <a:rPr lang="en-US" sz="900" dirty="0">
                <a:solidFill>
                  <a:schemeClr val="tx1"/>
                </a:solidFill>
                <a:latin typeface="Arial" panose="020B0604020202020204" pitchFamily="34" charset="0"/>
                <a:cs typeface="Arial" panose="020B0604020202020204" pitchFamily="34" charset="0"/>
              </a:rPr>
              <a:t>The vagina enable fluids like menstrual blood and discharge to get out of the body as well as enabling semen and sperm, to penetrate the body</a:t>
            </a:r>
            <a:r>
              <a:rPr lang="en-GB" dirty="0"/>
              <a:t> </a:t>
            </a:r>
            <a:r>
              <a:rPr lang="en-GB" sz="900" dirty="0">
                <a:solidFill>
                  <a:schemeClr val="tx1"/>
                </a:solidFill>
                <a:latin typeface="Arial" panose="020B0604020202020204" pitchFamily="34" charset="0"/>
                <a:cs typeface="Arial" panose="020B0604020202020204" pitchFamily="34" charset="0"/>
              </a:rPr>
              <a:t>(Biggers &amp; West, 2021).</a:t>
            </a:r>
          </a:p>
          <a:p>
            <a:pPr algn="ctr"/>
            <a:r>
              <a:rPr lang="en-US" sz="900" dirty="0">
                <a:solidFill>
                  <a:schemeClr val="tx1"/>
                </a:solidFill>
                <a:latin typeface="Arial" panose="020B0604020202020204" pitchFamily="34" charset="0"/>
                <a:cs typeface="Arial" panose="020B0604020202020204" pitchFamily="34" charset="0"/>
              </a:rPr>
              <a:t>.</a:t>
            </a:r>
          </a:p>
        </p:txBody>
      </p:sp>
      <p:cxnSp>
        <p:nvCxnSpPr>
          <p:cNvPr id="68" name="Straight Arrow Connector 67">
            <a:extLst>
              <a:ext uri="{FF2B5EF4-FFF2-40B4-BE49-F238E27FC236}">
                <a16:creationId xmlns:a16="http://schemas.microsoft.com/office/drawing/2014/main" id="{854961DE-1AF0-67B4-E4D4-7A0A21DB793F}"/>
              </a:ext>
            </a:extLst>
          </p:cNvPr>
          <p:cNvCxnSpPr>
            <a:cxnSpLocks/>
            <a:stCxn id="66" idx="1"/>
          </p:cNvCxnSpPr>
          <p:nvPr/>
        </p:nvCxnSpPr>
        <p:spPr>
          <a:xfrm flipH="1" flipV="1">
            <a:off x="7000240" y="5457133"/>
            <a:ext cx="1895528" cy="59913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2" name="TextBox 81">
            <a:extLst>
              <a:ext uri="{FF2B5EF4-FFF2-40B4-BE49-F238E27FC236}">
                <a16:creationId xmlns:a16="http://schemas.microsoft.com/office/drawing/2014/main" id="{06B0FFEA-918D-F258-4A54-93A2E759D04A}"/>
              </a:ext>
            </a:extLst>
          </p:cNvPr>
          <p:cNvSpPr txBox="1"/>
          <p:nvPr/>
        </p:nvSpPr>
        <p:spPr>
          <a:xfrm>
            <a:off x="62664" y="645928"/>
            <a:ext cx="4518246" cy="1754326"/>
          </a:xfrm>
          <a:prstGeom prst="rect">
            <a:avLst/>
          </a:prstGeom>
          <a:noFill/>
        </p:spPr>
        <p:txBody>
          <a:bodyPr wrap="square" rtlCol="0">
            <a:spAutoFit/>
          </a:bodyPr>
          <a:lstStyle/>
          <a:p>
            <a:r>
              <a:rPr lang="en-US" sz="900" dirty="0">
                <a:latin typeface="Arial" panose="020B0604020202020204" pitchFamily="34" charset="0"/>
                <a:cs typeface="Arial" panose="020B0604020202020204" pitchFamily="34" charset="0"/>
              </a:rPr>
              <a:t>Woman's reproductive systems are in charge of forming gametes (also known as eggs or ova), as well as specific sex hormones and preserving </a:t>
            </a:r>
            <a:r>
              <a:rPr lang="en-US" sz="900" dirty="0" err="1">
                <a:latin typeface="Arial" panose="020B0604020202020204" pitchFamily="34" charset="0"/>
                <a:cs typeface="Arial" panose="020B0604020202020204" pitchFamily="34" charset="0"/>
              </a:rPr>
              <a:t>fertilised</a:t>
            </a:r>
            <a:r>
              <a:rPr lang="en-US" sz="900" dirty="0">
                <a:latin typeface="Arial" panose="020B0604020202020204" pitchFamily="34" charset="0"/>
                <a:cs typeface="Arial" panose="020B0604020202020204" pitchFamily="34" charset="0"/>
              </a:rPr>
              <a:t> eggs as they progress into a complete </a:t>
            </a:r>
            <a:r>
              <a:rPr lang="en-US" sz="900" dirty="0" err="1">
                <a:latin typeface="Arial" panose="020B0604020202020204" pitchFamily="34" charset="0"/>
                <a:cs typeface="Arial" panose="020B0604020202020204" pitchFamily="34" charset="0"/>
              </a:rPr>
              <a:t>foetus</a:t>
            </a:r>
            <a:r>
              <a:rPr lang="en-US" sz="900" dirty="0">
                <a:latin typeface="Arial" panose="020B0604020202020204" pitchFamily="34" charset="0"/>
                <a:cs typeface="Arial" panose="020B0604020202020204" pitchFamily="34" charset="0"/>
              </a:rPr>
              <a:t> and are ready for birth. </a:t>
            </a:r>
            <a:br>
              <a:rPr lang="en-US" sz="900" dirty="0">
                <a:latin typeface="Arial" panose="020B0604020202020204" pitchFamily="34" charset="0"/>
                <a:cs typeface="Arial" panose="020B0604020202020204" pitchFamily="34" charset="0"/>
              </a:rPr>
            </a:br>
            <a:br>
              <a:rPr lang="en-US" sz="900" dirty="0">
                <a:latin typeface="Arial" panose="020B0604020202020204" pitchFamily="34" charset="0"/>
                <a:cs typeface="Arial" panose="020B0604020202020204" pitchFamily="34" charset="0"/>
              </a:rPr>
            </a:br>
            <a:r>
              <a:rPr lang="en-US" sz="900" dirty="0">
                <a:latin typeface="Arial" panose="020B0604020202020204" pitchFamily="34" charset="0"/>
                <a:cs typeface="Arial" panose="020B0604020202020204" pitchFamily="34" charset="0"/>
              </a:rPr>
              <a:t>From the beginning of the menstrual function and menopause, a woman's reproductive period are defined (cessation of menses for 12 consecutive months). </a:t>
            </a:r>
            <a:br>
              <a:rPr lang="en-US" sz="900" dirty="0">
                <a:latin typeface="Arial" panose="020B0604020202020204" pitchFamily="34" charset="0"/>
                <a:cs typeface="Arial" panose="020B0604020202020204" pitchFamily="34" charset="0"/>
              </a:rPr>
            </a:br>
            <a:br>
              <a:rPr lang="en-US" sz="900" dirty="0">
                <a:latin typeface="Arial" panose="020B0604020202020204" pitchFamily="34" charset="0"/>
                <a:cs typeface="Arial" panose="020B0604020202020204" pitchFamily="34" charset="0"/>
              </a:rPr>
            </a:br>
            <a:r>
              <a:rPr lang="en-US" sz="900" dirty="0">
                <a:latin typeface="Arial" panose="020B0604020202020204" pitchFamily="34" charset="0"/>
                <a:cs typeface="Arial" panose="020B0604020202020204" pitchFamily="34" charset="0"/>
              </a:rPr>
              <a:t>Throughout this time, ova are cyclically expelled from the ovary, having the possibility of being </a:t>
            </a:r>
            <a:r>
              <a:rPr lang="en-US" sz="900" dirty="0" err="1">
                <a:latin typeface="Arial" panose="020B0604020202020204" pitchFamily="34" charset="0"/>
                <a:cs typeface="Arial" panose="020B0604020202020204" pitchFamily="34" charset="0"/>
              </a:rPr>
              <a:t>fertilised</a:t>
            </a:r>
            <a:r>
              <a:rPr lang="en-US" sz="900" dirty="0">
                <a:latin typeface="Arial" panose="020B0604020202020204" pitchFamily="34" charset="0"/>
                <a:cs typeface="Arial" panose="020B0604020202020204" pitchFamily="34" charset="0"/>
              </a:rPr>
              <a:t> by male gametes (sperm). The menstrual cycle includes a periodic ejection of eggs, which is a natural aspect of the process (Rosner, et al., 2021).</a:t>
            </a:r>
            <a:br>
              <a:rPr lang="en-US" sz="900" dirty="0">
                <a:latin typeface="Arial" panose="020B0604020202020204" pitchFamily="34" charset="0"/>
                <a:cs typeface="Arial" panose="020B0604020202020204" pitchFamily="34" charset="0"/>
              </a:rPr>
            </a:br>
            <a:r>
              <a:rPr lang="en-US" sz="900" dirty="0">
                <a:latin typeface="Arial" panose="020B0604020202020204" pitchFamily="34" charset="0"/>
                <a:cs typeface="Arial" panose="020B0604020202020204" pitchFamily="34" charset="0"/>
              </a:rPr>
              <a:t>Organs of Female Reproduction</a:t>
            </a:r>
            <a:br>
              <a:rPr lang="en-US" sz="900" dirty="0">
                <a:latin typeface="Arial" panose="020B0604020202020204" pitchFamily="34" charset="0"/>
                <a:cs typeface="Arial" panose="020B0604020202020204" pitchFamily="34" charset="0"/>
              </a:rPr>
            </a:br>
            <a:endParaRPr lang="en-US" sz="900" dirty="0">
              <a:latin typeface="Arial" panose="020B0604020202020204" pitchFamily="34" charset="0"/>
              <a:cs typeface="Arial" panose="020B0604020202020204" pitchFamily="34" charset="0"/>
            </a:endParaRPr>
          </a:p>
        </p:txBody>
      </p:sp>
      <p:sp>
        <p:nvSpPr>
          <p:cNvPr id="95" name="TextBox 94">
            <a:extLst>
              <a:ext uri="{FF2B5EF4-FFF2-40B4-BE49-F238E27FC236}">
                <a16:creationId xmlns:a16="http://schemas.microsoft.com/office/drawing/2014/main" id="{ABE0C0EF-37B5-1C9B-4AA6-5275C92852F5}"/>
              </a:ext>
            </a:extLst>
          </p:cNvPr>
          <p:cNvSpPr txBox="1"/>
          <p:nvPr/>
        </p:nvSpPr>
        <p:spPr>
          <a:xfrm>
            <a:off x="8108898" y="241300"/>
            <a:ext cx="4012773" cy="1477328"/>
          </a:xfrm>
          <a:prstGeom prst="rect">
            <a:avLst/>
          </a:prstGeom>
          <a:noFill/>
        </p:spPr>
        <p:txBody>
          <a:bodyPr wrap="square" rtlCol="0">
            <a:spAutoFit/>
          </a:bodyPr>
          <a:lstStyle/>
          <a:p>
            <a:r>
              <a:rPr lang="en-US" sz="900" dirty="0">
                <a:latin typeface="Arial" panose="020B0604020202020204" pitchFamily="34" charset="0"/>
                <a:cs typeface="Arial" panose="020B0604020202020204" pitchFamily="34" charset="0"/>
              </a:rPr>
              <a:t>The body and cervix make up the uterus. The sub uterine section, which is lower and located beside the cervix, is known as the isthmus and is the upper component of the uterus, that is known as the fundus. The endometrium, myometrium, and serosa are the 3 separate components that make up the uterus lining. The uterus cavity is lined by a mucosa, and hormone stimulus changes the endometrium's size and composition. The </a:t>
            </a:r>
            <a:r>
              <a:rPr lang="en-US" sz="900" dirty="0" err="1">
                <a:latin typeface="Arial" panose="020B0604020202020204" pitchFamily="34" charset="0"/>
                <a:cs typeface="Arial" panose="020B0604020202020204" pitchFamily="34" charset="0"/>
              </a:rPr>
              <a:t>centre</a:t>
            </a:r>
            <a:r>
              <a:rPr lang="en-US" sz="900" dirty="0">
                <a:latin typeface="Arial" panose="020B0604020202020204" pitchFamily="34" charset="0"/>
                <a:cs typeface="Arial" panose="020B0604020202020204" pitchFamily="34" charset="0"/>
              </a:rPr>
              <a:t> and strongest element of the uterus wall, the myometrium, is made up of soft muscle fibers. The uterus's outer layers of tissue is called the serosa (Rosner, et al., 2021).</a:t>
            </a:r>
            <a:endParaRPr lang="en-GB" sz="900" dirty="0">
              <a:latin typeface="Arial" panose="020B0604020202020204" pitchFamily="34" charset="0"/>
              <a:cs typeface="Arial" panose="020B0604020202020204" pitchFamily="34" charset="0"/>
            </a:endParaRPr>
          </a:p>
          <a:p>
            <a:endParaRPr lang="en-US" sz="900" dirty="0">
              <a:latin typeface="Arial" panose="020B0604020202020204" pitchFamily="34" charset="0"/>
              <a:cs typeface="Arial" panose="020B0604020202020204" pitchFamily="34" charset="0"/>
            </a:endParaRPr>
          </a:p>
        </p:txBody>
      </p:sp>
      <p:sp>
        <p:nvSpPr>
          <p:cNvPr id="97" name="TextBox 96">
            <a:extLst>
              <a:ext uri="{FF2B5EF4-FFF2-40B4-BE49-F238E27FC236}">
                <a16:creationId xmlns:a16="http://schemas.microsoft.com/office/drawing/2014/main" id="{3EBBF88A-B9D1-4319-1D0A-BB7B23238A66}"/>
              </a:ext>
            </a:extLst>
          </p:cNvPr>
          <p:cNvSpPr txBox="1"/>
          <p:nvPr/>
        </p:nvSpPr>
        <p:spPr>
          <a:xfrm>
            <a:off x="1057275" y="4163536"/>
            <a:ext cx="2066925" cy="1061829"/>
          </a:xfrm>
          <a:prstGeom prst="rect">
            <a:avLst/>
          </a:prstGeom>
          <a:noFill/>
        </p:spPr>
        <p:txBody>
          <a:bodyPr wrap="square">
            <a:spAutoFit/>
          </a:bodyPr>
          <a:lstStyle/>
          <a:p>
            <a:r>
              <a:rPr lang="en-US" sz="900" dirty="0">
                <a:solidFill>
                  <a:schemeClr val="tx1"/>
                </a:solidFill>
                <a:latin typeface="Arial" panose="020B0604020202020204" pitchFamily="34" charset="0"/>
                <a:cs typeface="Arial" panose="020B0604020202020204" pitchFamily="34" charset="0"/>
              </a:rPr>
              <a:t>The female reproductive organ defined as the uterus, commonly referred to as the womb, performs a variety of tasks during the stages of conception, pregnancy, ovulation, and childbirth (Rosner, et al., 2021).</a:t>
            </a:r>
            <a:br>
              <a:rPr lang="en-US" sz="900" dirty="0">
                <a:latin typeface="Arial" panose="020B0604020202020204" pitchFamily="34" charset="0"/>
                <a:cs typeface="Arial" panose="020B0604020202020204" pitchFamily="34" charset="0"/>
              </a:rPr>
            </a:br>
            <a:endParaRPr lang="en-US" sz="900" dirty="0"/>
          </a:p>
        </p:txBody>
      </p:sp>
    </p:spTree>
    <p:extLst>
      <p:ext uri="{BB962C8B-B14F-4D97-AF65-F5344CB8AC3E}">
        <p14:creationId xmlns:p14="http://schemas.microsoft.com/office/powerpoint/2010/main" val="223029714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9" name="Rectangle 25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1" name="Arc 26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8" name="Title 1">
            <a:extLst>
              <a:ext uri="{FF2B5EF4-FFF2-40B4-BE49-F238E27FC236}">
                <a16:creationId xmlns:a16="http://schemas.microsoft.com/office/drawing/2014/main" id="{5D2FDFFC-5B17-880F-7141-AED3ACF40C18}"/>
              </a:ext>
            </a:extLst>
          </p:cNvPr>
          <p:cNvSpPr>
            <a:spLocks noGrp="1"/>
          </p:cNvSpPr>
          <p:nvPr>
            <p:ph type="title"/>
          </p:nvPr>
        </p:nvSpPr>
        <p:spPr>
          <a:xfrm>
            <a:off x="5894962" y="479493"/>
            <a:ext cx="5458838" cy="1325563"/>
          </a:xfrm>
        </p:spPr>
        <p:txBody>
          <a:bodyPr>
            <a:normAutofit/>
          </a:bodyPr>
          <a:lstStyle/>
          <a:p>
            <a:r>
              <a:rPr lang="en-GB" b="1">
                <a:latin typeface="Arial" panose="020B0604020202020204" pitchFamily="34" charset="0"/>
                <a:cs typeface="Arial" panose="020B0604020202020204" pitchFamily="34" charset="0"/>
              </a:rPr>
              <a:t>Uterine Fibroids</a:t>
            </a:r>
          </a:p>
        </p:txBody>
      </p:sp>
      <p:sp>
        <p:nvSpPr>
          <p:cNvPr id="263" name="Freeform: Shape 26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Diagram&#10;&#10;Description automatically generated">
            <a:extLst>
              <a:ext uri="{FF2B5EF4-FFF2-40B4-BE49-F238E27FC236}">
                <a16:creationId xmlns:a16="http://schemas.microsoft.com/office/drawing/2014/main" id="{D210AA65-E0D4-05E0-1313-8D493181F8EA}"/>
              </a:ext>
            </a:extLst>
          </p:cNvPr>
          <p:cNvPicPr>
            <a:picLocks noChangeAspect="1"/>
          </p:cNvPicPr>
          <p:nvPr/>
        </p:nvPicPr>
        <p:blipFill>
          <a:blip r:embed="rId3"/>
          <a:stretch>
            <a:fillRect/>
          </a:stretch>
        </p:blipFill>
        <p:spPr>
          <a:xfrm>
            <a:off x="703182" y="1289854"/>
            <a:ext cx="4777381" cy="410854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151" name="Content Placeholder 61">
            <a:extLst>
              <a:ext uri="{FF2B5EF4-FFF2-40B4-BE49-F238E27FC236}">
                <a16:creationId xmlns:a16="http://schemas.microsoft.com/office/drawing/2014/main" id="{099E89FD-46E9-62FE-D955-88EC5830BB91}"/>
              </a:ext>
            </a:extLst>
          </p:cNvPr>
          <p:cNvGraphicFramePr>
            <a:graphicFrameLocks noGrp="1"/>
          </p:cNvGraphicFramePr>
          <p:nvPr>
            <p:ph idx="1"/>
            <p:extLst>
              <p:ext uri="{D42A27DB-BD31-4B8C-83A1-F6EECF244321}">
                <p14:modId xmlns:p14="http://schemas.microsoft.com/office/powerpoint/2010/main" val="1803559538"/>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59210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45" name="Rectangle 114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a:extLst>
              <a:ext uri="{FF2B5EF4-FFF2-40B4-BE49-F238E27FC236}">
                <a16:creationId xmlns:a16="http://schemas.microsoft.com/office/drawing/2014/main" id="{8DD1E3E4-14E3-270D-BBC4-127740F13D74}"/>
              </a:ext>
            </a:extLst>
          </p:cNvPr>
          <p:cNvSpPr txBox="1"/>
          <p:nvPr/>
        </p:nvSpPr>
        <p:spPr>
          <a:xfrm>
            <a:off x="838200" y="365125"/>
            <a:ext cx="5393361"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000" b="1" kern="1200" dirty="0">
                <a:solidFill>
                  <a:schemeClr val="tx1"/>
                </a:solidFill>
                <a:latin typeface="Arial" panose="020B0604020202020204" pitchFamily="34" charset="0"/>
                <a:ea typeface="+mj-ea"/>
                <a:cs typeface="Arial" panose="020B0604020202020204" pitchFamily="34" charset="0"/>
              </a:rPr>
              <a:t>Management and Treatment</a:t>
            </a:r>
          </a:p>
        </p:txBody>
      </p:sp>
      <p:sp>
        <p:nvSpPr>
          <p:cNvPr id="1147" name="Freeform: Shape 114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05" name="Content Placeholder 2">
            <a:extLst>
              <a:ext uri="{FF2B5EF4-FFF2-40B4-BE49-F238E27FC236}">
                <a16:creationId xmlns:a16="http://schemas.microsoft.com/office/drawing/2014/main" id="{9A4CF394-100A-731C-DAB4-336A54F8FE33}"/>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900" dirty="0"/>
              <a:t>Numerous fibroids can be asymptomatic, but in 30–40percent of instances, depends on the place and dimensions, they manifest a range of symptoms. Excessive menstrual period brought on by fibroids might result in potentially fatal </a:t>
            </a:r>
            <a:r>
              <a:rPr lang="en-US" sz="900" dirty="0" err="1"/>
              <a:t>anaemia</a:t>
            </a:r>
            <a:r>
              <a:rPr lang="en-US" sz="900" dirty="0"/>
              <a:t> (</a:t>
            </a:r>
            <a:r>
              <a:rPr lang="en-US" sz="900" dirty="0" err="1"/>
              <a:t>Donnez</a:t>
            </a:r>
            <a:r>
              <a:rPr lang="en-US" sz="900" dirty="0"/>
              <a:t> &amp; Dolmans, 2016).</a:t>
            </a:r>
          </a:p>
          <a:p>
            <a:r>
              <a:rPr lang="en-US" sz="900" dirty="0"/>
              <a:t>The majority of available forms of approaches require surgical treatments, however the patient's age and needs to protect possibility of conception or resist "radical" operation like a hysterectomy determine the healthcare options (</a:t>
            </a:r>
            <a:r>
              <a:rPr lang="en-US" sz="900" dirty="0" err="1"/>
              <a:t>Donnez</a:t>
            </a:r>
            <a:r>
              <a:rPr lang="en-US" sz="900" dirty="0"/>
              <a:t> &amp; Dolmans, 2016).</a:t>
            </a:r>
          </a:p>
          <a:p>
            <a:r>
              <a:rPr lang="en-US" sz="900" dirty="0"/>
              <a:t>There are three methods mainly known and they are: Hysterectomy which removes the whole womb, Fibroids embolization which embolizes arteries in a way uterus is preserved and and the slicing method where the surgeon cuts fibroids into small chips (</a:t>
            </a:r>
            <a:r>
              <a:rPr lang="en-US" sz="900" dirty="0" err="1"/>
              <a:t>Donnez</a:t>
            </a:r>
            <a:r>
              <a:rPr lang="en-US" sz="900" dirty="0"/>
              <a:t> &amp; Dolmans, 2016).</a:t>
            </a:r>
          </a:p>
          <a:p>
            <a:r>
              <a:rPr lang="en-US" sz="900" dirty="0"/>
              <a:t>A few significant connections among nutrition and uterine fibroids have been discovered by studies. For instance, a deficiency in vitamin D and an inadequate intake of fruits and vegetables can raise your risk. Limiting certain foods and adding others to your diet can help you decrease fibroid risk and may also promote a moderate weight (</a:t>
            </a:r>
            <a:r>
              <a:rPr lang="en-US" sz="900" dirty="0" err="1"/>
              <a:t>Satmary</a:t>
            </a:r>
            <a:r>
              <a:rPr lang="en-US" sz="900" dirty="0"/>
              <a:t> &amp; </a:t>
            </a:r>
            <a:r>
              <a:rPr lang="en-US" sz="900" dirty="0" err="1"/>
              <a:t>Lovering</a:t>
            </a:r>
            <a:r>
              <a:rPr lang="en-US" sz="900" dirty="0"/>
              <a:t>, 2022).</a:t>
            </a:r>
          </a:p>
          <a:p>
            <a:r>
              <a:rPr lang="en-US" sz="900" dirty="0"/>
              <a:t>Numerous uterine fibroids lifestyle factors, like age and family background, are outside of your power. You can take a variety of actions to reduce your risk. Being  Overweight is a recognized risk factor for the formation of uterine fibroids, although exercise could as well serve as a preventative measure, so </a:t>
            </a:r>
            <a:r>
              <a:rPr lang="en-US" sz="900" dirty="0" err="1"/>
              <a:t>stgaying</a:t>
            </a:r>
            <a:r>
              <a:rPr lang="en-US" sz="900" dirty="0"/>
              <a:t> active is extremally important to prevent but also treat uterine fibroids (</a:t>
            </a:r>
            <a:r>
              <a:rPr lang="en-US" sz="900" dirty="0" err="1"/>
              <a:t>Satmary</a:t>
            </a:r>
            <a:r>
              <a:rPr lang="en-US" sz="900" dirty="0"/>
              <a:t> &amp; </a:t>
            </a:r>
            <a:r>
              <a:rPr lang="en-US" sz="900" dirty="0" err="1"/>
              <a:t>Lovering</a:t>
            </a:r>
            <a:r>
              <a:rPr lang="en-US" sz="900" dirty="0"/>
              <a:t>, 2022).</a:t>
            </a:r>
          </a:p>
          <a:p>
            <a:r>
              <a:rPr lang="en-US" sz="900" dirty="0"/>
              <a:t>Finally, when the disease is diagnosed by ultrasonography or MRI, asymptomatic fibroids don't need to be treated. All alternative treatments, including medicinal, radiological, and surgical ones, must be explained to women, along with any potential benefits or drawbacks. With the addition of new instruments to their arsenal, </a:t>
            </a:r>
            <a:r>
              <a:rPr lang="en-US" sz="900" dirty="0" err="1"/>
              <a:t>gynaecologists</a:t>
            </a:r>
            <a:r>
              <a:rPr lang="en-US" sz="900" dirty="0"/>
              <a:t> can now employ cutting-edge management techniques for uterine fibroids (Rosner, et al., 2021).</a:t>
            </a:r>
          </a:p>
          <a:p>
            <a:endParaRPr lang="en-US" sz="900" dirty="0"/>
          </a:p>
        </p:txBody>
      </p:sp>
      <p:sp>
        <p:nvSpPr>
          <p:cNvPr id="1149" name="Oval 114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am, 2016)">
            <a:extLst>
              <a:ext uri="{FF2B5EF4-FFF2-40B4-BE49-F238E27FC236}">
                <a16:creationId xmlns:a16="http://schemas.microsoft.com/office/drawing/2014/main" id="{AE81720A-BB21-4606-3171-C190B38C80ED}"/>
              </a:ext>
            </a:extLst>
          </p:cNvPr>
          <p:cNvPicPr>
            <a:picLocks noChangeAspect="1"/>
          </p:cNvPicPr>
          <p:nvPr/>
        </p:nvPicPr>
        <p:blipFill>
          <a:blip r:embed="rId3"/>
          <a:stretch>
            <a:fillRect/>
          </a:stretch>
        </p:blipFill>
        <p:spPr>
          <a:xfrm>
            <a:off x="7447286" y="1270000"/>
            <a:ext cx="4220950" cy="289093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151" name="Freeform: Shape 115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153" name="Straight Connector 115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155" name="Freeform: Shape 115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157" name="Freeform: Shape 115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59" name="Freeform: Shape 115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401A16BD-66D8-21F0-B54A-5F3A37495E43}"/>
              </a:ext>
            </a:extLst>
          </p:cNvPr>
          <p:cNvSpPr txBox="1"/>
          <p:nvPr/>
        </p:nvSpPr>
        <p:spPr>
          <a:xfrm>
            <a:off x="10679185" y="4160940"/>
            <a:ext cx="973123" cy="507831"/>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(Team, 2016)</a:t>
            </a:r>
          </a:p>
          <a:p>
            <a:endParaRPr lang="en-US" dirty="0"/>
          </a:p>
        </p:txBody>
      </p:sp>
    </p:spTree>
    <p:extLst>
      <p:ext uri="{BB962C8B-B14F-4D97-AF65-F5344CB8AC3E}">
        <p14:creationId xmlns:p14="http://schemas.microsoft.com/office/powerpoint/2010/main" val="1862361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1B4B5-2B4E-0092-6282-2526B1964D82}"/>
              </a:ext>
            </a:extLst>
          </p:cNvPr>
          <p:cNvSpPr>
            <a:spLocks noGrp="1"/>
          </p:cNvSpPr>
          <p:nvPr>
            <p:ph type="title"/>
          </p:nvPr>
        </p:nvSpPr>
        <p:spPr>
          <a:xfrm>
            <a:off x="1653363" y="365760"/>
            <a:ext cx="9367203" cy="1188720"/>
          </a:xfrm>
        </p:spPr>
        <p:txBody>
          <a:bodyPr>
            <a:normAutofit/>
          </a:bodyPr>
          <a:lstStyle/>
          <a:p>
            <a:r>
              <a:rPr lang="en-GB"/>
              <a:t>References</a:t>
            </a:r>
          </a:p>
        </p:txBody>
      </p:sp>
      <p:sp>
        <p:nvSpPr>
          <p:cNvPr id="104" name="Freeform: Shape 10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Shape 10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 name="Freeform: Shape 10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2">
            <a:extLst>
              <a:ext uri="{FF2B5EF4-FFF2-40B4-BE49-F238E27FC236}">
                <a16:creationId xmlns:a16="http://schemas.microsoft.com/office/drawing/2014/main" id="{E8843AE2-E89C-5FBA-F2EE-CD568901CB72}"/>
              </a:ext>
            </a:extLst>
          </p:cNvPr>
          <p:cNvSpPr>
            <a:spLocks noGrp="1" noChangeArrowheads="1"/>
          </p:cNvSpPr>
          <p:nvPr>
            <p:ph idx="1"/>
          </p:nvPr>
        </p:nvSpPr>
        <p:spPr bwMode="auto">
          <a:xfrm>
            <a:off x="1224386" y="1589210"/>
            <a:ext cx="10403170" cy="5166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304704" rIns="91440" bIns="45720" numCol="1" anchor="t"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Archive, P. o., (2022). </a:t>
            </a:r>
            <a:r>
              <a:rPr kumimoji="0" lang="en-US" altLang="en-US" sz="800" b="0" i="1"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Wix</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https://images-wixmp-ed30a86b8c4ca887773594c2.wixmp.com/f/7f204e32-1a14-4142-bad3-1a42ae148040/dbfox50-866b14ef-4e26-43e4-99f8-de18013c2432.png/v1/fill/w_1024,h_1211,q_75,strp/vector_women_long_hair_style_by_checonx-dbfox50.png?token=eyJ0eXAiOiJKV1QiLCJhb</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11 06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Arrowsmith, S., Robinson, H., Noble, K. &amp; Wray, S., (2012). What do we know about what happens to myometrial function as women age?.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J Muscle Res Cell </a:t>
            </a:r>
            <a:r>
              <a:rPr kumimoji="0" lang="en-US" altLang="en-US" sz="800" b="0" i="1"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Motil</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33(209–217), p. 1.</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Biggers, A. &amp; West, M., 2021.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Medical News Today.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www.medicalnewstoday.com</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/articles/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female-reproductive-organ-anatomy#cervix-and-vagina</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16 07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Critchley, H. O. D., </a:t>
            </a:r>
            <a:r>
              <a:rPr kumimoji="0" lang="en-US" altLang="en-US" sz="8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Maybin</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J. A., Armstrong, G. M. &amp; Williams, A. R. W., (2020). Physiology of the Endometrium and Regulation of Menstruation.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Physiological Reviews,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Volume 1, p. 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Donnez</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J. &amp; Dolmans, M.-M., 2016. Uterine fibroid management: from the present to the future.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Human Reproduction,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22(6), p. 3.</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Gasner</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A. &amp; A, A. P., (2022). Physiology, Uterus.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National Library of Medicine,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Volume 1.</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Giuliani, E., As-</a:t>
            </a:r>
            <a:r>
              <a:rPr kumimoji="0" lang="en-US" altLang="en-US" sz="8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Sanie</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S. &amp; Marsh, E. E., 2020. Epidemiology and management of uterine fibroids.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International Journal of Gynecology &amp; Obstetrics,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149(1), p. 1.</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Images, G., (2016.)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iStock.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www.istockphoto.com</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/video/uterus-gm626887684-111448207</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11 06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Institute, N. C., (2022).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NIH National Cancer Institute.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www.cancer.gov</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/publications/dictionaries/cancer-terms/def/reproductive-system</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11 06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Rosner, J., Samardzic, T. &amp; </a:t>
            </a:r>
            <a:r>
              <a:rPr kumimoji="0" lang="en-US" altLang="en-US" sz="8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Sarao</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M. S., (2021). Physiology, Female Reproduction.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National Library of Medicine,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p. 1.</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Satmary</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W. A. &amp; </a:t>
            </a:r>
            <a:r>
              <a:rPr kumimoji="0" lang="en-US" altLang="en-US" sz="8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Lovering</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C., (2022).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Healthline.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www.healthline.com</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womens</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-health/how-to-manage-weight-gain-with-uterine-fibroids#what-are-fibroids</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16 07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Staff, M. C., (2022).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Mayo Clinic.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www.mayoclinic.org</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/diseases-conditions/uterine-fibroids/symptoms-causes/syc-20354288</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22 06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Stewart, E. A., (2001). Uterine fibroids.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The Lancet,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357(9252), p. 1.</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Stewart, E. A. et al., (2016). Uterine fibroids.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Nature Reviews Disease Primers,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2(16043), p. 1.</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Team, E., (2016).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The Health Site.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www.thehealthsite.com</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/diseases-conditions/diseases-conditions-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womens</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-health/uterine-fibroids-uterus-saving-non-surgical-treatment-for-the-condition-826171/</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2022 07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Todd, N., (2021). </a:t>
            </a:r>
            <a:r>
              <a:rPr kumimoji="0" lang="en-US" altLang="en-US" sz="8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Web MD. </a:t>
            </a: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www.webmd.com</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/women/uterine-fibroids/uterine-fibroids-dos-and-</a:t>
            </a:r>
            <a:r>
              <a:rPr kumimoji="0" lang="en-US" altLang="en-US" sz="800" b="0" i="0" u="sng"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donts</a:t>
            </a:r>
            <a:r>
              <a:rPr kumimoji="0" lang="en-US" altLang="en-US" sz="8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#:~:text=A%20recent%20study%20found%20that,could%20help%20improve%20your%20symptoms.</a:t>
            </a:r>
            <a:b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8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07 07 2022].</a:t>
            </a: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8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5604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1734</TotalTime>
  <Words>1982</Words>
  <Application>Microsoft Macintosh PowerPoint</Application>
  <PresentationFormat>Widescreen</PresentationFormat>
  <Paragraphs>52</Paragraphs>
  <Slides>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Feminine Reproductive System</vt:lpstr>
      <vt:lpstr>PowerPoint Presentation</vt:lpstr>
      <vt:lpstr>Uterine Fibroids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Feminine Reproductive System</dc:title>
  <dc:creator>Michelle Garcia Dos Santos (1921108)</dc:creator>
  <cp:lastModifiedBy>Michelle Garcia Dos Santos (1921108)</cp:lastModifiedBy>
  <cp:revision>2</cp:revision>
  <dcterms:created xsi:type="dcterms:W3CDTF">2022-06-11T18:53:25Z</dcterms:created>
  <dcterms:modified xsi:type="dcterms:W3CDTF">2022-07-19T11:34:14Z</dcterms:modified>
</cp:coreProperties>
</file>