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2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Braha" userId="2df20142b03c7265" providerId="LiveId" clId="{560B3742-B651-42A2-A98B-8C20FD4FB5DA}"/>
    <pc:docChg chg="modSld">
      <pc:chgData name="Madalina Braha" userId="2df20142b03c7265" providerId="LiveId" clId="{560B3742-B651-42A2-A98B-8C20FD4FB5DA}" dt="2025-04-16T06:58:51.872" v="6" actId="20577"/>
      <pc:docMkLst>
        <pc:docMk/>
      </pc:docMkLst>
      <pc:sldChg chg="modSp mod">
        <pc:chgData name="Madalina Braha" userId="2df20142b03c7265" providerId="LiveId" clId="{560B3742-B651-42A2-A98B-8C20FD4FB5DA}" dt="2025-04-16T06:58:51.872" v="6" actId="20577"/>
        <pc:sldMkLst>
          <pc:docMk/>
          <pc:sldMk cId="0" sldId="258"/>
        </pc:sldMkLst>
        <pc:spChg chg="mod">
          <ac:chgData name="Madalina Braha" userId="2df20142b03c7265" providerId="LiveId" clId="{560B3742-B651-42A2-A98B-8C20FD4FB5DA}" dt="2025-04-16T06:58:51.872" v="6" actId="20577"/>
          <ac:spMkLst>
            <pc:docMk/>
            <pc:sldMk cId="0" sldId="258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hyperlink" Target="https://group.pingan.com/about_us.html" TargetMode="External"/><Relationship Id="rId1" Type="http://schemas.openxmlformats.org/officeDocument/2006/relationships/hyperlink" Target="https://www.admiral.com/about-us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hyperlink" Target="https://group.pingan.com/about_us.html" TargetMode="External"/><Relationship Id="rId1" Type="http://schemas.openxmlformats.org/officeDocument/2006/relationships/hyperlink" Target="https://www.admiral.com/about-u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A1FAA2-0305-46F7-8305-4205D5FDC4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33EDA2-D5EF-45D8-9EB9-24B42F02CF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Admiral: Leading UK car insurer, known for customer-first approach (Admiral Group, n.d.). </a:t>
          </a:r>
        </a:p>
      </dgm:t>
    </dgm:pt>
    <dgm:pt modelId="{B9F773D5-BCA8-47BC-A67C-8005B0FC76B2}" type="parTrans" cxnId="{A33E0168-DDB4-4A14-81BA-7652D753657D}">
      <dgm:prSet/>
      <dgm:spPr/>
      <dgm:t>
        <a:bodyPr/>
        <a:lstStyle/>
        <a:p>
          <a:endParaRPr lang="en-US"/>
        </a:p>
      </dgm:t>
    </dgm:pt>
    <dgm:pt modelId="{4218535F-07EB-4E49-AEE2-BBB269F7EFBA}" type="sibTrans" cxnId="{A33E0168-DDB4-4A14-81BA-7652D753657D}">
      <dgm:prSet/>
      <dgm:spPr/>
      <dgm:t>
        <a:bodyPr/>
        <a:lstStyle/>
        <a:p>
          <a:endParaRPr lang="en-US"/>
        </a:p>
      </dgm:t>
    </dgm:pt>
    <dgm:pt modelId="{C5D5DB7D-E714-4D6C-A88C-2717E35057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Ping An: One of China's biggest, tech-driven insurance companies (Ping An Group, n.d.)</a:t>
          </a:r>
        </a:p>
      </dgm:t>
    </dgm:pt>
    <dgm:pt modelId="{18D6F99B-7CAD-4190-B164-8B88D7189923}" type="parTrans" cxnId="{95C29520-A9EF-4473-8587-3B405494AB38}">
      <dgm:prSet/>
      <dgm:spPr/>
      <dgm:t>
        <a:bodyPr/>
        <a:lstStyle/>
        <a:p>
          <a:endParaRPr lang="en-US"/>
        </a:p>
      </dgm:t>
    </dgm:pt>
    <dgm:pt modelId="{1CFFFD51-788C-4664-9A43-348F0955374E}" type="sibTrans" cxnId="{95C29520-A9EF-4473-8587-3B405494AB38}">
      <dgm:prSet/>
      <dgm:spPr/>
      <dgm:t>
        <a:bodyPr/>
        <a:lstStyle/>
        <a:p>
          <a:endParaRPr lang="en-US"/>
        </a:p>
      </dgm:t>
    </dgm:pt>
    <dgm:pt modelId="{C01D75E2-CE67-4426-90EF-3C4D142462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Partnering to combine strengths and tap into China's market</a:t>
          </a:r>
        </a:p>
      </dgm:t>
    </dgm:pt>
    <dgm:pt modelId="{96D0E34C-CCEE-419B-B81E-7BEBFB81B8B5}" type="parTrans" cxnId="{7AE9CC61-331D-40F5-A886-DDE3CFF54E55}">
      <dgm:prSet/>
      <dgm:spPr/>
      <dgm:t>
        <a:bodyPr/>
        <a:lstStyle/>
        <a:p>
          <a:endParaRPr lang="en-US"/>
        </a:p>
      </dgm:t>
    </dgm:pt>
    <dgm:pt modelId="{1B30DD1E-6694-4BBA-8783-988D15886A82}" type="sibTrans" cxnId="{7AE9CC61-331D-40F5-A886-DDE3CFF54E55}">
      <dgm:prSet/>
      <dgm:spPr/>
      <dgm:t>
        <a:bodyPr/>
        <a:lstStyle/>
        <a:p>
          <a:endParaRPr lang="en-US"/>
        </a:p>
      </dgm:t>
    </dgm:pt>
    <dgm:pt modelId="{BC0DC02C-D390-44B0-B54B-98019BF68F8F}" type="pres">
      <dgm:prSet presAssocID="{19A1FAA2-0305-46F7-8305-4205D5FDC48B}" presName="root" presStyleCnt="0">
        <dgm:presLayoutVars>
          <dgm:dir/>
          <dgm:resizeHandles val="exact"/>
        </dgm:presLayoutVars>
      </dgm:prSet>
      <dgm:spPr/>
    </dgm:pt>
    <dgm:pt modelId="{3AA84896-C520-436C-8D4B-F69DA8340E87}" type="pres">
      <dgm:prSet presAssocID="{3933EDA2-D5EF-45D8-9EB9-24B42F02CFED}" presName="compNode" presStyleCnt="0"/>
      <dgm:spPr/>
    </dgm:pt>
    <dgm:pt modelId="{85FD0F32-08E3-4693-858C-4BE2896F82F6}" type="pres">
      <dgm:prSet presAssocID="{3933EDA2-D5EF-45D8-9EB9-24B42F02CFED}" presName="bgRect" presStyleLbl="bgShp" presStyleIdx="0" presStyleCnt="3"/>
      <dgm:spPr/>
    </dgm:pt>
    <dgm:pt modelId="{49A01EB4-C9F1-44CC-91A9-7BD6BEB2CCDA}" type="pres">
      <dgm:prSet presAssocID="{3933EDA2-D5EF-45D8-9EB9-24B42F02CF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67E2BAA-6228-47ED-BCDF-9CE35B30BBD8}" type="pres">
      <dgm:prSet presAssocID="{3933EDA2-D5EF-45D8-9EB9-24B42F02CFED}" presName="spaceRect" presStyleCnt="0"/>
      <dgm:spPr/>
    </dgm:pt>
    <dgm:pt modelId="{04BE140D-771E-4E0B-943F-A37A98B33E57}" type="pres">
      <dgm:prSet presAssocID="{3933EDA2-D5EF-45D8-9EB9-24B42F02CFED}" presName="parTx" presStyleLbl="revTx" presStyleIdx="0" presStyleCnt="3">
        <dgm:presLayoutVars>
          <dgm:chMax val="0"/>
          <dgm:chPref val="0"/>
        </dgm:presLayoutVars>
      </dgm:prSet>
      <dgm:spPr/>
    </dgm:pt>
    <dgm:pt modelId="{85AAE794-FBFC-4D22-A1DE-E3E20ACD1E33}" type="pres">
      <dgm:prSet presAssocID="{4218535F-07EB-4E49-AEE2-BBB269F7EFBA}" presName="sibTrans" presStyleCnt="0"/>
      <dgm:spPr/>
    </dgm:pt>
    <dgm:pt modelId="{330970AC-2A84-4A92-AFBD-49B1E5444F09}" type="pres">
      <dgm:prSet presAssocID="{C5D5DB7D-E714-4D6C-A88C-2717E350576F}" presName="compNode" presStyleCnt="0"/>
      <dgm:spPr/>
    </dgm:pt>
    <dgm:pt modelId="{C2DA667A-77D5-4D89-AD9C-2D830D8C8B38}" type="pres">
      <dgm:prSet presAssocID="{C5D5DB7D-E714-4D6C-A88C-2717E350576F}" presName="bgRect" presStyleLbl="bgShp" presStyleIdx="1" presStyleCnt="3"/>
      <dgm:spPr/>
    </dgm:pt>
    <dgm:pt modelId="{65F13822-5A90-42E7-A89D-49BAEE0C35C9}" type="pres">
      <dgm:prSet presAssocID="{C5D5DB7D-E714-4D6C-A88C-2717E350576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tennis"/>
        </a:ext>
      </dgm:extLst>
    </dgm:pt>
    <dgm:pt modelId="{0A4E1B63-F2ED-4857-9D86-35BA96EC382F}" type="pres">
      <dgm:prSet presAssocID="{C5D5DB7D-E714-4D6C-A88C-2717E350576F}" presName="spaceRect" presStyleCnt="0"/>
      <dgm:spPr/>
    </dgm:pt>
    <dgm:pt modelId="{7706495E-30F1-474C-BDA6-0526612B7319}" type="pres">
      <dgm:prSet presAssocID="{C5D5DB7D-E714-4D6C-A88C-2717E350576F}" presName="parTx" presStyleLbl="revTx" presStyleIdx="1" presStyleCnt="3">
        <dgm:presLayoutVars>
          <dgm:chMax val="0"/>
          <dgm:chPref val="0"/>
        </dgm:presLayoutVars>
      </dgm:prSet>
      <dgm:spPr/>
    </dgm:pt>
    <dgm:pt modelId="{1E5444C2-91C2-4094-9ACE-2F1C02D187F3}" type="pres">
      <dgm:prSet presAssocID="{1CFFFD51-788C-4664-9A43-348F0955374E}" presName="sibTrans" presStyleCnt="0"/>
      <dgm:spPr/>
    </dgm:pt>
    <dgm:pt modelId="{554AEECC-78A2-48E3-9D06-63271AEDED10}" type="pres">
      <dgm:prSet presAssocID="{C01D75E2-CE67-4426-90EF-3C4D142462A0}" presName="compNode" presStyleCnt="0"/>
      <dgm:spPr/>
    </dgm:pt>
    <dgm:pt modelId="{08D0CE1F-1266-4253-A8B6-7C8A1B651361}" type="pres">
      <dgm:prSet presAssocID="{C01D75E2-CE67-4426-90EF-3C4D142462A0}" presName="bgRect" presStyleLbl="bgShp" presStyleIdx="2" presStyleCnt="3"/>
      <dgm:spPr/>
    </dgm:pt>
    <dgm:pt modelId="{D32F84A8-184F-4F97-BBEA-5AADC8AE2149}" type="pres">
      <dgm:prSet presAssocID="{C01D75E2-CE67-4426-90EF-3C4D142462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ACB46D6-C3AC-4E81-8AB5-6B5D42921A46}" type="pres">
      <dgm:prSet presAssocID="{C01D75E2-CE67-4426-90EF-3C4D142462A0}" presName="spaceRect" presStyleCnt="0"/>
      <dgm:spPr/>
    </dgm:pt>
    <dgm:pt modelId="{EFE88094-EB48-42F5-870E-61768D8CA4C2}" type="pres">
      <dgm:prSet presAssocID="{C01D75E2-CE67-4426-90EF-3C4D142462A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5C29520-A9EF-4473-8587-3B405494AB38}" srcId="{19A1FAA2-0305-46F7-8305-4205D5FDC48B}" destId="{C5D5DB7D-E714-4D6C-A88C-2717E350576F}" srcOrd="1" destOrd="0" parTransId="{18D6F99B-7CAD-4190-B164-8B88D7189923}" sibTransId="{1CFFFD51-788C-4664-9A43-348F0955374E}"/>
    <dgm:cxn modelId="{E19BA939-5A12-4A89-B953-9B2F742CCE32}" type="presOf" srcId="{3933EDA2-D5EF-45D8-9EB9-24B42F02CFED}" destId="{04BE140D-771E-4E0B-943F-A37A98B33E57}" srcOrd="0" destOrd="0" presId="urn:microsoft.com/office/officeart/2018/2/layout/IconVerticalSolidList"/>
    <dgm:cxn modelId="{7AE9CC61-331D-40F5-A886-DDE3CFF54E55}" srcId="{19A1FAA2-0305-46F7-8305-4205D5FDC48B}" destId="{C01D75E2-CE67-4426-90EF-3C4D142462A0}" srcOrd="2" destOrd="0" parTransId="{96D0E34C-CCEE-419B-B81E-7BEBFB81B8B5}" sibTransId="{1B30DD1E-6694-4BBA-8783-988D15886A82}"/>
    <dgm:cxn modelId="{A33E0168-DDB4-4A14-81BA-7652D753657D}" srcId="{19A1FAA2-0305-46F7-8305-4205D5FDC48B}" destId="{3933EDA2-D5EF-45D8-9EB9-24B42F02CFED}" srcOrd="0" destOrd="0" parTransId="{B9F773D5-BCA8-47BC-A67C-8005B0FC76B2}" sibTransId="{4218535F-07EB-4E49-AEE2-BBB269F7EFBA}"/>
    <dgm:cxn modelId="{768FEDDE-FF40-42FF-A83C-0D0F8FAFA93B}" type="presOf" srcId="{C01D75E2-CE67-4426-90EF-3C4D142462A0}" destId="{EFE88094-EB48-42F5-870E-61768D8CA4C2}" srcOrd="0" destOrd="0" presId="urn:microsoft.com/office/officeart/2018/2/layout/IconVerticalSolidList"/>
    <dgm:cxn modelId="{A60E20E1-16A8-4DB2-9D4A-C834A1855C9F}" type="presOf" srcId="{C5D5DB7D-E714-4D6C-A88C-2717E350576F}" destId="{7706495E-30F1-474C-BDA6-0526612B7319}" srcOrd="0" destOrd="0" presId="urn:microsoft.com/office/officeart/2018/2/layout/IconVerticalSolidList"/>
    <dgm:cxn modelId="{2653E6F7-F90B-4058-AAA2-CE5C3D4986C3}" type="presOf" srcId="{19A1FAA2-0305-46F7-8305-4205D5FDC48B}" destId="{BC0DC02C-D390-44B0-B54B-98019BF68F8F}" srcOrd="0" destOrd="0" presId="urn:microsoft.com/office/officeart/2018/2/layout/IconVerticalSolidList"/>
    <dgm:cxn modelId="{C6CC9F7B-B819-4241-BEE9-C25E6B951D38}" type="presParOf" srcId="{BC0DC02C-D390-44B0-B54B-98019BF68F8F}" destId="{3AA84896-C520-436C-8D4B-F69DA8340E87}" srcOrd="0" destOrd="0" presId="urn:microsoft.com/office/officeart/2018/2/layout/IconVerticalSolidList"/>
    <dgm:cxn modelId="{997FB73F-B5D6-42EF-8F1F-F9587CFE0372}" type="presParOf" srcId="{3AA84896-C520-436C-8D4B-F69DA8340E87}" destId="{85FD0F32-08E3-4693-858C-4BE2896F82F6}" srcOrd="0" destOrd="0" presId="urn:microsoft.com/office/officeart/2018/2/layout/IconVerticalSolidList"/>
    <dgm:cxn modelId="{54482470-B891-4F02-B789-D62F3243C50D}" type="presParOf" srcId="{3AA84896-C520-436C-8D4B-F69DA8340E87}" destId="{49A01EB4-C9F1-44CC-91A9-7BD6BEB2CCDA}" srcOrd="1" destOrd="0" presId="urn:microsoft.com/office/officeart/2018/2/layout/IconVerticalSolidList"/>
    <dgm:cxn modelId="{7D540784-0E25-4B86-9D12-8A4F27A194E5}" type="presParOf" srcId="{3AA84896-C520-436C-8D4B-F69DA8340E87}" destId="{F67E2BAA-6228-47ED-BCDF-9CE35B30BBD8}" srcOrd="2" destOrd="0" presId="urn:microsoft.com/office/officeart/2018/2/layout/IconVerticalSolidList"/>
    <dgm:cxn modelId="{874809C5-6EB4-4072-AA7A-7C5C7CFF00F5}" type="presParOf" srcId="{3AA84896-C520-436C-8D4B-F69DA8340E87}" destId="{04BE140D-771E-4E0B-943F-A37A98B33E57}" srcOrd="3" destOrd="0" presId="urn:microsoft.com/office/officeart/2018/2/layout/IconVerticalSolidList"/>
    <dgm:cxn modelId="{00E408B4-0DA3-45A8-85BA-BB2E1BEC9E3A}" type="presParOf" srcId="{BC0DC02C-D390-44B0-B54B-98019BF68F8F}" destId="{85AAE794-FBFC-4D22-A1DE-E3E20ACD1E33}" srcOrd="1" destOrd="0" presId="urn:microsoft.com/office/officeart/2018/2/layout/IconVerticalSolidList"/>
    <dgm:cxn modelId="{43AE7D60-0C18-4404-81F7-D8CB4C6E1172}" type="presParOf" srcId="{BC0DC02C-D390-44B0-B54B-98019BF68F8F}" destId="{330970AC-2A84-4A92-AFBD-49B1E5444F09}" srcOrd="2" destOrd="0" presId="urn:microsoft.com/office/officeart/2018/2/layout/IconVerticalSolidList"/>
    <dgm:cxn modelId="{F6D50612-0390-4DFA-BF4D-B4B34B5DC04C}" type="presParOf" srcId="{330970AC-2A84-4A92-AFBD-49B1E5444F09}" destId="{C2DA667A-77D5-4D89-AD9C-2D830D8C8B38}" srcOrd="0" destOrd="0" presId="urn:microsoft.com/office/officeart/2018/2/layout/IconVerticalSolidList"/>
    <dgm:cxn modelId="{FFEDEDEF-97B4-4A76-8334-6C6B4368B48E}" type="presParOf" srcId="{330970AC-2A84-4A92-AFBD-49B1E5444F09}" destId="{65F13822-5A90-42E7-A89D-49BAEE0C35C9}" srcOrd="1" destOrd="0" presId="urn:microsoft.com/office/officeart/2018/2/layout/IconVerticalSolidList"/>
    <dgm:cxn modelId="{B9BFE231-9B02-474C-9F1C-A70B4AF3F876}" type="presParOf" srcId="{330970AC-2A84-4A92-AFBD-49B1E5444F09}" destId="{0A4E1B63-F2ED-4857-9D86-35BA96EC382F}" srcOrd="2" destOrd="0" presId="urn:microsoft.com/office/officeart/2018/2/layout/IconVerticalSolidList"/>
    <dgm:cxn modelId="{9D336E78-256B-4D00-B1C0-EA6B45165013}" type="presParOf" srcId="{330970AC-2A84-4A92-AFBD-49B1E5444F09}" destId="{7706495E-30F1-474C-BDA6-0526612B7319}" srcOrd="3" destOrd="0" presId="urn:microsoft.com/office/officeart/2018/2/layout/IconVerticalSolidList"/>
    <dgm:cxn modelId="{2B257E65-3BF4-4880-A69D-0FEC4A1B29EA}" type="presParOf" srcId="{BC0DC02C-D390-44B0-B54B-98019BF68F8F}" destId="{1E5444C2-91C2-4094-9ACE-2F1C02D187F3}" srcOrd="3" destOrd="0" presId="urn:microsoft.com/office/officeart/2018/2/layout/IconVerticalSolidList"/>
    <dgm:cxn modelId="{896F38A1-C6F0-43EA-BF22-934098340243}" type="presParOf" srcId="{BC0DC02C-D390-44B0-B54B-98019BF68F8F}" destId="{554AEECC-78A2-48E3-9D06-63271AEDED10}" srcOrd="4" destOrd="0" presId="urn:microsoft.com/office/officeart/2018/2/layout/IconVerticalSolidList"/>
    <dgm:cxn modelId="{23AE6F28-5345-4F68-85BF-6F6D5CCD7142}" type="presParOf" srcId="{554AEECC-78A2-48E3-9D06-63271AEDED10}" destId="{08D0CE1F-1266-4253-A8B6-7C8A1B651361}" srcOrd="0" destOrd="0" presId="urn:microsoft.com/office/officeart/2018/2/layout/IconVerticalSolidList"/>
    <dgm:cxn modelId="{E70C0696-2D6A-429B-9277-5D477F1B4C07}" type="presParOf" srcId="{554AEECC-78A2-48E3-9D06-63271AEDED10}" destId="{D32F84A8-184F-4F97-BBEA-5AADC8AE2149}" srcOrd="1" destOrd="0" presId="urn:microsoft.com/office/officeart/2018/2/layout/IconVerticalSolidList"/>
    <dgm:cxn modelId="{21CAD98B-5F55-4B25-960F-8234D8AFD5FB}" type="presParOf" srcId="{554AEECC-78A2-48E3-9D06-63271AEDED10}" destId="{6ACB46D6-C3AC-4E81-8AB5-6B5D42921A46}" srcOrd="2" destOrd="0" presId="urn:microsoft.com/office/officeart/2018/2/layout/IconVerticalSolidList"/>
    <dgm:cxn modelId="{2C626A19-BD93-40DC-8520-CC822B497756}" type="presParOf" srcId="{554AEECC-78A2-48E3-9D06-63271AEDED10}" destId="{EFE88094-EB48-42F5-870E-61768D8CA4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BCC5BD-26DE-49A9-81E2-BD8D05A334A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72B9BBD-72CC-4177-80D3-CDC493FB0205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• Culture shapes how people work and communicate (Hofstede, 2010) </a:t>
          </a:r>
        </a:p>
      </dgm:t>
    </dgm:pt>
    <dgm:pt modelId="{49A23893-C324-40F1-B1CC-F3F5634C1096}" type="parTrans" cxnId="{E5DA10BC-1485-4D40-9ACB-418296D99398}">
      <dgm:prSet/>
      <dgm:spPr/>
      <dgm:t>
        <a:bodyPr/>
        <a:lstStyle/>
        <a:p>
          <a:endParaRPr lang="en-US"/>
        </a:p>
      </dgm:t>
    </dgm:pt>
    <dgm:pt modelId="{64CD4D92-E25B-4652-90E1-8AB6070CD41A}" type="sibTrans" cxnId="{E5DA10BC-1485-4D40-9ACB-418296D99398}">
      <dgm:prSet/>
      <dgm:spPr/>
      <dgm:t>
        <a:bodyPr/>
        <a:lstStyle/>
        <a:p>
          <a:endParaRPr lang="en-US"/>
        </a:p>
      </dgm:t>
    </dgm:pt>
    <dgm:pt modelId="{C591B8D7-F970-4E74-AAEA-25CEDD8206B2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• Influences trust, leadership, teamwork, and negotiation (Hofstede, 2010) </a:t>
          </a:r>
        </a:p>
      </dgm:t>
    </dgm:pt>
    <dgm:pt modelId="{25A28362-330D-47D7-BE2B-637C33EBFF6A}" type="parTrans" cxnId="{780E548C-A69C-47F4-B780-3879E0E4F77A}">
      <dgm:prSet/>
      <dgm:spPr/>
      <dgm:t>
        <a:bodyPr/>
        <a:lstStyle/>
        <a:p>
          <a:endParaRPr lang="en-US"/>
        </a:p>
      </dgm:t>
    </dgm:pt>
    <dgm:pt modelId="{F6C3D0B4-3A45-40EF-BC5F-1E839DFE29E8}" type="sibTrans" cxnId="{780E548C-A69C-47F4-B780-3879E0E4F77A}">
      <dgm:prSet/>
      <dgm:spPr/>
      <dgm:t>
        <a:bodyPr/>
        <a:lstStyle/>
        <a:p>
          <a:endParaRPr lang="en-US"/>
        </a:p>
      </dgm:t>
    </dgm:pt>
    <dgm:pt modelId="{6571556A-2D1B-4371-80F7-2E37F55E4F7B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Admiral and Ping An need to understand each other to succeed together</a:t>
          </a:r>
        </a:p>
      </dgm:t>
    </dgm:pt>
    <dgm:pt modelId="{D5670C10-9DBE-4C87-AC77-115500225C80}" type="parTrans" cxnId="{8B216A13-A47D-41B1-89E3-63E2610A4BB8}">
      <dgm:prSet/>
      <dgm:spPr/>
      <dgm:t>
        <a:bodyPr/>
        <a:lstStyle/>
        <a:p>
          <a:endParaRPr lang="en-US"/>
        </a:p>
      </dgm:t>
    </dgm:pt>
    <dgm:pt modelId="{2BF052DD-6AE0-4382-A821-5965AED5479E}" type="sibTrans" cxnId="{8B216A13-A47D-41B1-89E3-63E2610A4BB8}">
      <dgm:prSet/>
      <dgm:spPr/>
      <dgm:t>
        <a:bodyPr/>
        <a:lstStyle/>
        <a:p>
          <a:endParaRPr lang="en-US"/>
        </a:p>
      </dgm:t>
    </dgm:pt>
    <dgm:pt modelId="{3FA04836-AA23-4C50-AFEF-745CF5512911}" type="pres">
      <dgm:prSet presAssocID="{C3BCC5BD-26DE-49A9-81E2-BD8D05A334AC}" presName="vert0" presStyleCnt="0">
        <dgm:presLayoutVars>
          <dgm:dir/>
          <dgm:animOne val="branch"/>
          <dgm:animLvl val="lvl"/>
        </dgm:presLayoutVars>
      </dgm:prSet>
      <dgm:spPr/>
    </dgm:pt>
    <dgm:pt modelId="{36A347BA-7520-40EB-A5CD-640013A99603}" type="pres">
      <dgm:prSet presAssocID="{872B9BBD-72CC-4177-80D3-CDC493FB0205}" presName="thickLine" presStyleLbl="alignNode1" presStyleIdx="0" presStyleCnt="3"/>
      <dgm:spPr/>
    </dgm:pt>
    <dgm:pt modelId="{13905B1F-D98C-4352-AF7C-9D9235401756}" type="pres">
      <dgm:prSet presAssocID="{872B9BBD-72CC-4177-80D3-CDC493FB0205}" presName="horz1" presStyleCnt="0"/>
      <dgm:spPr/>
    </dgm:pt>
    <dgm:pt modelId="{8EF34A3C-644E-4B76-8D99-8671770AF274}" type="pres">
      <dgm:prSet presAssocID="{872B9BBD-72CC-4177-80D3-CDC493FB0205}" presName="tx1" presStyleLbl="revTx" presStyleIdx="0" presStyleCnt="3"/>
      <dgm:spPr/>
    </dgm:pt>
    <dgm:pt modelId="{ED9E0950-5EB9-48ED-8DE1-7C9088CC0BF3}" type="pres">
      <dgm:prSet presAssocID="{872B9BBD-72CC-4177-80D3-CDC493FB0205}" presName="vert1" presStyleCnt="0"/>
      <dgm:spPr/>
    </dgm:pt>
    <dgm:pt modelId="{B46A176C-777A-4CE5-A861-727F58E4C06E}" type="pres">
      <dgm:prSet presAssocID="{C591B8D7-F970-4E74-AAEA-25CEDD8206B2}" presName="thickLine" presStyleLbl="alignNode1" presStyleIdx="1" presStyleCnt="3"/>
      <dgm:spPr/>
    </dgm:pt>
    <dgm:pt modelId="{22BA830D-E325-412B-8863-16F9B83589C6}" type="pres">
      <dgm:prSet presAssocID="{C591B8D7-F970-4E74-AAEA-25CEDD8206B2}" presName="horz1" presStyleCnt="0"/>
      <dgm:spPr/>
    </dgm:pt>
    <dgm:pt modelId="{B9098478-523D-44EF-A93A-1A751E555EE4}" type="pres">
      <dgm:prSet presAssocID="{C591B8D7-F970-4E74-AAEA-25CEDD8206B2}" presName="tx1" presStyleLbl="revTx" presStyleIdx="1" presStyleCnt="3"/>
      <dgm:spPr/>
    </dgm:pt>
    <dgm:pt modelId="{E9734680-5A3A-4BCC-81F0-654B60FC29D9}" type="pres">
      <dgm:prSet presAssocID="{C591B8D7-F970-4E74-AAEA-25CEDD8206B2}" presName="vert1" presStyleCnt="0"/>
      <dgm:spPr/>
    </dgm:pt>
    <dgm:pt modelId="{72808EB9-2EDD-4C28-B938-4B218F5BD97E}" type="pres">
      <dgm:prSet presAssocID="{6571556A-2D1B-4371-80F7-2E37F55E4F7B}" presName="thickLine" presStyleLbl="alignNode1" presStyleIdx="2" presStyleCnt="3"/>
      <dgm:spPr/>
    </dgm:pt>
    <dgm:pt modelId="{B1CF5068-E5ED-48CA-BC8B-6DEE2653EE88}" type="pres">
      <dgm:prSet presAssocID="{6571556A-2D1B-4371-80F7-2E37F55E4F7B}" presName="horz1" presStyleCnt="0"/>
      <dgm:spPr/>
    </dgm:pt>
    <dgm:pt modelId="{76F80587-EED6-46E5-B121-64C29B8D4BB3}" type="pres">
      <dgm:prSet presAssocID="{6571556A-2D1B-4371-80F7-2E37F55E4F7B}" presName="tx1" presStyleLbl="revTx" presStyleIdx="2" presStyleCnt="3"/>
      <dgm:spPr/>
    </dgm:pt>
    <dgm:pt modelId="{0993FBA4-8230-4294-A73C-FE6BE9BDD6F4}" type="pres">
      <dgm:prSet presAssocID="{6571556A-2D1B-4371-80F7-2E37F55E4F7B}" presName="vert1" presStyleCnt="0"/>
      <dgm:spPr/>
    </dgm:pt>
  </dgm:ptLst>
  <dgm:cxnLst>
    <dgm:cxn modelId="{8B216A13-A47D-41B1-89E3-63E2610A4BB8}" srcId="{C3BCC5BD-26DE-49A9-81E2-BD8D05A334AC}" destId="{6571556A-2D1B-4371-80F7-2E37F55E4F7B}" srcOrd="2" destOrd="0" parTransId="{D5670C10-9DBE-4C87-AC77-115500225C80}" sibTransId="{2BF052DD-6AE0-4382-A821-5965AED5479E}"/>
    <dgm:cxn modelId="{EFA1EA6A-4819-488C-8BBC-9F4F2C31AAA0}" type="presOf" srcId="{C591B8D7-F970-4E74-AAEA-25CEDD8206B2}" destId="{B9098478-523D-44EF-A93A-1A751E555EE4}" srcOrd="0" destOrd="0" presId="urn:microsoft.com/office/officeart/2008/layout/LinedList"/>
    <dgm:cxn modelId="{780E548C-A69C-47F4-B780-3879E0E4F77A}" srcId="{C3BCC5BD-26DE-49A9-81E2-BD8D05A334AC}" destId="{C591B8D7-F970-4E74-AAEA-25CEDD8206B2}" srcOrd="1" destOrd="0" parTransId="{25A28362-330D-47D7-BE2B-637C33EBFF6A}" sibTransId="{F6C3D0B4-3A45-40EF-BC5F-1E839DFE29E8}"/>
    <dgm:cxn modelId="{B259759B-4984-4E09-B110-73AE998D5C84}" type="presOf" srcId="{872B9BBD-72CC-4177-80D3-CDC493FB0205}" destId="{8EF34A3C-644E-4B76-8D99-8671770AF274}" srcOrd="0" destOrd="0" presId="urn:microsoft.com/office/officeart/2008/layout/LinedList"/>
    <dgm:cxn modelId="{E5DA10BC-1485-4D40-9ACB-418296D99398}" srcId="{C3BCC5BD-26DE-49A9-81E2-BD8D05A334AC}" destId="{872B9BBD-72CC-4177-80D3-CDC493FB0205}" srcOrd="0" destOrd="0" parTransId="{49A23893-C324-40F1-B1CC-F3F5634C1096}" sibTransId="{64CD4D92-E25B-4652-90E1-8AB6070CD41A}"/>
    <dgm:cxn modelId="{92B6AECB-3F96-47E8-8D82-DFCB994FF961}" type="presOf" srcId="{6571556A-2D1B-4371-80F7-2E37F55E4F7B}" destId="{76F80587-EED6-46E5-B121-64C29B8D4BB3}" srcOrd="0" destOrd="0" presId="urn:microsoft.com/office/officeart/2008/layout/LinedList"/>
    <dgm:cxn modelId="{D0A4C7E9-C086-449A-BA1D-7E194664A42E}" type="presOf" srcId="{C3BCC5BD-26DE-49A9-81E2-BD8D05A334AC}" destId="{3FA04836-AA23-4C50-AFEF-745CF5512911}" srcOrd="0" destOrd="0" presId="urn:microsoft.com/office/officeart/2008/layout/LinedList"/>
    <dgm:cxn modelId="{520F8E3B-C5B7-4536-A290-3A923FB5E695}" type="presParOf" srcId="{3FA04836-AA23-4C50-AFEF-745CF5512911}" destId="{36A347BA-7520-40EB-A5CD-640013A99603}" srcOrd="0" destOrd="0" presId="urn:microsoft.com/office/officeart/2008/layout/LinedList"/>
    <dgm:cxn modelId="{73C5B1DD-FBE5-43E4-9071-716B9D684361}" type="presParOf" srcId="{3FA04836-AA23-4C50-AFEF-745CF5512911}" destId="{13905B1F-D98C-4352-AF7C-9D9235401756}" srcOrd="1" destOrd="0" presId="urn:microsoft.com/office/officeart/2008/layout/LinedList"/>
    <dgm:cxn modelId="{A16FA066-7F07-4069-911D-935927036144}" type="presParOf" srcId="{13905B1F-D98C-4352-AF7C-9D9235401756}" destId="{8EF34A3C-644E-4B76-8D99-8671770AF274}" srcOrd="0" destOrd="0" presId="urn:microsoft.com/office/officeart/2008/layout/LinedList"/>
    <dgm:cxn modelId="{695764FB-B2F1-4F5B-B406-BF74E7B5DBF2}" type="presParOf" srcId="{13905B1F-D98C-4352-AF7C-9D9235401756}" destId="{ED9E0950-5EB9-48ED-8DE1-7C9088CC0BF3}" srcOrd="1" destOrd="0" presId="urn:microsoft.com/office/officeart/2008/layout/LinedList"/>
    <dgm:cxn modelId="{883DA3E0-9624-4B11-B77B-CF366F6509DB}" type="presParOf" srcId="{3FA04836-AA23-4C50-AFEF-745CF5512911}" destId="{B46A176C-777A-4CE5-A861-727F58E4C06E}" srcOrd="2" destOrd="0" presId="urn:microsoft.com/office/officeart/2008/layout/LinedList"/>
    <dgm:cxn modelId="{E3C7EF39-5759-4858-B43F-92A3E277E9E2}" type="presParOf" srcId="{3FA04836-AA23-4C50-AFEF-745CF5512911}" destId="{22BA830D-E325-412B-8863-16F9B83589C6}" srcOrd="3" destOrd="0" presId="urn:microsoft.com/office/officeart/2008/layout/LinedList"/>
    <dgm:cxn modelId="{410E83D2-5E4F-4B28-BD29-C00EE45CFA02}" type="presParOf" srcId="{22BA830D-E325-412B-8863-16F9B83589C6}" destId="{B9098478-523D-44EF-A93A-1A751E555EE4}" srcOrd="0" destOrd="0" presId="urn:microsoft.com/office/officeart/2008/layout/LinedList"/>
    <dgm:cxn modelId="{0EA60DEB-C4CA-42E8-A2D7-E1EB0377B902}" type="presParOf" srcId="{22BA830D-E325-412B-8863-16F9B83589C6}" destId="{E9734680-5A3A-4BCC-81F0-654B60FC29D9}" srcOrd="1" destOrd="0" presId="urn:microsoft.com/office/officeart/2008/layout/LinedList"/>
    <dgm:cxn modelId="{4A3A3982-9B09-4023-9690-62FE28255CA0}" type="presParOf" srcId="{3FA04836-AA23-4C50-AFEF-745CF5512911}" destId="{72808EB9-2EDD-4C28-B938-4B218F5BD97E}" srcOrd="4" destOrd="0" presId="urn:microsoft.com/office/officeart/2008/layout/LinedList"/>
    <dgm:cxn modelId="{164B4494-0DAE-4F5A-BE99-15A4A5C56589}" type="presParOf" srcId="{3FA04836-AA23-4C50-AFEF-745CF5512911}" destId="{B1CF5068-E5ED-48CA-BC8B-6DEE2653EE88}" srcOrd="5" destOrd="0" presId="urn:microsoft.com/office/officeart/2008/layout/LinedList"/>
    <dgm:cxn modelId="{4BCFEE77-9C33-4B99-8481-C988A4FF6E52}" type="presParOf" srcId="{B1CF5068-E5ED-48CA-BC8B-6DEE2653EE88}" destId="{76F80587-EED6-46E5-B121-64C29B8D4BB3}" srcOrd="0" destOrd="0" presId="urn:microsoft.com/office/officeart/2008/layout/LinedList"/>
    <dgm:cxn modelId="{AB77756D-F62D-4BF1-B9F3-410F901DA316}" type="presParOf" srcId="{B1CF5068-E5ED-48CA-BC8B-6DEE2653EE88}" destId="{0993FBA4-8230-4294-A73C-FE6BE9BDD6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8A383C-0C76-4206-ABB4-4DAC9B6C2A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09B57249-792D-485C-BFCB-4A133320F468}">
      <dgm:prSet/>
      <dgm:spPr/>
      <dgm:t>
        <a:bodyPr/>
        <a:lstStyle/>
        <a:p>
          <a:r>
            <a:rPr lang="en-US" b="1" i="0" baseline="0"/>
            <a:t>Collectivism &amp; Harmony</a:t>
          </a:r>
          <a:br>
            <a:rPr lang="en-US" b="0" i="0" baseline="0"/>
          </a:br>
          <a:r>
            <a:rPr lang="en-US" b="0" i="0" baseline="0"/>
            <a:t>Group decisions and social balance are prioritised.</a:t>
          </a:r>
          <a:endParaRPr lang="en-US"/>
        </a:p>
      </dgm:t>
    </dgm:pt>
    <dgm:pt modelId="{6CC09052-EFAC-4AE6-ABB1-D2AF5E9B0BD3}" type="parTrans" cxnId="{4B91CB51-B8A5-4E8C-BD63-500636D627FA}">
      <dgm:prSet/>
      <dgm:spPr/>
      <dgm:t>
        <a:bodyPr/>
        <a:lstStyle/>
        <a:p>
          <a:endParaRPr lang="en-US"/>
        </a:p>
      </dgm:t>
    </dgm:pt>
    <dgm:pt modelId="{339DCD4D-6332-47B0-A0F9-887AB062F22C}" type="sibTrans" cxnId="{4B91CB51-B8A5-4E8C-BD63-500636D627FA}">
      <dgm:prSet/>
      <dgm:spPr/>
      <dgm:t>
        <a:bodyPr/>
        <a:lstStyle/>
        <a:p>
          <a:endParaRPr lang="en-US"/>
        </a:p>
      </dgm:t>
    </dgm:pt>
    <dgm:pt modelId="{14C8CBB5-32B3-4E2A-806B-C68A9A0E89E2}">
      <dgm:prSet/>
      <dgm:spPr/>
      <dgm:t>
        <a:bodyPr/>
        <a:lstStyle/>
        <a:p>
          <a:r>
            <a:rPr lang="en-US" b="1" i="0" baseline="0"/>
            <a:t>Indirect Communication</a:t>
          </a:r>
          <a:br>
            <a:rPr lang="en-US" b="0" i="0" baseline="0"/>
          </a:br>
          <a:r>
            <a:rPr lang="en-US" b="0" i="0" baseline="0"/>
            <a:t>Messages are often subtle and context-based.</a:t>
          </a:r>
          <a:endParaRPr lang="en-US"/>
        </a:p>
      </dgm:t>
    </dgm:pt>
    <dgm:pt modelId="{ED5ABBC1-0C4F-40D6-899B-581BB8A759D1}" type="parTrans" cxnId="{C43337A3-A088-4943-AEA2-37042D8D31D7}">
      <dgm:prSet/>
      <dgm:spPr/>
      <dgm:t>
        <a:bodyPr/>
        <a:lstStyle/>
        <a:p>
          <a:endParaRPr lang="en-US"/>
        </a:p>
      </dgm:t>
    </dgm:pt>
    <dgm:pt modelId="{1FECDEB1-F2ED-48C5-9380-C4D04D889F83}" type="sibTrans" cxnId="{C43337A3-A088-4943-AEA2-37042D8D31D7}">
      <dgm:prSet/>
      <dgm:spPr/>
      <dgm:t>
        <a:bodyPr/>
        <a:lstStyle/>
        <a:p>
          <a:endParaRPr lang="en-US"/>
        </a:p>
      </dgm:t>
    </dgm:pt>
    <dgm:pt modelId="{45DF5A4D-3DE9-4B65-B483-99FBDE438F2B}">
      <dgm:prSet/>
      <dgm:spPr/>
      <dgm:t>
        <a:bodyPr/>
        <a:lstStyle/>
        <a:p>
          <a:r>
            <a:rPr lang="en-US" b="1" i="0" baseline="0"/>
            <a:t>Long-Term Orientation</a:t>
          </a:r>
          <a:br>
            <a:rPr lang="en-US" b="0" i="0" baseline="0"/>
          </a:br>
          <a:r>
            <a:rPr lang="en-US" b="0" i="0" baseline="0"/>
            <a:t>Focus on relationships, trust, and future outcomes.</a:t>
          </a:r>
          <a:endParaRPr lang="en-US"/>
        </a:p>
      </dgm:t>
    </dgm:pt>
    <dgm:pt modelId="{70FA19AE-EE8E-4E82-AAEC-E75638619D27}" type="parTrans" cxnId="{8855E40E-6671-4524-9BE0-22BB32D83FB3}">
      <dgm:prSet/>
      <dgm:spPr/>
      <dgm:t>
        <a:bodyPr/>
        <a:lstStyle/>
        <a:p>
          <a:endParaRPr lang="en-US"/>
        </a:p>
      </dgm:t>
    </dgm:pt>
    <dgm:pt modelId="{6B6547A2-66A7-4E61-ADCB-A8BCDFF3C33E}" type="sibTrans" cxnId="{8855E40E-6671-4524-9BE0-22BB32D83FB3}">
      <dgm:prSet/>
      <dgm:spPr/>
      <dgm:t>
        <a:bodyPr/>
        <a:lstStyle/>
        <a:p>
          <a:endParaRPr lang="en-US"/>
        </a:p>
      </dgm:t>
    </dgm:pt>
    <dgm:pt modelId="{10381758-0EC5-47D1-B238-ED6F6F6BB8CE}" type="pres">
      <dgm:prSet presAssocID="{8A8A383C-0C76-4206-ABB4-4DAC9B6C2A41}" presName="root" presStyleCnt="0">
        <dgm:presLayoutVars>
          <dgm:dir/>
          <dgm:resizeHandles val="exact"/>
        </dgm:presLayoutVars>
      </dgm:prSet>
      <dgm:spPr/>
    </dgm:pt>
    <dgm:pt modelId="{54A7A336-7D59-4D12-ACEA-BA65A63CCCDC}" type="pres">
      <dgm:prSet presAssocID="{09B57249-792D-485C-BFCB-4A133320F468}" presName="compNode" presStyleCnt="0"/>
      <dgm:spPr/>
    </dgm:pt>
    <dgm:pt modelId="{AD7B69B8-B75F-4709-9922-E4F21073649B}" type="pres">
      <dgm:prSet presAssocID="{09B57249-792D-485C-BFCB-4A133320F468}" presName="bgRect" presStyleLbl="bgShp" presStyleIdx="0" presStyleCnt="3" custLinFactNeighborY="-43"/>
      <dgm:spPr/>
    </dgm:pt>
    <dgm:pt modelId="{B0E59655-306C-42E6-AA1D-371B46D00D97}" type="pres">
      <dgm:prSet presAssocID="{09B57249-792D-485C-BFCB-4A133320F46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F9165214-6B3A-419E-B008-24DDEF28558A}" type="pres">
      <dgm:prSet presAssocID="{09B57249-792D-485C-BFCB-4A133320F468}" presName="spaceRect" presStyleCnt="0"/>
      <dgm:spPr/>
    </dgm:pt>
    <dgm:pt modelId="{11CA90A1-30FD-4833-B096-26A373798DF4}" type="pres">
      <dgm:prSet presAssocID="{09B57249-792D-485C-BFCB-4A133320F468}" presName="parTx" presStyleLbl="revTx" presStyleIdx="0" presStyleCnt="3">
        <dgm:presLayoutVars>
          <dgm:chMax val="0"/>
          <dgm:chPref val="0"/>
        </dgm:presLayoutVars>
      </dgm:prSet>
      <dgm:spPr/>
    </dgm:pt>
    <dgm:pt modelId="{26F92441-33E7-428F-B916-8D74A3F82C42}" type="pres">
      <dgm:prSet presAssocID="{339DCD4D-6332-47B0-A0F9-887AB062F22C}" presName="sibTrans" presStyleCnt="0"/>
      <dgm:spPr/>
    </dgm:pt>
    <dgm:pt modelId="{640442AA-E466-433B-BD96-D0BC49DA2FE5}" type="pres">
      <dgm:prSet presAssocID="{14C8CBB5-32B3-4E2A-806B-C68A9A0E89E2}" presName="compNode" presStyleCnt="0"/>
      <dgm:spPr/>
    </dgm:pt>
    <dgm:pt modelId="{EC2C5AB3-2D95-4EA7-ADD6-C3CC741A4C9B}" type="pres">
      <dgm:prSet presAssocID="{14C8CBB5-32B3-4E2A-806B-C68A9A0E89E2}" presName="bgRect" presStyleLbl="bgShp" presStyleIdx="1" presStyleCnt="3"/>
      <dgm:spPr/>
    </dgm:pt>
    <dgm:pt modelId="{C2140F61-F2FA-4BFF-AD50-8FBB6CA3E0CF}" type="pres">
      <dgm:prSet presAssocID="{14C8CBB5-32B3-4E2A-806B-C68A9A0E89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B617E4E-A417-4157-B0F3-6F138A46F0C8}" type="pres">
      <dgm:prSet presAssocID="{14C8CBB5-32B3-4E2A-806B-C68A9A0E89E2}" presName="spaceRect" presStyleCnt="0"/>
      <dgm:spPr/>
    </dgm:pt>
    <dgm:pt modelId="{C0C7DDEC-5AF9-4FC1-9083-03BEC6E97A69}" type="pres">
      <dgm:prSet presAssocID="{14C8CBB5-32B3-4E2A-806B-C68A9A0E89E2}" presName="parTx" presStyleLbl="revTx" presStyleIdx="1" presStyleCnt="3">
        <dgm:presLayoutVars>
          <dgm:chMax val="0"/>
          <dgm:chPref val="0"/>
        </dgm:presLayoutVars>
      </dgm:prSet>
      <dgm:spPr/>
    </dgm:pt>
    <dgm:pt modelId="{B20B7449-BD9D-4D70-AFDE-B084424A8CE0}" type="pres">
      <dgm:prSet presAssocID="{1FECDEB1-F2ED-48C5-9380-C4D04D889F83}" presName="sibTrans" presStyleCnt="0"/>
      <dgm:spPr/>
    </dgm:pt>
    <dgm:pt modelId="{7990271F-EFFA-417F-9FFB-6EDEC9DDD58C}" type="pres">
      <dgm:prSet presAssocID="{45DF5A4D-3DE9-4B65-B483-99FBDE438F2B}" presName="compNode" presStyleCnt="0"/>
      <dgm:spPr/>
    </dgm:pt>
    <dgm:pt modelId="{0FCE46CC-B585-4017-9B50-2E38AC11AC4C}" type="pres">
      <dgm:prSet presAssocID="{45DF5A4D-3DE9-4B65-B483-99FBDE438F2B}" presName="bgRect" presStyleLbl="bgShp" presStyleIdx="2" presStyleCnt="3"/>
      <dgm:spPr/>
    </dgm:pt>
    <dgm:pt modelId="{0B62BD23-02D6-4571-A1C6-E61DAFDC0910}" type="pres">
      <dgm:prSet presAssocID="{45DF5A4D-3DE9-4B65-B483-99FBDE438F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E3AEF24E-AA94-446E-B4EA-9B9E90F11851}" type="pres">
      <dgm:prSet presAssocID="{45DF5A4D-3DE9-4B65-B483-99FBDE438F2B}" presName="spaceRect" presStyleCnt="0"/>
      <dgm:spPr/>
    </dgm:pt>
    <dgm:pt modelId="{23F5512A-FB61-4A8F-81C9-A80378926ED8}" type="pres">
      <dgm:prSet presAssocID="{45DF5A4D-3DE9-4B65-B483-99FBDE438F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855E40E-6671-4524-9BE0-22BB32D83FB3}" srcId="{8A8A383C-0C76-4206-ABB4-4DAC9B6C2A41}" destId="{45DF5A4D-3DE9-4B65-B483-99FBDE438F2B}" srcOrd="2" destOrd="0" parTransId="{70FA19AE-EE8E-4E82-AAEC-E75638619D27}" sibTransId="{6B6547A2-66A7-4E61-ADCB-A8BCDFF3C33E}"/>
    <dgm:cxn modelId="{B2EE9D49-CDFF-4D7B-8E29-0940A33896E5}" type="presOf" srcId="{14C8CBB5-32B3-4E2A-806B-C68A9A0E89E2}" destId="{C0C7DDEC-5AF9-4FC1-9083-03BEC6E97A69}" srcOrd="0" destOrd="0" presId="urn:microsoft.com/office/officeart/2018/2/layout/IconVerticalSolidList"/>
    <dgm:cxn modelId="{E32ECD70-F5BD-46AC-BD06-311CD8579A5F}" type="presOf" srcId="{45DF5A4D-3DE9-4B65-B483-99FBDE438F2B}" destId="{23F5512A-FB61-4A8F-81C9-A80378926ED8}" srcOrd="0" destOrd="0" presId="urn:microsoft.com/office/officeart/2018/2/layout/IconVerticalSolidList"/>
    <dgm:cxn modelId="{4B91CB51-B8A5-4E8C-BD63-500636D627FA}" srcId="{8A8A383C-0C76-4206-ABB4-4DAC9B6C2A41}" destId="{09B57249-792D-485C-BFCB-4A133320F468}" srcOrd="0" destOrd="0" parTransId="{6CC09052-EFAC-4AE6-ABB1-D2AF5E9B0BD3}" sibTransId="{339DCD4D-6332-47B0-A0F9-887AB062F22C}"/>
    <dgm:cxn modelId="{C43337A3-A088-4943-AEA2-37042D8D31D7}" srcId="{8A8A383C-0C76-4206-ABB4-4DAC9B6C2A41}" destId="{14C8CBB5-32B3-4E2A-806B-C68A9A0E89E2}" srcOrd="1" destOrd="0" parTransId="{ED5ABBC1-0C4F-40D6-899B-581BB8A759D1}" sibTransId="{1FECDEB1-F2ED-48C5-9380-C4D04D889F83}"/>
    <dgm:cxn modelId="{DF900EDD-D599-427C-B467-8B13F7159AA4}" type="presOf" srcId="{09B57249-792D-485C-BFCB-4A133320F468}" destId="{11CA90A1-30FD-4833-B096-26A373798DF4}" srcOrd="0" destOrd="0" presId="urn:microsoft.com/office/officeart/2018/2/layout/IconVerticalSolidList"/>
    <dgm:cxn modelId="{0AC2D0E4-35B9-4619-8BBF-E6DED12F1A4F}" type="presOf" srcId="{8A8A383C-0C76-4206-ABB4-4DAC9B6C2A41}" destId="{10381758-0EC5-47D1-B238-ED6F6F6BB8CE}" srcOrd="0" destOrd="0" presId="urn:microsoft.com/office/officeart/2018/2/layout/IconVerticalSolidList"/>
    <dgm:cxn modelId="{A956F27A-C608-4A1C-97ED-42B0DD7FDDBD}" type="presParOf" srcId="{10381758-0EC5-47D1-B238-ED6F6F6BB8CE}" destId="{54A7A336-7D59-4D12-ACEA-BA65A63CCCDC}" srcOrd="0" destOrd="0" presId="urn:microsoft.com/office/officeart/2018/2/layout/IconVerticalSolidList"/>
    <dgm:cxn modelId="{3EDF8FD1-A5B8-4447-BC0B-9E448301EAE2}" type="presParOf" srcId="{54A7A336-7D59-4D12-ACEA-BA65A63CCCDC}" destId="{AD7B69B8-B75F-4709-9922-E4F21073649B}" srcOrd="0" destOrd="0" presId="urn:microsoft.com/office/officeart/2018/2/layout/IconVerticalSolidList"/>
    <dgm:cxn modelId="{3B4A4969-2729-4CCF-8C6A-63BB62C9311C}" type="presParOf" srcId="{54A7A336-7D59-4D12-ACEA-BA65A63CCCDC}" destId="{B0E59655-306C-42E6-AA1D-371B46D00D97}" srcOrd="1" destOrd="0" presId="urn:microsoft.com/office/officeart/2018/2/layout/IconVerticalSolidList"/>
    <dgm:cxn modelId="{1F3C8BA0-FAC8-48B8-B7E1-8C256CB4DE05}" type="presParOf" srcId="{54A7A336-7D59-4D12-ACEA-BA65A63CCCDC}" destId="{F9165214-6B3A-419E-B008-24DDEF28558A}" srcOrd="2" destOrd="0" presId="urn:microsoft.com/office/officeart/2018/2/layout/IconVerticalSolidList"/>
    <dgm:cxn modelId="{71BFA069-D725-49D0-B1DB-588996C045EB}" type="presParOf" srcId="{54A7A336-7D59-4D12-ACEA-BA65A63CCCDC}" destId="{11CA90A1-30FD-4833-B096-26A373798DF4}" srcOrd="3" destOrd="0" presId="urn:microsoft.com/office/officeart/2018/2/layout/IconVerticalSolidList"/>
    <dgm:cxn modelId="{6F022C52-4DDE-46E0-A83B-CEB975354F87}" type="presParOf" srcId="{10381758-0EC5-47D1-B238-ED6F6F6BB8CE}" destId="{26F92441-33E7-428F-B916-8D74A3F82C42}" srcOrd="1" destOrd="0" presId="urn:microsoft.com/office/officeart/2018/2/layout/IconVerticalSolidList"/>
    <dgm:cxn modelId="{FDE07598-A05E-4467-99CA-A01FA4357A5A}" type="presParOf" srcId="{10381758-0EC5-47D1-B238-ED6F6F6BB8CE}" destId="{640442AA-E466-433B-BD96-D0BC49DA2FE5}" srcOrd="2" destOrd="0" presId="urn:microsoft.com/office/officeart/2018/2/layout/IconVerticalSolidList"/>
    <dgm:cxn modelId="{813EF72A-89FB-444E-A2B5-627ECF22417E}" type="presParOf" srcId="{640442AA-E466-433B-BD96-D0BC49DA2FE5}" destId="{EC2C5AB3-2D95-4EA7-ADD6-C3CC741A4C9B}" srcOrd="0" destOrd="0" presId="urn:microsoft.com/office/officeart/2018/2/layout/IconVerticalSolidList"/>
    <dgm:cxn modelId="{CF15DB71-A679-4292-877B-20A551BE2C8E}" type="presParOf" srcId="{640442AA-E466-433B-BD96-D0BC49DA2FE5}" destId="{C2140F61-F2FA-4BFF-AD50-8FBB6CA3E0CF}" srcOrd="1" destOrd="0" presId="urn:microsoft.com/office/officeart/2018/2/layout/IconVerticalSolidList"/>
    <dgm:cxn modelId="{453683DA-0716-4D1D-A79E-EDF3E6D8A129}" type="presParOf" srcId="{640442AA-E466-433B-BD96-D0BC49DA2FE5}" destId="{DB617E4E-A417-4157-B0F3-6F138A46F0C8}" srcOrd="2" destOrd="0" presId="urn:microsoft.com/office/officeart/2018/2/layout/IconVerticalSolidList"/>
    <dgm:cxn modelId="{3597B61F-76A5-4BCE-8ECD-16BEACA94BFD}" type="presParOf" srcId="{640442AA-E466-433B-BD96-D0BC49DA2FE5}" destId="{C0C7DDEC-5AF9-4FC1-9083-03BEC6E97A69}" srcOrd="3" destOrd="0" presId="urn:microsoft.com/office/officeart/2018/2/layout/IconVerticalSolidList"/>
    <dgm:cxn modelId="{4EA6B0E9-4246-4BFA-BECD-3FBA53187623}" type="presParOf" srcId="{10381758-0EC5-47D1-B238-ED6F6F6BB8CE}" destId="{B20B7449-BD9D-4D70-AFDE-B084424A8CE0}" srcOrd="3" destOrd="0" presId="urn:microsoft.com/office/officeart/2018/2/layout/IconVerticalSolidList"/>
    <dgm:cxn modelId="{4EC6EC0F-B007-43BF-9B89-408B327DF3F5}" type="presParOf" srcId="{10381758-0EC5-47D1-B238-ED6F6F6BB8CE}" destId="{7990271F-EFFA-417F-9FFB-6EDEC9DDD58C}" srcOrd="4" destOrd="0" presId="urn:microsoft.com/office/officeart/2018/2/layout/IconVerticalSolidList"/>
    <dgm:cxn modelId="{B11060EF-B140-4CA8-9EFE-7D98109A9031}" type="presParOf" srcId="{7990271F-EFFA-417F-9FFB-6EDEC9DDD58C}" destId="{0FCE46CC-B585-4017-9B50-2E38AC11AC4C}" srcOrd="0" destOrd="0" presId="urn:microsoft.com/office/officeart/2018/2/layout/IconVerticalSolidList"/>
    <dgm:cxn modelId="{F6695A5D-3984-48D9-A218-3828EC23715A}" type="presParOf" srcId="{7990271F-EFFA-417F-9FFB-6EDEC9DDD58C}" destId="{0B62BD23-02D6-4571-A1C6-E61DAFDC0910}" srcOrd="1" destOrd="0" presId="urn:microsoft.com/office/officeart/2018/2/layout/IconVerticalSolidList"/>
    <dgm:cxn modelId="{97EC057F-7C9B-41CE-A7F2-114E58D3F9D1}" type="presParOf" srcId="{7990271F-EFFA-417F-9FFB-6EDEC9DDD58C}" destId="{E3AEF24E-AA94-446E-B4EA-9B9E90F11851}" srcOrd="2" destOrd="0" presId="urn:microsoft.com/office/officeart/2018/2/layout/IconVerticalSolidList"/>
    <dgm:cxn modelId="{567E48EC-A618-445F-91CD-85DB025ACD1B}" type="presParOf" srcId="{7990271F-EFFA-417F-9FFB-6EDEC9DDD58C}" destId="{23F5512A-FB61-4A8F-81C9-A80378926E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4BE62F-AF84-4B40-8EC5-D6BF78FF7A20}" type="doc">
      <dgm:prSet loTypeId="urn:microsoft.com/office/officeart/2005/8/layout/vProcess5" loCatId="process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5EF4184-99A2-497C-BF42-491042A05674}">
      <dgm:prSet/>
      <dgm:spPr>
        <a:solidFill>
          <a:schemeClr val="accent2"/>
        </a:solidFill>
      </dgm:spPr>
      <dgm:t>
        <a:bodyPr/>
        <a:lstStyle/>
        <a:p>
          <a:r>
            <a:rPr lang="en-US" dirty="0"/>
            <a:t> UK’s direct style may clash with Chinese subtlety</a:t>
          </a:r>
        </a:p>
      </dgm:t>
    </dgm:pt>
    <dgm:pt modelId="{B97A735F-81F1-4C36-B2B0-1068B6C30CC3}" type="parTrans" cxnId="{0FB7A83B-F678-42FD-A86F-0EBFC75776F9}">
      <dgm:prSet/>
      <dgm:spPr/>
      <dgm:t>
        <a:bodyPr/>
        <a:lstStyle/>
        <a:p>
          <a:endParaRPr lang="en-US"/>
        </a:p>
      </dgm:t>
    </dgm:pt>
    <dgm:pt modelId="{2FE10E9F-E93A-4CF2-9CB1-7AFECD315AAB}" type="sibTrans" cxnId="{0FB7A83B-F678-42FD-A86F-0EBFC75776F9}">
      <dgm:prSet/>
      <dgm:spPr/>
      <dgm:t>
        <a:bodyPr/>
        <a:lstStyle/>
        <a:p>
          <a:endParaRPr lang="en-US"/>
        </a:p>
      </dgm:t>
    </dgm:pt>
    <dgm:pt modelId="{34E1A22D-B891-45AA-9AE0-8FFA999CCDA7}">
      <dgm:prSet/>
      <dgm:spPr>
        <a:solidFill>
          <a:schemeClr val="accent2"/>
        </a:solidFill>
      </dgm:spPr>
      <dgm:t>
        <a:bodyPr/>
        <a:lstStyle/>
        <a:p>
          <a:r>
            <a:rPr lang="en-US" dirty="0"/>
            <a:t> Admiral’s faster pace vs Ping An’s slower, careful process</a:t>
          </a:r>
        </a:p>
      </dgm:t>
    </dgm:pt>
    <dgm:pt modelId="{AB980986-C32E-487F-8D2A-FE72B4A04BED}" type="parTrans" cxnId="{597F1D31-1168-4C87-AB73-7226DA406A07}">
      <dgm:prSet/>
      <dgm:spPr/>
      <dgm:t>
        <a:bodyPr/>
        <a:lstStyle/>
        <a:p>
          <a:endParaRPr lang="en-US"/>
        </a:p>
      </dgm:t>
    </dgm:pt>
    <dgm:pt modelId="{01B172F5-DEFE-4D93-949D-3F554363B421}" type="sibTrans" cxnId="{597F1D31-1168-4C87-AB73-7226DA406A07}">
      <dgm:prSet/>
      <dgm:spPr/>
      <dgm:t>
        <a:bodyPr/>
        <a:lstStyle/>
        <a:p>
          <a:endParaRPr lang="en-US"/>
        </a:p>
      </dgm:t>
    </dgm:pt>
    <dgm:pt modelId="{9DE571E6-1002-4889-838E-F57AD9FFC252}">
      <dgm:prSet/>
      <dgm:spPr>
        <a:solidFill>
          <a:schemeClr val="accent2"/>
        </a:solidFill>
      </dgm:spPr>
      <dgm:t>
        <a:bodyPr/>
        <a:lstStyle/>
        <a:p>
          <a:r>
            <a:rPr lang="en-US" dirty="0"/>
            <a:t> Building trust takes time and repeated interaction</a:t>
          </a:r>
        </a:p>
      </dgm:t>
    </dgm:pt>
    <dgm:pt modelId="{4E366518-6FCC-451F-B5CD-F52AF9F89DB2}" type="parTrans" cxnId="{289CCCF3-F8A2-4139-8CC0-DC92963B1BD3}">
      <dgm:prSet/>
      <dgm:spPr/>
      <dgm:t>
        <a:bodyPr/>
        <a:lstStyle/>
        <a:p>
          <a:endParaRPr lang="en-US"/>
        </a:p>
      </dgm:t>
    </dgm:pt>
    <dgm:pt modelId="{A4518705-3D10-4C4D-AAB5-F47A4C97FD5A}" type="sibTrans" cxnId="{289CCCF3-F8A2-4139-8CC0-DC92963B1BD3}">
      <dgm:prSet/>
      <dgm:spPr/>
      <dgm:t>
        <a:bodyPr/>
        <a:lstStyle/>
        <a:p>
          <a:endParaRPr lang="en-US"/>
        </a:p>
      </dgm:t>
    </dgm:pt>
    <dgm:pt modelId="{3E0A1097-D38D-4C11-96C0-274EBC348E34}">
      <dgm:prSet/>
      <dgm:spPr>
        <a:solidFill>
          <a:schemeClr val="accent2"/>
        </a:solidFill>
      </dgm:spPr>
      <dgm:t>
        <a:bodyPr/>
        <a:lstStyle/>
        <a:p>
          <a:r>
            <a:rPr lang="en-US" dirty="0"/>
            <a:t> Must engage top decision-makers early</a:t>
          </a:r>
        </a:p>
      </dgm:t>
    </dgm:pt>
    <dgm:pt modelId="{D235816F-3BB4-4C8D-8CB0-EA297A080D86}" type="parTrans" cxnId="{8A718932-D375-4D14-A5CD-2C00F66FF2FC}">
      <dgm:prSet/>
      <dgm:spPr/>
      <dgm:t>
        <a:bodyPr/>
        <a:lstStyle/>
        <a:p>
          <a:endParaRPr lang="en-US"/>
        </a:p>
      </dgm:t>
    </dgm:pt>
    <dgm:pt modelId="{DFA25676-234C-4DD2-A4F4-6D22A1EF2560}" type="sibTrans" cxnId="{8A718932-D375-4D14-A5CD-2C00F66FF2FC}">
      <dgm:prSet/>
      <dgm:spPr/>
      <dgm:t>
        <a:bodyPr/>
        <a:lstStyle/>
        <a:p>
          <a:endParaRPr lang="en-US"/>
        </a:p>
      </dgm:t>
    </dgm:pt>
    <dgm:pt modelId="{17590EFE-B617-4732-9952-D2197B86FE97}" type="pres">
      <dgm:prSet presAssocID="{9E4BE62F-AF84-4B40-8EC5-D6BF78FF7A20}" presName="outerComposite" presStyleCnt="0">
        <dgm:presLayoutVars>
          <dgm:chMax val="5"/>
          <dgm:dir/>
          <dgm:resizeHandles val="exact"/>
        </dgm:presLayoutVars>
      </dgm:prSet>
      <dgm:spPr/>
    </dgm:pt>
    <dgm:pt modelId="{4B53AA7B-8120-4459-AD7C-431992AF7473}" type="pres">
      <dgm:prSet presAssocID="{9E4BE62F-AF84-4B40-8EC5-D6BF78FF7A20}" presName="dummyMaxCanvas" presStyleCnt="0">
        <dgm:presLayoutVars/>
      </dgm:prSet>
      <dgm:spPr/>
    </dgm:pt>
    <dgm:pt modelId="{ED96C2AC-212F-43F4-B4D2-C827E954C834}" type="pres">
      <dgm:prSet presAssocID="{9E4BE62F-AF84-4B40-8EC5-D6BF78FF7A20}" presName="FourNodes_1" presStyleLbl="node1" presStyleIdx="0" presStyleCnt="4">
        <dgm:presLayoutVars>
          <dgm:bulletEnabled val="1"/>
        </dgm:presLayoutVars>
      </dgm:prSet>
      <dgm:spPr/>
    </dgm:pt>
    <dgm:pt modelId="{4DB52424-6B45-482E-A550-B37456A233F6}" type="pres">
      <dgm:prSet presAssocID="{9E4BE62F-AF84-4B40-8EC5-D6BF78FF7A20}" presName="FourNodes_2" presStyleLbl="node1" presStyleIdx="1" presStyleCnt="4">
        <dgm:presLayoutVars>
          <dgm:bulletEnabled val="1"/>
        </dgm:presLayoutVars>
      </dgm:prSet>
      <dgm:spPr/>
    </dgm:pt>
    <dgm:pt modelId="{5EA6BC24-1353-4BB3-B852-EA2B1161ACDF}" type="pres">
      <dgm:prSet presAssocID="{9E4BE62F-AF84-4B40-8EC5-D6BF78FF7A20}" presName="FourNodes_3" presStyleLbl="node1" presStyleIdx="2" presStyleCnt="4">
        <dgm:presLayoutVars>
          <dgm:bulletEnabled val="1"/>
        </dgm:presLayoutVars>
      </dgm:prSet>
      <dgm:spPr/>
    </dgm:pt>
    <dgm:pt modelId="{B4C2ABB1-0250-4DF1-AD72-28E1F4EC5A77}" type="pres">
      <dgm:prSet presAssocID="{9E4BE62F-AF84-4B40-8EC5-D6BF78FF7A20}" presName="FourNodes_4" presStyleLbl="node1" presStyleIdx="3" presStyleCnt="4">
        <dgm:presLayoutVars>
          <dgm:bulletEnabled val="1"/>
        </dgm:presLayoutVars>
      </dgm:prSet>
      <dgm:spPr/>
    </dgm:pt>
    <dgm:pt modelId="{3764FB58-235B-4F09-9320-E433F5D1657A}" type="pres">
      <dgm:prSet presAssocID="{9E4BE62F-AF84-4B40-8EC5-D6BF78FF7A20}" presName="FourConn_1-2" presStyleLbl="fgAccFollowNode1" presStyleIdx="0" presStyleCnt="3">
        <dgm:presLayoutVars>
          <dgm:bulletEnabled val="1"/>
        </dgm:presLayoutVars>
      </dgm:prSet>
      <dgm:spPr/>
    </dgm:pt>
    <dgm:pt modelId="{3F47CCF0-681D-4B66-99C6-36F3CCA7D67D}" type="pres">
      <dgm:prSet presAssocID="{9E4BE62F-AF84-4B40-8EC5-D6BF78FF7A20}" presName="FourConn_2-3" presStyleLbl="fgAccFollowNode1" presStyleIdx="1" presStyleCnt="3">
        <dgm:presLayoutVars>
          <dgm:bulletEnabled val="1"/>
        </dgm:presLayoutVars>
      </dgm:prSet>
      <dgm:spPr/>
    </dgm:pt>
    <dgm:pt modelId="{599C2B74-ADFB-4AD6-86A9-3E3A56F22ACC}" type="pres">
      <dgm:prSet presAssocID="{9E4BE62F-AF84-4B40-8EC5-D6BF78FF7A20}" presName="FourConn_3-4" presStyleLbl="fgAccFollowNode1" presStyleIdx="2" presStyleCnt="3">
        <dgm:presLayoutVars>
          <dgm:bulletEnabled val="1"/>
        </dgm:presLayoutVars>
      </dgm:prSet>
      <dgm:spPr/>
    </dgm:pt>
    <dgm:pt modelId="{6D71A601-B220-4E98-99EC-7AC16DDC75F2}" type="pres">
      <dgm:prSet presAssocID="{9E4BE62F-AF84-4B40-8EC5-D6BF78FF7A20}" presName="FourNodes_1_text" presStyleLbl="node1" presStyleIdx="3" presStyleCnt="4">
        <dgm:presLayoutVars>
          <dgm:bulletEnabled val="1"/>
        </dgm:presLayoutVars>
      </dgm:prSet>
      <dgm:spPr/>
    </dgm:pt>
    <dgm:pt modelId="{29A6E126-A64D-4864-B57D-1793896A886C}" type="pres">
      <dgm:prSet presAssocID="{9E4BE62F-AF84-4B40-8EC5-D6BF78FF7A20}" presName="FourNodes_2_text" presStyleLbl="node1" presStyleIdx="3" presStyleCnt="4">
        <dgm:presLayoutVars>
          <dgm:bulletEnabled val="1"/>
        </dgm:presLayoutVars>
      </dgm:prSet>
      <dgm:spPr/>
    </dgm:pt>
    <dgm:pt modelId="{1A2A4CF9-3E1D-4119-B979-3784308B204D}" type="pres">
      <dgm:prSet presAssocID="{9E4BE62F-AF84-4B40-8EC5-D6BF78FF7A20}" presName="FourNodes_3_text" presStyleLbl="node1" presStyleIdx="3" presStyleCnt="4">
        <dgm:presLayoutVars>
          <dgm:bulletEnabled val="1"/>
        </dgm:presLayoutVars>
      </dgm:prSet>
      <dgm:spPr/>
    </dgm:pt>
    <dgm:pt modelId="{7521B2AD-2CCA-4850-BC92-CA3A4B58D5FA}" type="pres">
      <dgm:prSet presAssocID="{9E4BE62F-AF84-4B40-8EC5-D6BF78FF7A2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543C611-48B2-4E53-AB60-0889EBD4783E}" type="presOf" srcId="{A4518705-3D10-4C4D-AAB5-F47A4C97FD5A}" destId="{599C2B74-ADFB-4AD6-86A9-3E3A56F22ACC}" srcOrd="0" destOrd="0" presId="urn:microsoft.com/office/officeart/2005/8/layout/vProcess5"/>
    <dgm:cxn modelId="{0129CF15-E219-41B9-B3EE-8619FC2AAD55}" type="presOf" srcId="{9DE571E6-1002-4889-838E-F57AD9FFC252}" destId="{5EA6BC24-1353-4BB3-B852-EA2B1161ACDF}" srcOrd="0" destOrd="0" presId="urn:microsoft.com/office/officeart/2005/8/layout/vProcess5"/>
    <dgm:cxn modelId="{CF367D21-28E4-4776-9EAF-D3692707CB1E}" type="presOf" srcId="{01B172F5-DEFE-4D93-949D-3F554363B421}" destId="{3F47CCF0-681D-4B66-99C6-36F3CCA7D67D}" srcOrd="0" destOrd="0" presId="urn:microsoft.com/office/officeart/2005/8/layout/vProcess5"/>
    <dgm:cxn modelId="{9DDDE324-BD74-46E8-BF56-8B82999B8980}" type="presOf" srcId="{2FE10E9F-E93A-4CF2-9CB1-7AFECD315AAB}" destId="{3764FB58-235B-4F09-9320-E433F5D1657A}" srcOrd="0" destOrd="0" presId="urn:microsoft.com/office/officeart/2005/8/layout/vProcess5"/>
    <dgm:cxn modelId="{7BABA52E-B0E7-42E2-BFA2-0071189D7AE8}" type="presOf" srcId="{9E4BE62F-AF84-4B40-8EC5-D6BF78FF7A20}" destId="{17590EFE-B617-4732-9952-D2197B86FE97}" srcOrd="0" destOrd="0" presId="urn:microsoft.com/office/officeart/2005/8/layout/vProcess5"/>
    <dgm:cxn modelId="{81C35730-F0D0-48F0-84D8-B084FBFF167A}" type="presOf" srcId="{3E0A1097-D38D-4C11-96C0-274EBC348E34}" destId="{7521B2AD-2CCA-4850-BC92-CA3A4B58D5FA}" srcOrd="1" destOrd="0" presId="urn:microsoft.com/office/officeart/2005/8/layout/vProcess5"/>
    <dgm:cxn modelId="{597F1D31-1168-4C87-AB73-7226DA406A07}" srcId="{9E4BE62F-AF84-4B40-8EC5-D6BF78FF7A20}" destId="{34E1A22D-B891-45AA-9AE0-8FFA999CCDA7}" srcOrd="1" destOrd="0" parTransId="{AB980986-C32E-487F-8D2A-FE72B4A04BED}" sibTransId="{01B172F5-DEFE-4D93-949D-3F554363B421}"/>
    <dgm:cxn modelId="{732E1732-8652-4BE0-9D15-E7886C937C84}" type="presOf" srcId="{34E1A22D-B891-45AA-9AE0-8FFA999CCDA7}" destId="{4DB52424-6B45-482E-A550-B37456A233F6}" srcOrd="0" destOrd="0" presId="urn:microsoft.com/office/officeart/2005/8/layout/vProcess5"/>
    <dgm:cxn modelId="{8A718932-D375-4D14-A5CD-2C00F66FF2FC}" srcId="{9E4BE62F-AF84-4B40-8EC5-D6BF78FF7A20}" destId="{3E0A1097-D38D-4C11-96C0-274EBC348E34}" srcOrd="3" destOrd="0" parTransId="{D235816F-3BB4-4C8D-8CB0-EA297A080D86}" sibTransId="{DFA25676-234C-4DD2-A4F4-6D22A1EF2560}"/>
    <dgm:cxn modelId="{0FB7A83B-F678-42FD-A86F-0EBFC75776F9}" srcId="{9E4BE62F-AF84-4B40-8EC5-D6BF78FF7A20}" destId="{45EF4184-99A2-497C-BF42-491042A05674}" srcOrd="0" destOrd="0" parTransId="{B97A735F-81F1-4C36-B2B0-1068B6C30CC3}" sibTransId="{2FE10E9F-E93A-4CF2-9CB1-7AFECD315AAB}"/>
    <dgm:cxn modelId="{84404640-1573-4159-A0C4-2211449F0DB3}" type="presOf" srcId="{45EF4184-99A2-497C-BF42-491042A05674}" destId="{6D71A601-B220-4E98-99EC-7AC16DDC75F2}" srcOrd="1" destOrd="0" presId="urn:microsoft.com/office/officeart/2005/8/layout/vProcess5"/>
    <dgm:cxn modelId="{E522C873-26E1-4333-933A-1E4D9D20E782}" type="presOf" srcId="{45EF4184-99A2-497C-BF42-491042A05674}" destId="{ED96C2AC-212F-43F4-B4D2-C827E954C834}" srcOrd="0" destOrd="0" presId="urn:microsoft.com/office/officeart/2005/8/layout/vProcess5"/>
    <dgm:cxn modelId="{3D5F3CA1-3C10-47C5-85C7-4292A8010A1D}" type="presOf" srcId="{34E1A22D-B891-45AA-9AE0-8FFA999CCDA7}" destId="{29A6E126-A64D-4864-B57D-1793896A886C}" srcOrd="1" destOrd="0" presId="urn:microsoft.com/office/officeart/2005/8/layout/vProcess5"/>
    <dgm:cxn modelId="{379FC9B6-15CE-4499-A8C4-C4F8A3DADFD9}" type="presOf" srcId="{9DE571E6-1002-4889-838E-F57AD9FFC252}" destId="{1A2A4CF9-3E1D-4119-B979-3784308B204D}" srcOrd="1" destOrd="0" presId="urn:microsoft.com/office/officeart/2005/8/layout/vProcess5"/>
    <dgm:cxn modelId="{289CCCF3-F8A2-4139-8CC0-DC92963B1BD3}" srcId="{9E4BE62F-AF84-4B40-8EC5-D6BF78FF7A20}" destId="{9DE571E6-1002-4889-838E-F57AD9FFC252}" srcOrd="2" destOrd="0" parTransId="{4E366518-6FCC-451F-B5CD-F52AF9F89DB2}" sibTransId="{A4518705-3D10-4C4D-AAB5-F47A4C97FD5A}"/>
    <dgm:cxn modelId="{25296AF6-A174-4508-8A49-B9B55B9FC94D}" type="presOf" srcId="{3E0A1097-D38D-4C11-96C0-274EBC348E34}" destId="{B4C2ABB1-0250-4DF1-AD72-28E1F4EC5A77}" srcOrd="0" destOrd="0" presId="urn:microsoft.com/office/officeart/2005/8/layout/vProcess5"/>
    <dgm:cxn modelId="{8602D87C-0944-46BA-BEC9-BD8933806F5B}" type="presParOf" srcId="{17590EFE-B617-4732-9952-D2197B86FE97}" destId="{4B53AA7B-8120-4459-AD7C-431992AF7473}" srcOrd="0" destOrd="0" presId="urn:microsoft.com/office/officeart/2005/8/layout/vProcess5"/>
    <dgm:cxn modelId="{F3C0DCC4-01F5-4099-8A4B-749D524A42EE}" type="presParOf" srcId="{17590EFE-B617-4732-9952-D2197B86FE97}" destId="{ED96C2AC-212F-43F4-B4D2-C827E954C834}" srcOrd="1" destOrd="0" presId="urn:microsoft.com/office/officeart/2005/8/layout/vProcess5"/>
    <dgm:cxn modelId="{0C93BD1E-D6EF-43EA-80BD-B61C802C842A}" type="presParOf" srcId="{17590EFE-B617-4732-9952-D2197B86FE97}" destId="{4DB52424-6B45-482E-A550-B37456A233F6}" srcOrd="2" destOrd="0" presId="urn:microsoft.com/office/officeart/2005/8/layout/vProcess5"/>
    <dgm:cxn modelId="{0CAE9CD7-55B6-47DD-BB72-37BE3BD67E30}" type="presParOf" srcId="{17590EFE-B617-4732-9952-D2197B86FE97}" destId="{5EA6BC24-1353-4BB3-B852-EA2B1161ACDF}" srcOrd="3" destOrd="0" presId="urn:microsoft.com/office/officeart/2005/8/layout/vProcess5"/>
    <dgm:cxn modelId="{7F60C50A-2ED5-4B09-B336-9E0D5CD416AC}" type="presParOf" srcId="{17590EFE-B617-4732-9952-D2197B86FE97}" destId="{B4C2ABB1-0250-4DF1-AD72-28E1F4EC5A77}" srcOrd="4" destOrd="0" presId="urn:microsoft.com/office/officeart/2005/8/layout/vProcess5"/>
    <dgm:cxn modelId="{0A2AADA6-469E-4C74-A04D-D898BA89EC66}" type="presParOf" srcId="{17590EFE-B617-4732-9952-D2197B86FE97}" destId="{3764FB58-235B-4F09-9320-E433F5D1657A}" srcOrd="5" destOrd="0" presId="urn:microsoft.com/office/officeart/2005/8/layout/vProcess5"/>
    <dgm:cxn modelId="{AE4DFEAA-DB89-4039-8B7A-09552684EEF8}" type="presParOf" srcId="{17590EFE-B617-4732-9952-D2197B86FE97}" destId="{3F47CCF0-681D-4B66-99C6-36F3CCA7D67D}" srcOrd="6" destOrd="0" presId="urn:microsoft.com/office/officeart/2005/8/layout/vProcess5"/>
    <dgm:cxn modelId="{DC0B9DAF-90FF-4849-83A3-146FFEB53CAC}" type="presParOf" srcId="{17590EFE-B617-4732-9952-D2197B86FE97}" destId="{599C2B74-ADFB-4AD6-86A9-3E3A56F22ACC}" srcOrd="7" destOrd="0" presId="urn:microsoft.com/office/officeart/2005/8/layout/vProcess5"/>
    <dgm:cxn modelId="{A1732411-1B3C-4360-A3D8-DB1E52142429}" type="presParOf" srcId="{17590EFE-B617-4732-9952-D2197B86FE97}" destId="{6D71A601-B220-4E98-99EC-7AC16DDC75F2}" srcOrd="8" destOrd="0" presId="urn:microsoft.com/office/officeart/2005/8/layout/vProcess5"/>
    <dgm:cxn modelId="{9AB7D644-188E-4521-827B-FC232D8A72C9}" type="presParOf" srcId="{17590EFE-B617-4732-9952-D2197B86FE97}" destId="{29A6E126-A64D-4864-B57D-1793896A886C}" srcOrd="9" destOrd="0" presId="urn:microsoft.com/office/officeart/2005/8/layout/vProcess5"/>
    <dgm:cxn modelId="{E90A28B2-5798-4280-982D-6D7496A85B67}" type="presParOf" srcId="{17590EFE-B617-4732-9952-D2197B86FE97}" destId="{1A2A4CF9-3E1D-4119-B979-3784308B204D}" srcOrd="10" destOrd="0" presId="urn:microsoft.com/office/officeart/2005/8/layout/vProcess5"/>
    <dgm:cxn modelId="{9F65257F-16A0-4967-8D35-E8ED7AC50271}" type="presParOf" srcId="{17590EFE-B617-4732-9952-D2197B86FE97}" destId="{7521B2AD-2CCA-4850-BC92-CA3A4B58D5F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0ADD45-FD95-4291-892D-B0DE11773550}" type="doc">
      <dgm:prSet loTypeId="urn:microsoft.com/office/officeart/2005/8/layout/vList5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5D7EB1-1E70-45DF-89A3-21A8B4BD509B}">
      <dgm:prSet/>
      <dgm:spPr/>
      <dgm:t>
        <a:bodyPr/>
        <a:lstStyle/>
        <a:p>
          <a:r>
            <a:rPr lang="en-US" b="1" dirty="0"/>
            <a:t>• Focus first on building a relationship</a:t>
          </a:r>
        </a:p>
      </dgm:t>
    </dgm:pt>
    <dgm:pt modelId="{9D24613C-5EA2-47CC-8CD2-D31378296527}" type="parTrans" cxnId="{4739407A-5F4E-4E36-A9DF-1C5C74BF9DDB}">
      <dgm:prSet/>
      <dgm:spPr/>
      <dgm:t>
        <a:bodyPr/>
        <a:lstStyle/>
        <a:p>
          <a:endParaRPr lang="en-US"/>
        </a:p>
      </dgm:t>
    </dgm:pt>
    <dgm:pt modelId="{7808C13F-C800-4A15-A9C0-F2152C65194B}" type="sibTrans" cxnId="{4739407A-5F4E-4E36-A9DF-1C5C74BF9DDB}">
      <dgm:prSet/>
      <dgm:spPr/>
      <dgm:t>
        <a:bodyPr/>
        <a:lstStyle/>
        <a:p>
          <a:endParaRPr lang="en-US"/>
        </a:p>
      </dgm:t>
    </dgm:pt>
    <dgm:pt modelId="{9EC49C59-0D67-47B3-B4EF-D10AB526BD43}">
      <dgm:prSet/>
      <dgm:spPr/>
      <dgm:t>
        <a:bodyPr/>
        <a:lstStyle/>
        <a:p>
          <a:r>
            <a:rPr lang="en-US" b="1" dirty="0"/>
            <a:t>• Get help from local experts</a:t>
          </a:r>
        </a:p>
      </dgm:t>
    </dgm:pt>
    <dgm:pt modelId="{CD33C9C5-A455-4A5D-9271-26439E847CFC}" type="parTrans" cxnId="{966E3A0F-599B-4052-A38A-03086BAA8695}">
      <dgm:prSet/>
      <dgm:spPr/>
      <dgm:t>
        <a:bodyPr/>
        <a:lstStyle/>
        <a:p>
          <a:endParaRPr lang="en-US"/>
        </a:p>
      </dgm:t>
    </dgm:pt>
    <dgm:pt modelId="{E782785A-4753-4BAE-AEB6-234BFF386A49}" type="sibTrans" cxnId="{966E3A0F-599B-4052-A38A-03086BAA8695}">
      <dgm:prSet/>
      <dgm:spPr/>
      <dgm:t>
        <a:bodyPr/>
        <a:lstStyle/>
        <a:p>
          <a:endParaRPr lang="en-US"/>
        </a:p>
      </dgm:t>
    </dgm:pt>
    <dgm:pt modelId="{81CD3097-1021-451B-960C-57C5CC531AFE}">
      <dgm:prSet/>
      <dgm:spPr/>
      <dgm:t>
        <a:bodyPr/>
        <a:lstStyle/>
        <a:p>
          <a:r>
            <a:rPr lang="en-US" b="1" dirty="0"/>
            <a:t>• Listen more than talk</a:t>
          </a:r>
        </a:p>
      </dgm:t>
    </dgm:pt>
    <dgm:pt modelId="{5C8C6272-0C98-4682-B664-A928B38A8BE0}" type="parTrans" cxnId="{FF62A758-A35E-4BD2-9963-984B1ED48658}">
      <dgm:prSet/>
      <dgm:spPr/>
      <dgm:t>
        <a:bodyPr/>
        <a:lstStyle/>
        <a:p>
          <a:endParaRPr lang="en-US"/>
        </a:p>
      </dgm:t>
    </dgm:pt>
    <dgm:pt modelId="{C31C1835-FC7C-4DF5-8BD6-C8D133A36362}" type="sibTrans" cxnId="{FF62A758-A35E-4BD2-9963-984B1ED48658}">
      <dgm:prSet/>
      <dgm:spPr/>
      <dgm:t>
        <a:bodyPr/>
        <a:lstStyle/>
        <a:p>
          <a:endParaRPr lang="en-US"/>
        </a:p>
      </dgm:t>
    </dgm:pt>
    <dgm:pt modelId="{838EB380-1EDE-4EE8-958E-8A8F71042D5C}">
      <dgm:prSet/>
      <dgm:spPr/>
      <dgm:t>
        <a:bodyPr/>
        <a:lstStyle/>
        <a:p>
          <a:r>
            <a:rPr lang="en-US" b="1"/>
            <a:t>• Show respect and patience</a:t>
          </a:r>
        </a:p>
      </dgm:t>
    </dgm:pt>
    <dgm:pt modelId="{FB17D3EE-D469-4A27-B4B9-4E3E8F5043A3}" type="parTrans" cxnId="{3B193866-FD85-4EC1-B305-ABA661515AF0}">
      <dgm:prSet/>
      <dgm:spPr/>
      <dgm:t>
        <a:bodyPr/>
        <a:lstStyle/>
        <a:p>
          <a:endParaRPr lang="en-US"/>
        </a:p>
      </dgm:t>
    </dgm:pt>
    <dgm:pt modelId="{6CBBE47F-E02B-4CA9-BFDB-23EC985E120D}" type="sibTrans" cxnId="{3B193866-FD85-4EC1-B305-ABA661515AF0}">
      <dgm:prSet/>
      <dgm:spPr/>
      <dgm:t>
        <a:bodyPr/>
        <a:lstStyle/>
        <a:p>
          <a:endParaRPr lang="en-US"/>
        </a:p>
      </dgm:t>
    </dgm:pt>
    <dgm:pt modelId="{44F58250-7EAD-4B1F-B122-F0FE9CFFB217}">
      <dgm:prSet/>
      <dgm:spPr/>
      <dgm:t>
        <a:bodyPr/>
        <a:lstStyle/>
        <a:p>
          <a:r>
            <a:rPr lang="en-US" b="1" dirty="0"/>
            <a:t>• </a:t>
          </a:r>
          <a:r>
            <a:rPr lang="en-US" b="1" dirty="0" err="1"/>
            <a:t>Emphasise</a:t>
          </a:r>
          <a:r>
            <a:rPr lang="en-US" b="1" dirty="0"/>
            <a:t> long-term mutual value</a:t>
          </a:r>
        </a:p>
      </dgm:t>
    </dgm:pt>
    <dgm:pt modelId="{B1C48E33-FF80-4686-9561-25533DF11A9C}" type="parTrans" cxnId="{2DC43FF7-48CC-41F9-B859-8EDB59524A58}">
      <dgm:prSet/>
      <dgm:spPr/>
      <dgm:t>
        <a:bodyPr/>
        <a:lstStyle/>
        <a:p>
          <a:endParaRPr lang="en-US"/>
        </a:p>
      </dgm:t>
    </dgm:pt>
    <dgm:pt modelId="{C12F8DF4-F9D2-452B-950B-9D1D04341553}" type="sibTrans" cxnId="{2DC43FF7-48CC-41F9-B859-8EDB59524A58}">
      <dgm:prSet/>
      <dgm:spPr/>
      <dgm:t>
        <a:bodyPr/>
        <a:lstStyle/>
        <a:p>
          <a:endParaRPr lang="en-US"/>
        </a:p>
      </dgm:t>
    </dgm:pt>
    <dgm:pt modelId="{86731FBE-C4C2-4577-AE47-BD37BFCAB4F4}" type="pres">
      <dgm:prSet presAssocID="{980ADD45-FD95-4291-892D-B0DE11773550}" presName="Name0" presStyleCnt="0">
        <dgm:presLayoutVars>
          <dgm:dir/>
          <dgm:animLvl val="lvl"/>
          <dgm:resizeHandles val="exact"/>
        </dgm:presLayoutVars>
      </dgm:prSet>
      <dgm:spPr/>
    </dgm:pt>
    <dgm:pt modelId="{A842B9F2-F4D3-49F7-AD95-AA4D66EABFAE}" type="pres">
      <dgm:prSet presAssocID="{9A5D7EB1-1E70-45DF-89A3-21A8B4BD509B}" presName="linNode" presStyleCnt="0"/>
      <dgm:spPr/>
    </dgm:pt>
    <dgm:pt modelId="{49C66816-C7FB-46BD-AE7F-DF497AB524A7}" type="pres">
      <dgm:prSet presAssocID="{9A5D7EB1-1E70-45DF-89A3-21A8B4BD509B}" presName="parentText" presStyleLbl="node1" presStyleIdx="0" presStyleCnt="5" custScaleX="272691">
        <dgm:presLayoutVars>
          <dgm:chMax val="1"/>
          <dgm:bulletEnabled val="1"/>
        </dgm:presLayoutVars>
      </dgm:prSet>
      <dgm:spPr/>
    </dgm:pt>
    <dgm:pt modelId="{DAFCF76C-984D-4552-A7BB-41BF03F42A50}" type="pres">
      <dgm:prSet presAssocID="{7808C13F-C800-4A15-A9C0-F2152C65194B}" presName="sp" presStyleCnt="0"/>
      <dgm:spPr/>
    </dgm:pt>
    <dgm:pt modelId="{E78ED24F-8A26-4558-B0B1-A91D2027F4B2}" type="pres">
      <dgm:prSet presAssocID="{9EC49C59-0D67-47B3-B4EF-D10AB526BD43}" presName="linNode" presStyleCnt="0"/>
      <dgm:spPr/>
    </dgm:pt>
    <dgm:pt modelId="{C7563360-433A-452C-85F0-90520A36B80E}" type="pres">
      <dgm:prSet presAssocID="{9EC49C59-0D67-47B3-B4EF-D10AB526BD43}" presName="parentText" presStyleLbl="node1" presStyleIdx="1" presStyleCnt="5" custScaleX="277778">
        <dgm:presLayoutVars>
          <dgm:chMax val="1"/>
          <dgm:bulletEnabled val="1"/>
        </dgm:presLayoutVars>
      </dgm:prSet>
      <dgm:spPr/>
    </dgm:pt>
    <dgm:pt modelId="{847B02EA-1568-40A3-8DE4-DB3F01BC1032}" type="pres">
      <dgm:prSet presAssocID="{E782785A-4753-4BAE-AEB6-234BFF386A49}" presName="sp" presStyleCnt="0"/>
      <dgm:spPr/>
    </dgm:pt>
    <dgm:pt modelId="{2F48297E-59AF-421C-B5FF-F78E532C328A}" type="pres">
      <dgm:prSet presAssocID="{81CD3097-1021-451B-960C-57C5CC531AFE}" presName="linNode" presStyleCnt="0"/>
      <dgm:spPr/>
    </dgm:pt>
    <dgm:pt modelId="{67292ADE-61D3-4EB1-BF95-7B3A6E8C9741}" type="pres">
      <dgm:prSet presAssocID="{81CD3097-1021-451B-960C-57C5CC531AFE}" presName="parentText" presStyleLbl="node1" presStyleIdx="2" presStyleCnt="5" custScaleX="277778">
        <dgm:presLayoutVars>
          <dgm:chMax val="1"/>
          <dgm:bulletEnabled val="1"/>
        </dgm:presLayoutVars>
      </dgm:prSet>
      <dgm:spPr/>
    </dgm:pt>
    <dgm:pt modelId="{48B77031-14D3-4289-970C-CACABC4EE98E}" type="pres">
      <dgm:prSet presAssocID="{C31C1835-FC7C-4DF5-8BD6-C8D133A36362}" presName="sp" presStyleCnt="0"/>
      <dgm:spPr/>
    </dgm:pt>
    <dgm:pt modelId="{E8B85F3F-BF5E-400A-9973-E5394BD774D1}" type="pres">
      <dgm:prSet presAssocID="{838EB380-1EDE-4EE8-958E-8A8F71042D5C}" presName="linNode" presStyleCnt="0"/>
      <dgm:spPr/>
    </dgm:pt>
    <dgm:pt modelId="{70A19DA7-8403-4421-BF29-F1F31796D033}" type="pres">
      <dgm:prSet presAssocID="{838EB380-1EDE-4EE8-958E-8A8F71042D5C}" presName="parentText" presStyleLbl="node1" presStyleIdx="3" presStyleCnt="5" custScaleX="277778">
        <dgm:presLayoutVars>
          <dgm:chMax val="1"/>
          <dgm:bulletEnabled val="1"/>
        </dgm:presLayoutVars>
      </dgm:prSet>
      <dgm:spPr/>
    </dgm:pt>
    <dgm:pt modelId="{710343BF-E93A-49E4-BEF9-683A2EC7DDCB}" type="pres">
      <dgm:prSet presAssocID="{6CBBE47F-E02B-4CA9-BFDB-23EC985E120D}" presName="sp" presStyleCnt="0"/>
      <dgm:spPr/>
    </dgm:pt>
    <dgm:pt modelId="{0B15456A-C256-4ED0-99B5-01AC438C5601}" type="pres">
      <dgm:prSet presAssocID="{44F58250-7EAD-4B1F-B122-F0FE9CFFB217}" presName="linNode" presStyleCnt="0"/>
      <dgm:spPr/>
    </dgm:pt>
    <dgm:pt modelId="{FC776272-7FBD-45B9-81DF-D398F22F9FC5}" type="pres">
      <dgm:prSet presAssocID="{44F58250-7EAD-4B1F-B122-F0FE9CFFB217}" presName="parentText" presStyleLbl="node1" presStyleIdx="4" presStyleCnt="5" custScaleX="277778">
        <dgm:presLayoutVars>
          <dgm:chMax val="1"/>
          <dgm:bulletEnabled val="1"/>
        </dgm:presLayoutVars>
      </dgm:prSet>
      <dgm:spPr/>
    </dgm:pt>
  </dgm:ptLst>
  <dgm:cxnLst>
    <dgm:cxn modelId="{966E3A0F-599B-4052-A38A-03086BAA8695}" srcId="{980ADD45-FD95-4291-892D-B0DE11773550}" destId="{9EC49C59-0D67-47B3-B4EF-D10AB526BD43}" srcOrd="1" destOrd="0" parTransId="{CD33C9C5-A455-4A5D-9271-26439E847CFC}" sibTransId="{E782785A-4753-4BAE-AEB6-234BFF386A49}"/>
    <dgm:cxn modelId="{3B193866-FD85-4EC1-B305-ABA661515AF0}" srcId="{980ADD45-FD95-4291-892D-B0DE11773550}" destId="{838EB380-1EDE-4EE8-958E-8A8F71042D5C}" srcOrd="3" destOrd="0" parTransId="{FB17D3EE-D469-4A27-B4B9-4E3E8F5043A3}" sibTransId="{6CBBE47F-E02B-4CA9-BFDB-23EC985E120D}"/>
    <dgm:cxn modelId="{BCB33B46-8ACB-41CC-ABB6-719EA5F51597}" type="presOf" srcId="{81CD3097-1021-451B-960C-57C5CC531AFE}" destId="{67292ADE-61D3-4EB1-BF95-7B3A6E8C9741}" srcOrd="0" destOrd="0" presId="urn:microsoft.com/office/officeart/2005/8/layout/vList5"/>
    <dgm:cxn modelId="{7907B568-E5EF-4AF7-8FD3-296F83C1E170}" type="presOf" srcId="{44F58250-7EAD-4B1F-B122-F0FE9CFFB217}" destId="{FC776272-7FBD-45B9-81DF-D398F22F9FC5}" srcOrd="0" destOrd="0" presId="urn:microsoft.com/office/officeart/2005/8/layout/vList5"/>
    <dgm:cxn modelId="{AD1C3869-1BAF-4D82-B7BE-39E07897B700}" type="presOf" srcId="{9EC49C59-0D67-47B3-B4EF-D10AB526BD43}" destId="{C7563360-433A-452C-85F0-90520A36B80E}" srcOrd="0" destOrd="0" presId="urn:microsoft.com/office/officeart/2005/8/layout/vList5"/>
    <dgm:cxn modelId="{FF62A758-A35E-4BD2-9963-984B1ED48658}" srcId="{980ADD45-FD95-4291-892D-B0DE11773550}" destId="{81CD3097-1021-451B-960C-57C5CC531AFE}" srcOrd="2" destOrd="0" parTransId="{5C8C6272-0C98-4682-B664-A928B38A8BE0}" sibTransId="{C31C1835-FC7C-4DF5-8BD6-C8D133A36362}"/>
    <dgm:cxn modelId="{4739407A-5F4E-4E36-A9DF-1C5C74BF9DDB}" srcId="{980ADD45-FD95-4291-892D-B0DE11773550}" destId="{9A5D7EB1-1E70-45DF-89A3-21A8B4BD509B}" srcOrd="0" destOrd="0" parTransId="{9D24613C-5EA2-47CC-8CD2-D31378296527}" sibTransId="{7808C13F-C800-4A15-A9C0-F2152C65194B}"/>
    <dgm:cxn modelId="{7654EBCA-1665-464A-9885-502ADE5AD2C0}" type="presOf" srcId="{838EB380-1EDE-4EE8-958E-8A8F71042D5C}" destId="{70A19DA7-8403-4421-BF29-F1F31796D033}" srcOrd="0" destOrd="0" presId="urn:microsoft.com/office/officeart/2005/8/layout/vList5"/>
    <dgm:cxn modelId="{29A550E6-1E51-4B20-B0BA-99711E137352}" type="presOf" srcId="{9A5D7EB1-1E70-45DF-89A3-21A8B4BD509B}" destId="{49C66816-C7FB-46BD-AE7F-DF497AB524A7}" srcOrd="0" destOrd="0" presId="urn:microsoft.com/office/officeart/2005/8/layout/vList5"/>
    <dgm:cxn modelId="{2DC43FF7-48CC-41F9-B859-8EDB59524A58}" srcId="{980ADD45-FD95-4291-892D-B0DE11773550}" destId="{44F58250-7EAD-4B1F-B122-F0FE9CFFB217}" srcOrd="4" destOrd="0" parTransId="{B1C48E33-FF80-4686-9561-25533DF11A9C}" sibTransId="{C12F8DF4-F9D2-452B-950B-9D1D04341553}"/>
    <dgm:cxn modelId="{009FC3F7-DC86-480D-9A87-CB55595DF1E4}" type="presOf" srcId="{980ADD45-FD95-4291-892D-B0DE11773550}" destId="{86731FBE-C4C2-4577-AE47-BD37BFCAB4F4}" srcOrd="0" destOrd="0" presId="urn:microsoft.com/office/officeart/2005/8/layout/vList5"/>
    <dgm:cxn modelId="{4A6BBDD8-A46B-4300-9836-5511518CC364}" type="presParOf" srcId="{86731FBE-C4C2-4577-AE47-BD37BFCAB4F4}" destId="{A842B9F2-F4D3-49F7-AD95-AA4D66EABFAE}" srcOrd="0" destOrd="0" presId="urn:microsoft.com/office/officeart/2005/8/layout/vList5"/>
    <dgm:cxn modelId="{859A3BA9-4053-42DC-98AB-59A1BFA1D68F}" type="presParOf" srcId="{A842B9F2-F4D3-49F7-AD95-AA4D66EABFAE}" destId="{49C66816-C7FB-46BD-AE7F-DF497AB524A7}" srcOrd="0" destOrd="0" presId="urn:microsoft.com/office/officeart/2005/8/layout/vList5"/>
    <dgm:cxn modelId="{73A0B413-6DB5-4148-B5E9-4480CD9BC0E6}" type="presParOf" srcId="{86731FBE-C4C2-4577-AE47-BD37BFCAB4F4}" destId="{DAFCF76C-984D-4552-A7BB-41BF03F42A50}" srcOrd="1" destOrd="0" presId="urn:microsoft.com/office/officeart/2005/8/layout/vList5"/>
    <dgm:cxn modelId="{012749DB-3362-466E-A680-76D00B2E2088}" type="presParOf" srcId="{86731FBE-C4C2-4577-AE47-BD37BFCAB4F4}" destId="{E78ED24F-8A26-4558-B0B1-A91D2027F4B2}" srcOrd="2" destOrd="0" presId="urn:microsoft.com/office/officeart/2005/8/layout/vList5"/>
    <dgm:cxn modelId="{50492888-37BE-4A99-9840-14B6E6FAF2B7}" type="presParOf" srcId="{E78ED24F-8A26-4558-B0B1-A91D2027F4B2}" destId="{C7563360-433A-452C-85F0-90520A36B80E}" srcOrd="0" destOrd="0" presId="urn:microsoft.com/office/officeart/2005/8/layout/vList5"/>
    <dgm:cxn modelId="{51750E77-EBDE-46D1-B6FA-BAAF633674D1}" type="presParOf" srcId="{86731FBE-C4C2-4577-AE47-BD37BFCAB4F4}" destId="{847B02EA-1568-40A3-8DE4-DB3F01BC1032}" srcOrd="3" destOrd="0" presId="urn:microsoft.com/office/officeart/2005/8/layout/vList5"/>
    <dgm:cxn modelId="{FBB4E27F-77A8-4151-BB20-B9E376396B0C}" type="presParOf" srcId="{86731FBE-C4C2-4577-AE47-BD37BFCAB4F4}" destId="{2F48297E-59AF-421C-B5FF-F78E532C328A}" srcOrd="4" destOrd="0" presId="urn:microsoft.com/office/officeart/2005/8/layout/vList5"/>
    <dgm:cxn modelId="{4CBFFC3F-6EDF-45D0-BFF4-FB1BD1FD6183}" type="presParOf" srcId="{2F48297E-59AF-421C-B5FF-F78E532C328A}" destId="{67292ADE-61D3-4EB1-BF95-7B3A6E8C9741}" srcOrd="0" destOrd="0" presId="urn:microsoft.com/office/officeart/2005/8/layout/vList5"/>
    <dgm:cxn modelId="{B34C9AB9-5E2F-4923-BA0B-E16611A06DB0}" type="presParOf" srcId="{86731FBE-C4C2-4577-AE47-BD37BFCAB4F4}" destId="{48B77031-14D3-4289-970C-CACABC4EE98E}" srcOrd="5" destOrd="0" presId="urn:microsoft.com/office/officeart/2005/8/layout/vList5"/>
    <dgm:cxn modelId="{CE472687-C182-445A-8D8D-7FE6BFC934BE}" type="presParOf" srcId="{86731FBE-C4C2-4577-AE47-BD37BFCAB4F4}" destId="{E8B85F3F-BF5E-400A-9973-E5394BD774D1}" srcOrd="6" destOrd="0" presId="urn:microsoft.com/office/officeart/2005/8/layout/vList5"/>
    <dgm:cxn modelId="{DEB04ED7-2949-4269-97E2-996BF83F2C18}" type="presParOf" srcId="{E8B85F3F-BF5E-400A-9973-E5394BD774D1}" destId="{70A19DA7-8403-4421-BF29-F1F31796D033}" srcOrd="0" destOrd="0" presId="urn:microsoft.com/office/officeart/2005/8/layout/vList5"/>
    <dgm:cxn modelId="{60BF38DE-6BD2-4CE8-9773-31444D5366DF}" type="presParOf" srcId="{86731FBE-C4C2-4577-AE47-BD37BFCAB4F4}" destId="{710343BF-E93A-49E4-BEF9-683A2EC7DDCB}" srcOrd="7" destOrd="0" presId="urn:microsoft.com/office/officeart/2005/8/layout/vList5"/>
    <dgm:cxn modelId="{6EEBA044-351E-4606-BF14-E009C91AB3D8}" type="presParOf" srcId="{86731FBE-C4C2-4577-AE47-BD37BFCAB4F4}" destId="{0B15456A-C256-4ED0-99B5-01AC438C5601}" srcOrd="8" destOrd="0" presId="urn:microsoft.com/office/officeart/2005/8/layout/vList5"/>
    <dgm:cxn modelId="{4B090E39-8C42-40EC-B5DC-EC13775CFD10}" type="presParOf" srcId="{0B15456A-C256-4ED0-99B5-01AC438C5601}" destId="{FC776272-7FBD-45B9-81DF-D398F22F9FC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8AFD3D-470D-4EA1-A337-DC95B08071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BF1BBC-6A07-41E9-B6F0-83184B1980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Avoids missteps and misunderstandings</a:t>
          </a:r>
        </a:p>
      </dgm:t>
    </dgm:pt>
    <dgm:pt modelId="{A3317E04-3695-4E23-820B-209BBDC382F6}" type="parTrans" cxnId="{64544761-3E1C-4C50-AF85-55357A17B4ED}">
      <dgm:prSet/>
      <dgm:spPr/>
      <dgm:t>
        <a:bodyPr/>
        <a:lstStyle/>
        <a:p>
          <a:endParaRPr lang="en-US"/>
        </a:p>
      </dgm:t>
    </dgm:pt>
    <dgm:pt modelId="{7AEF95F2-DEAD-4794-99EB-B8FC77891F03}" type="sibTrans" cxnId="{64544761-3E1C-4C50-AF85-55357A17B4ED}">
      <dgm:prSet/>
      <dgm:spPr/>
      <dgm:t>
        <a:bodyPr/>
        <a:lstStyle/>
        <a:p>
          <a:endParaRPr lang="en-US"/>
        </a:p>
      </dgm:t>
    </dgm:pt>
    <dgm:pt modelId="{89E5528B-EE76-41F8-B462-158EDC4733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Builds trust and mutual respect</a:t>
          </a:r>
        </a:p>
      </dgm:t>
    </dgm:pt>
    <dgm:pt modelId="{18147A0F-626E-43DF-8975-3F7BFA007605}" type="parTrans" cxnId="{B7EAD396-7B22-4A24-BAA3-7875D54CB509}">
      <dgm:prSet/>
      <dgm:spPr/>
      <dgm:t>
        <a:bodyPr/>
        <a:lstStyle/>
        <a:p>
          <a:endParaRPr lang="en-US"/>
        </a:p>
      </dgm:t>
    </dgm:pt>
    <dgm:pt modelId="{26E06F24-85DE-44CD-90C4-96C0A7C63A6B}" type="sibTrans" cxnId="{B7EAD396-7B22-4A24-BAA3-7875D54CB509}">
      <dgm:prSet/>
      <dgm:spPr/>
      <dgm:t>
        <a:bodyPr/>
        <a:lstStyle/>
        <a:p>
          <a:endParaRPr lang="en-US"/>
        </a:p>
      </dgm:t>
    </dgm:pt>
    <dgm:pt modelId="{94861443-7A25-40AE-BDCD-0E13F1D55A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Makes negotiations smoother</a:t>
          </a:r>
        </a:p>
      </dgm:t>
    </dgm:pt>
    <dgm:pt modelId="{3E12CE5B-CC44-4C07-9097-5719461FF2C6}" type="parTrans" cxnId="{38A09147-9DFE-463D-AE47-F133081C8512}">
      <dgm:prSet/>
      <dgm:spPr/>
      <dgm:t>
        <a:bodyPr/>
        <a:lstStyle/>
        <a:p>
          <a:endParaRPr lang="en-US"/>
        </a:p>
      </dgm:t>
    </dgm:pt>
    <dgm:pt modelId="{928828EA-9D96-4B6C-9A58-8B601CEC00A4}" type="sibTrans" cxnId="{38A09147-9DFE-463D-AE47-F133081C8512}">
      <dgm:prSet/>
      <dgm:spPr/>
      <dgm:t>
        <a:bodyPr/>
        <a:lstStyle/>
        <a:p>
          <a:endParaRPr lang="en-US"/>
        </a:p>
      </dgm:t>
    </dgm:pt>
    <dgm:pt modelId="{DA3A49DA-887B-41F7-9477-D2A9A60357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For Admiral and Ping An, it's a key success factor</a:t>
          </a:r>
        </a:p>
      </dgm:t>
    </dgm:pt>
    <dgm:pt modelId="{8E26C8DF-F320-4B7E-84EA-FA2FB68F43C0}" type="parTrans" cxnId="{FC045A47-579B-4924-BB8A-F3D8CB39AF79}">
      <dgm:prSet/>
      <dgm:spPr/>
      <dgm:t>
        <a:bodyPr/>
        <a:lstStyle/>
        <a:p>
          <a:endParaRPr lang="en-US"/>
        </a:p>
      </dgm:t>
    </dgm:pt>
    <dgm:pt modelId="{35C6ECE6-F259-4799-AA39-BCD2DD24872B}" type="sibTrans" cxnId="{FC045A47-579B-4924-BB8A-F3D8CB39AF79}">
      <dgm:prSet/>
      <dgm:spPr/>
      <dgm:t>
        <a:bodyPr/>
        <a:lstStyle/>
        <a:p>
          <a:endParaRPr lang="en-US"/>
        </a:p>
      </dgm:t>
    </dgm:pt>
    <dgm:pt modelId="{0E75BD7C-32A1-4E21-ABDC-4BD4095E5676}" type="pres">
      <dgm:prSet presAssocID="{428AFD3D-470D-4EA1-A337-DC95B0807150}" presName="root" presStyleCnt="0">
        <dgm:presLayoutVars>
          <dgm:dir/>
          <dgm:resizeHandles val="exact"/>
        </dgm:presLayoutVars>
      </dgm:prSet>
      <dgm:spPr/>
    </dgm:pt>
    <dgm:pt modelId="{28556114-CF5B-4B02-9A95-8453701A927F}" type="pres">
      <dgm:prSet presAssocID="{F6BF1BBC-6A07-41E9-B6F0-83184B19806E}" presName="compNode" presStyleCnt="0"/>
      <dgm:spPr/>
    </dgm:pt>
    <dgm:pt modelId="{F004EF42-56F7-404F-84AB-8C19A8BD678F}" type="pres">
      <dgm:prSet presAssocID="{F6BF1BBC-6A07-41E9-B6F0-83184B19806E}" presName="bgRect" presStyleLbl="bgShp" presStyleIdx="0" presStyleCnt="4"/>
      <dgm:spPr/>
    </dgm:pt>
    <dgm:pt modelId="{103399AB-5084-44BC-9A65-43AEC77E43EA}" type="pres">
      <dgm:prSet presAssocID="{F6BF1BBC-6A07-41E9-B6F0-83184B19806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7B231133-1BF5-4D10-ABA6-4492486850B8}" type="pres">
      <dgm:prSet presAssocID="{F6BF1BBC-6A07-41E9-B6F0-83184B19806E}" presName="spaceRect" presStyleCnt="0"/>
      <dgm:spPr/>
    </dgm:pt>
    <dgm:pt modelId="{42DB00A8-B270-43AC-A8F2-5C98DE006E7D}" type="pres">
      <dgm:prSet presAssocID="{F6BF1BBC-6A07-41E9-B6F0-83184B19806E}" presName="parTx" presStyleLbl="revTx" presStyleIdx="0" presStyleCnt="4">
        <dgm:presLayoutVars>
          <dgm:chMax val="0"/>
          <dgm:chPref val="0"/>
        </dgm:presLayoutVars>
      </dgm:prSet>
      <dgm:spPr/>
    </dgm:pt>
    <dgm:pt modelId="{225D553C-99E4-43FB-B407-15545208E74F}" type="pres">
      <dgm:prSet presAssocID="{7AEF95F2-DEAD-4794-99EB-B8FC77891F03}" presName="sibTrans" presStyleCnt="0"/>
      <dgm:spPr/>
    </dgm:pt>
    <dgm:pt modelId="{6338EC42-AE10-4563-B964-C3A024A67F09}" type="pres">
      <dgm:prSet presAssocID="{89E5528B-EE76-41F8-B462-158EDC4733AC}" presName="compNode" presStyleCnt="0"/>
      <dgm:spPr/>
    </dgm:pt>
    <dgm:pt modelId="{0EB84CA0-0F02-4F0C-9A56-91B09F6608A1}" type="pres">
      <dgm:prSet presAssocID="{89E5528B-EE76-41F8-B462-158EDC4733AC}" presName="bgRect" presStyleLbl="bgShp" presStyleIdx="1" presStyleCnt="4"/>
      <dgm:spPr/>
    </dgm:pt>
    <dgm:pt modelId="{04AED2AA-79F6-4D0E-B2C0-1B7BA3A742DD}" type="pres">
      <dgm:prSet presAssocID="{89E5528B-EE76-41F8-B462-158EDC4733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D107F78-374A-40AB-B5B9-3908A31E1454}" type="pres">
      <dgm:prSet presAssocID="{89E5528B-EE76-41F8-B462-158EDC4733AC}" presName="spaceRect" presStyleCnt="0"/>
      <dgm:spPr/>
    </dgm:pt>
    <dgm:pt modelId="{3A541B6C-7ECA-49F6-8A22-7C2B7BEF9853}" type="pres">
      <dgm:prSet presAssocID="{89E5528B-EE76-41F8-B462-158EDC4733AC}" presName="parTx" presStyleLbl="revTx" presStyleIdx="1" presStyleCnt="4">
        <dgm:presLayoutVars>
          <dgm:chMax val="0"/>
          <dgm:chPref val="0"/>
        </dgm:presLayoutVars>
      </dgm:prSet>
      <dgm:spPr/>
    </dgm:pt>
    <dgm:pt modelId="{B3EFD74C-4E6B-4EE4-8720-B32FBA854239}" type="pres">
      <dgm:prSet presAssocID="{26E06F24-85DE-44CD-90C4-96C0A7C63A6B}" presName="sibTrans" presStyleCnt="0"/>
      <dgm:spPr/>
    </dgm:pt>
    <dgm:pt modelId="{E552FB36-D4DE-42C3-A2D1-73F44384944E}" type="pres">
      <dgm:prSet presAssocID="{94861443-7A25-40AE-BDCD-0E13F1D55A11}" presName="compNode" presStyleCnt="0"/>
      <dgm:spPr/>
    </dgm:pt>
    <dgm:pt modelId="{4004403F-15C7-480E-AE7E-676F9180A9D2}" type="pres">
      <dgm:prSet presAssocID="{94861443-7A25-40AE-BDCD-0E13F1D55A11}" presName="bgRect" presStyleLbl="bgShp" presStyleIdx="2" presStyleCnt="4"/>
      <dgm:spPr/>
    </dgm:pt>
    <dgm:pt modelId="{15F61A23-F186-4B38-A586-97E07331A555}" type="pres">
      <dgm:prSet presAssocID="{94861443-7A25-40AE-BDCD-0E13F1D55A1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D067303C-0A18-4129-B358-DA73B6E41335}" type="pres">
      <dgm:prSet presAssocID="{94861443-7A25-40AE-BDCD-0E13F1D55A11}" presName="spaceRect" presStyleCnt="0"/>
      <dgm:spPr/>
    </dgm:pt>
    <dgm:pt modelId="{7C989C46-41FF-4F9C-89CD-D621796350C3}" type="pres">
      <dgm:prSet presAssocID="{94861443-7A25-40AE-BDCD-0E13F1D55A11}" presName="parTx" presStyleLbl="revTx" presStyleIdx="2" presStyleCnt="4">
        <dgm:presLayoutVars>
          <dgm:chMax val="0"/>
          <dgm:chPref val="0"/>
        </dgm:presLayoutVars>
      </dgm:prSet>
      <dgm:spPr/>
    </dgm:pt>
    <dgm:pt modelId="{FF577DC8-AEA6-4961-BDCC-0E59F0F37B2D}" type="pres">
      <dgm:prSet presAssocID="{928828EA-9D96-4B6C-9A58-8B601CEC00A4}" presName="sibTrans" presStyleCnt="0"/>
      <dgm:spPr/>
    </dgm:pt>
    <dgm:pt modelId="{23377ED3-5432-4E74-B97A-949BE5FB3AD6}" type="pres">
      <dgm:prSet presAssocID="{DA3A49DA-887B-41F7-9477-D2A9A6035751}" presName="compNode" presStyleCnt="0"/>
      <dgm:spPr/>
    </dgm:pt>
    <dgm:pt modelId="{C58CA93D-C7E2-474E-9AF3-E71E1103BC9D}" type="pres">
      <dgm:prSet presAssocID="{DA3A49DA-887B-41F7-9477-D2A9A6035751}" presName="bgRect" presStyleLbl="bgShp" presStyleIdx="3" presStyleCnt="4"/>
      <dgm:spPr/>
    </dgm:pt>
    <dgm:pt modelId="{9340CAB4-D1ED-46C3-950D-5E4A7AC0A39E}" type="pres">
      <dgm:prSet presAssocID="{DA3A49DA-887B-41F7-9477-D2A9A603575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tennis"/>
        </a:ext>
      </dgm:extLst>
    </dgm:pt>
    <dgm:pt modelId="{6E5EE276-E188-46B9-94B7-930CF5E55E50}" type="pres">
      <dgm:prSet presAssocID="{DA3A49DA-887B-41F7-9477-D2A9A6035751}" presName="spaceRect" presStyleCnt="0"/>
      <dgm:spPr/>
    </dgm:pt>
    <dgm:pt modelId="{D8892EA6-CA31-4AA0-82B3-2F709EBC89D0}" type="pres">
      <dgm:prSet presAssocID="{DA3A49DA-887B-41F7-9477-D2A9A603575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A29B95C-9837-42E2-8F02-0F0E9921965D}" type="presOf" srcId="{89E5528B-EE76-41F8-B462-158EDC4733AC}" destId="{3A541B6C-7ECA-49F6-8A22-7C2B7BEF9853}" srcOrd="0" destOrd="0" presId="urn:microsoft.com/office/officeart/2018/2/layout/IconVerticalSolidList"/>
    <dgm:cxn modelId="{64544761-3E1C-4C50-AF85-55357A17B4ED}" srcId="{428AFD3D-470D-4EA1-A337-DC95B0807150}" destId="{F6BF1BBC-6A07-41E9-B6F0-83184B19806E}" srcOrd="0" destOrd="0" parTransId="{A3317E04-3695-4E23-820B-209BBDC382F6}" sibTransId="{7AEF95F2-DEAD-4794-99EB-B8FC77891F03}"/>
    <dgm:cxn modelId="{ABAEB243-0788-4A6B-A053-7963ED8F0C38}" type="presOf" srcId="{F6BF1BBC-6A07-41E9-B6F0-83184B19806E}" destId="{42DB00A8-B270-43AC-A8F2-5C98DE006E7D}" srcOrd="0" destOrd="0" presId="urn:microsoft.com/office/officeart/2018/2/layout/IconVerticalSolidList"/>
    <dgm:cxn modelId="{FC045A47-579B-4924-BB8A-F3D8CB39AF79}" srcId="{428AFD3D-470D-4EA1-A337-DC95B0807150}" destId="{DA3A49DA-887B-41F7-9477-D2A9A6035751}" srcOrd="3" destOrd="0" parTransId="{8E26C8DF-F320-4B7E-84EA-FA2FB68F43C0}" sibTransId="{35C6ECE6-F259-4799-AA39-BCD2DD24872B}"/>
    <dgm:cxn modelId="{38A09147-9DFE-463D-AE47-F133081C8512}" srcId="{428AFD3D-470D-4EA1-A337-DC95B0807150}" destId="{94861443-7A25-40AE-BDCD-0E13F1D55A11}" srcOrd="2" destOrd="0" parTransId="{3E12CE5B-CC44-4C07-9097-5719461FF2C6}" sibTransId="{928828EA-9D96-4B6C-9A58-8B601CEC00A4}"/>
    <dgm:cxn modelId="{C84F1850-1AD6-44D1-9FB9-62CAA21E9270}" type="presOf" srcId="{DA3A49DA-887B-41F7-9477-D2A9A6035751}" destId="{D8892EA6-CA31-4AA0-82B3-2F709EBC89D0}" srcOrd="0" destOrd="0" presId="urn:microsoft.com/office/officeart/2018/2/layout/IconVerticalSolidList"/>
    <dgm:cxn modelId="{B7EAD396-7B22-4A24-BAA3-7875D54CB509}" srcId="{428AFD3D-470D-4EA1-A337-DC95B0807150}" destId="{89E5528B-EE76-41F8-B462-158EDC4733AC}" srcOrd="1" destOrd="0" parTransId="{18147A0F-626E-43DF-8975-3F7BFA007605}" sibTransId="{26E06F24-85DE-44CD-90C4-96C0A7C63A6B}"/>
    <dgm:cxn modelId="{743F7EA7-6A5E-4755-A801-89F0B896E095}" type="presOf" srcId="{428AFD3D-470D-4EA1-A337-DC95B0807150}" destId="{0E75BD7C-32A1-4E21-ABDC-4BD4095E5676}" srcOrd="0" destOrd="0" presId="urn:microsoft.com/office/officeart/2018/2/layout/IconVerticalSolidList"/>
    <dgm:cxn modelId="{CDBDFDFD-5ADE-4C23-83E1-7F4F59673D0F}" type="presOf" srcId="{94861443-7A25-40AE-BDCD-0E13F1D55A11}" destId="{7C989C46-41FF-4F9C-89CD-D621796350C3}" srcOrd="0" destOrd="0" presId="urn:microsoft.com/office/officeart/2018/2/layout/IconVerticalSolidList"/>
    <dgm:cxn modelId="{CF284723-8573-4974-AEC8-83BC24874386}" type="presParOf" srcId="{0E75BD7C-32A1-4E21-ABDC-4BD4095E5676}" destId="{28556114-CF5B-4B02-9A95-8453701A927F}" srcOrd="0" destOrd="0" presId="urn:microsoft.com/office/officeart/2018/2/layout/IconVerticalSolidList"/>
    <dgm:cxn modelId="{DA342749-7854-4C60-9381-A26D6E91256D}" type="presParOf" srcId="{28556114-CF5B-4B02-9A95-8453701A927F}" destId="{F004EF42-56F7-404F-84AB-8C19A8BD678F}" srcOrd="0" destOrd="0" presId="urn:microsoft.com/office/officeart/2018/2/layout/IconVerticalSolidList"/>
    <dgm:cxn modelId="{F1C27EE5-C56C-489E-97A9-2157D5D63987}" type="presParOf" srcId="{28556114-CF5B-4B02-9A95-8453701A927F}" destId="{103399AB-5084-44BC-9A65-43AEC77E43EA}" srcOrd="1" destOrd="0" presId="urn:microsoft.com/office/officeart/2018/2/layout/IconVerticalSolidList"/>
    <dgm:cxn modelId="{B75B45DE-A2EE-461B-9200-C839BA2A617F}" type="presParOf" srcId="{28556114-CF5B-4B02-9A95-8453701A927F}" destId="{7B231133-1BF5-4D10-ABA6-4492486850B8}" srcOrd="2" destOrd="0" presId="urn:microsoft.com/office/officeart/2018/2/layout/IconVerticalSolidList"/>
    <dgm:cxn modelId="{2EF33893-832C-4C59-B31A-E409D2B96E64}" type="presParOf" srcId="{28556114-CF5B-4B02-9A95-8453701A927F}" destId="{42DB00A8-B270-43AC-A8F2-5C98DE006E7D}" srcOrd="3" destOrd="0" presId="urn:microsoft.com/office/officeart/2018/2/layout/IconVerticalSolidList"/>
    <dgm:cxn modelId="{BC112F03-10AB-4A88-BD5D-C0A5EA6CF1AF}" type="presParOf" srcId="{0E75BD7C-32A1-4E21-ABDC-4BD4095E5676}" destId="{225D553C-99E4-43FB-B407-15545208E74F}" srcOrd="1" destOrd="0" presId="urn:microsoft.com/office/officeart/2018/2/layout/IconVerticalSolidList"/>
    <dgm:cxn modelId="{DE099219-B8DB-454E-A64C-F3F45C060D1D}" type="presParOf" srcId="{0E75BD7C-32A1-4E21-ABDC-4BD4095E5676}" destId="{6338EC42-AE10-4563-B964-C3A024A67F09}" srcOrd="2" destOrd="0" presId="urn:microsoft.com/office/officeart/2018/2/layout/IconVerticalSolidList"/>
    <dgm:cxn modelId="{D63C1BEB-01E9-4FA0-8DC4-42ECDB16E2AB}" type="presParOf" srcId="{6338EC42-AE10-4563-B964-C3A024A67F09}" destId="{0EB84CA0-0F02-4F0C-9A56-91B09F6608A1}" srcOrd="0" destOrd="0" presId="urn:microsoft.com/office/officeart/2018/2/layout/IconVerticalSolidList"/>
    <dgm:cxn modelId="{B527565B-1160-474B-8691-C5E139D3B94B}" type="presParOf" srcId="{6338EC42-AE10-4563-B964-C3A024A67F09}" destId="{04AED2AA-79F6-4D0E-B2C0-1B7BA3A742DD}" srcOrd="1" destOrd="0" presId="urn:microsoft.com/office/officeart/2018/2/layout/IconVerticalSolidList"/>
    <dgm:cxn modelId="{CA487EF4-2C78-4197-AC76-A437A832DFEB}" type="presParOf" srcId="{6338EC42-AE10-4563-B964-C3A024A67F09}" destId="{2D107F78-374A-40AB-B5B9-3908A31E1454}" srcOrd="2" destOrd="0" presId="urn:microsoft.com/office/officeart/2018/2/layout/IconVerticalSolidList"/>
    <dgm:cxn modelId="{E5412E27-79AF-46A1-9DEE-A6BDE9865BA3}" type="presParOf" srcId="{6338EC42-AE10-4563-B964-C3A024A67F09}" destId="{3A541B6C-7ECA-49F6-8A22-7C2B7BEF9853}" srcOrd="3" destOrd="0" presId="urn:microsoft.com/office/officeart/2018/2/layout/IconVerticalSolidList"/>
    <dgm:cxn modelId="{74A52732-C7F9-44A9-86CB-A3CD1D970861}" type="presParOf" srcId="{0E75BD7C-32A1-4E21-ABDC-4BD4095E5676}" destId="{B3EFD74C-4E6B-4EE4-8720-B32FBA854239}" srcOrd="3" destOrd="0" presId="urn:microsoft.com/office/officeart/2018/2/layout/IconVerticalSolidList"/>
    <dgm:cxn modelId="{04D37456-5150-4B5B-A4E4-1733EDADDA21}" type="presParOf" srcId="{0E75BD7C-32A1-4E21-ABDC-4BD4095E5676}" destId="{E552FB36-D4DE-42C3-A2D1-73F44384944E}" srcOrd="4" destOrd="0" presId="urn:microsoft.com/office/officeart/2018/2/layout/IconVerticalSolidList"/>
    <dgm:cxn modelId="{354E97E2-3690-4790-888C-C32C1830BA8A}" type="presParOf" srcId="{E552FB36-D4DE-42C3-A2D1-73F44384944E}" destId="{4004403F-15C7-480E-AE7E-676F9180A9D2}" srcOrd="0" destOrd="0" presId="urn:microsoft.com/office/officeart/2018/2/layout/IconVerticalSolidList"/>
    <dgm:cxn modelId="{A41BE90F-8852-4504-AA52-C47E0FAD12B2}" type="presParOf" srcId="{E552FB36-D4DE-42C3-A2D1-73F44384944E}" destId="{15F61A23-F186-4B38-A586-97E07331A555}" srcOrd="1" destOrd="0" presId="urn:microsoft.com/office/officeart/2018/2/layout/IconVerticalSolidList"/>
    <dgm:cxn modelId="{ECD74C58-B264-4840-A8B3-5773C4855DE8}" type="presParOf" srcId="{E552FB36-D4DE-42C3-A2D1-73F44384944E}" destId="{D067303C-0A18-4129-B358-DA73B6E41335}" srcOrd="2" destOrd="0" presId="urn:microsoft.com/office/officeart/2018/2/layout/IconVerticalSolidList"/>
    <dgm:cxn modelId="{92053041-A656-4469-A500-EA205C638CEF}" type="presParOf" srcId="{E552FB36-D4DE-42C3-A2D1-73F44384944E}" destId="{7C989C46-41FF-4F9C-89CD-D621796350C3}" srcOrd="3" destOrd="0" presId="urn:microsoft.com/office/officeart/2018/2/layout/IconVerticalSolidList"/>
    <dgm:cxn modelId="{D82189DA-A152-4320-9961-16521D86840A}" type="presParOf" srcId="{0E75BD7C-32A1-4E21-ABDC-4BD4095E5676}" destId="{FF577DC8-AEA6-4961-BDCC-0E59F0F37B2D}" srcOrd="5" destOrd="0" presId="urn:microsoft.com/office/officeart/2018/2/layout/IconVerticalSolidList"/>
    <dgm:cxn modelId="{74627B72-3D9D-44BC-A7D4-0809CE626B42}" type="presParOf" srcId="{0E75BD7C-32A1-4E21-ABDC-4BD4095E5676}" destId="{23377ED3-5432-4E74-B97A-949BE5FB3AD6}" srcOrd="6" destOrd="0" presId="urn:microsoft.com/office/officeart/2018/2/layout/IconVerticalSolidList"/>
    <dgm:cxn modelId="{862C4CEC-EC17-4582-A780-E5A4CA43D87C}" type="presParOf" srcId="{23377ED3-5432-4E74-B97A-949BE5FB3AD6}" destId="{C58CA93D-C7E2-474E-9AF3-E71E1103BC9D}" srcOrd="0" destOrd="0" presId="urn:microsoft.com/office/officeart/2018/2/layout/IconVerticalSolidList"/>
    <dgm:cxn modelId="{148A3DF7-4DB3-424E-BDA6-5A8DAB27A46C}" type="presParOf" srcId="{23377ED3-5432-4E74-B97A-949BE5FB3AD6}" destId="{9340CAB4-D1ED-46C3-950D-5E4A7AC0A39E}" srcOrd="1" destOrd="0" presId="urn:microsoft.com/office/officeart/2018/2/layout/IconVerticalSolidList"/>
    <dgm:cxn modelId="{6D65892D-2280-4DAF-9A8B-ADFE579AADDA}" type="presParOf" srcId="{23377ED3-5432-4E74-B97A-949BE5FB3AD6}" destId="{6E5EE276-E188-46B9-94B7-930CF5E55E50}" srcOrd="2" destOrd="0" presId="urn:microsoft.com/office/officeart/2018/2/layout/IconVerticalSolidList"/>
    <dgm:cxn modelId="{2B2E1DCE-A254-42A5-AEE0-B60F37167D98}" type="presParOf" srcId="{23377ED3-5432-4E74-B97A-949BE5FB3AD6}" destId="{D8892EA6-CA31-4AA0-82B3-2F709EBC89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F5D66A-04D2-45A5-BA2A-CD32BB12954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65DC115-B09B-48B2-9D0D-09ED158E36D7}">
      <dgm:prSet/>
      <dgm:spPr/>
      <dgm:t>
        <a:bodyPr/>
        <a:lstStyle/>
        <a:p>
          <a:r>
            <a:rPr lang="en-US" dirty="0"/>
            <a:t>Admiral and Ping An have strong potential for a strategic, growth-focused partnership.</a:t>
          </a:r>
        </a:p>
      </dgm:t>
    </dgm:pt>
    <dgm:pt modelId="{83092168-91E7-4629-80FF-8DB0CBF00056}" type="parTrans" cxnId="{818CA5AF-F9D9-4A7A-8B47-DDD22B5045BE}">
      <dgm:prSet/>
      <dgm:spPr/>
      <dgm:t>
        <a:bodyPr/>
        <a:lstStyle/>
        <a:p>
          <a:endParaRPr lang="en-US"/>
        </a:p>
      </dgm:t>
    </dgm:pt>
    <dgm:pt modelId="{C39FD447-7AB2-4B31-B98C-6226AB9C8E95}" type="sibTrans" cxnId="{818CA5AF-F9D9-4A7A-8B47-DDD22B5045BE}">
      <dgm:prSet/>
      <dgm:spPr/>
      <dgm:t>
        <a:bodyPr/>
        <a:lstStyle/>
        <a:p>
          <a:endParaRPr lang="en-US"/>
        </a:p>
      </dgm:t>
    </dgm:pt>
    <dgm:pt modelId="{86C5CD83-7DDF-4C22-90DD-4EACFC13D6D1}">
      <dgm:prSet/>
      <dgm:spPr/>
      <dgm:t>
        <a:bodyPr/>
        <a:lstStyle/>
        <a:p>
          <a:r>
            <a:rPr lang="en-US"/>
            <a:t>Cultural differences must be carefully managed to ensure success.</a:t>
          </a:r>
        </a:p>
      </dgm:t>
    </dgm:pt>
    <dgm:pt modelId="{17AC307C-C330-40AF-9B47-3A42024A45F6}" type="parTrans" cxnId="{FE11E616-D9DA-4D3C-BC70-1E4A12811B98}">
      <dgm:prSet/>
      <dgm:spPr/>
      <dgm:t>
        <a:bodyPr/>
        <a:lstStyle/>
        <a:p>
          <a:endParaRPr lang="en-US"/>
        </a:p>
      </dgm:t>
    </dgm:pt>
    <dgm:pt modelId="{884A4FAD-2DDC-4E4F-B22A-B996FC2044B4}" type="sibTrans" cxnId="{FE11E616-D9DA-4D3C-BC70-1E4A12811B98}">
      <dgm:prSet/>
      <dgm:spPr/>
      <dgm:t>
        <a:bodyPr/>
        <a:lstStyle/>
        <a:p>
          <a:endParaRPr lang="en-US"/>
        </a:p>
      </dgm:t>
    </dgm:pt>
    <dgm:pt modelId="{2FF7482E-DCD6-4611-B18F-F32EF9B56A2F}">
      <dgm:prSet/>
      <dgm:spPr/>
      <dgm:t>
        <a:bodyPr/>
        <a:lstStyle/>
        <a:p>
          <a:r>
            <a:rPr lang="en-US" dirty="0"/>
            <a:t>Respect for Chinese values is key.</a:t>
          </a:r>
        </a:p>
      </dgm:t>
    </dgm:pt>
    <dgm:pt modelId="{DA20B5BD-31EE-40E5-8E0A-2ADB9E9D8EE3}" type="parTrans" cxnId="{2F9288C2-E92D-4F59-AA80-428AF6D3C0B2}">
      <dgm:prSet/>
      <dgm:spPr/>
      <dgm:t>
        <a:bodyPr/>
        <a:lstStyle/>
        <a:p>
          <a:endParaRPr lang="en-US"/>
        </a:p>
      </dgm:t>
    </dgm:pt>
    <dgm:pt modelId="{3A9114A1-F2F2-468A-99D5-BD54EA6CA52F}" type="sibTrans" cxnId="{2F9288C2-E92D-4F59-AA80-428AF6D3C0B2}">
      <dgm:prSet/>
      <dgm:spPr/>
      <dgm:t>
        <a:bodyPr/>
        <a:lstStyle/>
        <a:p>
          <a:endParaRPr lang="en-US"/>
        </a:p>
      </dgm:t>
    </dgm:pt>
    <dgm:pt modelId="{F64AC087-E8DF-4EB1-8BA1-FCD7FD4E27F1}">
      <dgm:prSet/>
      <dgm:spPr/>
      <dgm:t>
        <a:bodyPr/>
        <a:lstStyle/>
        <a:p>
          <a:r>
            <a:rPr lang="en-US" dirty="0"/>
            <a:t>Trust-building and long-term thinking are essential in negotiations.</a:t>
          </a:r>
        </a:p>
      </dgm:t>
    </dgm:pt>
    <dgm:pt modelId="{689F0046-33B9-4C2E-9B4E-BCFCD6768632}" type="parTrans" cxnId="{1CC15FE1-248A-4E3C-8324-3D30664EED7F}">
      <dgm:prSet/>
      <dgm:spPr/>
      <dgm:t>
        <a:bodyPr/>
        <a:lstStyle/>
        <a:p>
          <a:endParaRPr lang="en-US"/>
        </a:p>
      </dgm:t>
    </dgm:pt>
    <dgm:pt modelId="{4034872B-0475-4AA1-B152-FCE3CF829635}" type="sibTrans" cxnId="{1CC15FE1-248A-4E3C-8324-3D30664EED7F}">
      <dgm:prSet/>
      <dgm:spPr/>
      <dgm:t>
        <a:bodyPr/>
        <a:lstStyle/>
        <a:p>
          <a:endParaRPr lang="en-US"/>
        </a:p>
      </dgm:t>
    </dgm:pt>
    <dgm:pt modelId="{BBE741D0-5489-4180-A04B-DF044FB28552}">
      <dgm:prSet/>
      <dgm:spPr/>
      <dgm:t>
        <a:bodyPr/>
        <a:lstStyle/>
        <a:p>
          <a:r>
            <a:rPr lang="en-US"/>
            <a:t>A culturally aware approach will lead to a sustainable, mutually beneficial collaboration.</a:t>
          </a:r>
        </a:p>
      </dgm:t>
    </dgm:pt>
    <dgm:pt modelId="{A3DA8B10-0C37-4AE4-A9F5-0449BC49567E}" type="parTrans" cxnId="{B6A88A27-748A-4F8A-B8B7-D225211AD47A}">
      <dgm:prSet/>
      <dgm:spPr/>
      <dgm:t>
        <a:bodyPr/>
        <a:lstStyle/>
        <a:p>
          <a:endParaRPr lang="en-US"/>
        </a:p>
      </dgm:t>
    </dgm:pt>
    <dgm:pt modelId="{9A6D67D3-8ED6-4188-95BD-F6AE57AC38BB}" type="sibTrans" cxnId="{B6A88A27-748A-4F8A-B8B7-D225211AD47A}">
      <dgm:prSet/>
      <dgm:spPr/>
      <dgm:t>
        <a:bodyPr/>
        <a:lstStyle/>
        <a:p>
          <a:endParaRPr lang="en-US"/>
        </a:p>
      </dgm:t>
    </dgm:pt>
    <dgm:pt modelId="{F0460A99-CF01-4752-BBCE-065E552D9167}" type="pres">
      <dgm:prSet presAssocID="{1CF5D66A-04D2-45A5-BA2A-CD32BB129548}" presName="vert0" presStyleCnt="0">
        <dgm:presLayoutVars>
          <dgm:dir/>
          <dgm:animOne val="branch"/>
          <dgm:animLvl val="lvl"/>
        </dgm:presLayoutVars>
      </dgm:prSet>
      <dgm:spPr/>
    </dgm:pt>
    <dgm:pt modelId="{83793DD8-7652-4236-99C7-5B362B809E8F}" type="pres">
      <dgm:prSet presAssocID="{265DC115-B09B-48B2-9D0D-09ED158E36D7}" presName="thickLine" presStyleLbl="alignNode1" presStyleIdx="0" presStyleCnt="5"/>
      <dgm:spPr/>
    </dgm:pt>
    <dgm:pt modelId="{BCF00142-EBEC-4032-98CE-BDCF81017D72}" type="pres">
      <dgm:prSet presAssocID="{265DC115-B09B-48B2-9D0D-09ED158E36D7}" presName="horz1" presStyleCnt="0"/>
      <dgm:spPr/>
    </dgm:pt>
    <dgm:pt modelId="{B10F20E7-FAF4-4B2E-817B-D055E76E58E9}" type="pres">
      <dgm:prSet presAssocID="{265DC115-B09B-48B2-9D0D-09ED158E36D7}" presName="tx1" presStyleLbl="revTx" presStyleIdx="0" presStyleCnt="5"/>
      <dgm:spPr/>
    </dgm:pt>
    <dgm:pt modelId="{1E52D383-E09A-4652-9D81-3C9B317E2DF8}" type="pres">
      <dgm:prSet presAssocID="{265DC115-B09B-48B2-9D0D-09ED158E36D7}" presName="vert1" presStyleCnt="0"/>
      <dgm:spPr/>
    </dgm:pt>
    <dgm:pt modelId="{89EF91A7-DDA9-48E2-8629-483CC9122B51}" type="pres">
      <dgm:prSet presAssocID="{86C5CD83-7DDF-4C22-90DD-4EACFC13D6D1}" presName="thickLine" presStyleLbl="alignNode1" presStyleIdx="1" presStyleCnt="5"/>
      <dgm:spPr/>
    </dgm:pt>
    <dgm:pt modelId="{42506423-4AD0-4E32-8F5A-07A5481AD5B5}" type="pres">
      <dgm:prSet presAssocID="{86C5CD83-7DDF-4C22-90DD-4EACFC13D6D1}" presName="horz1" presStyleCnt="0"/>
      <dgm:spPr/>
    </dgm:pt>
    <dgm:pt modelId="{47AC385C-2C2B-45B0-A088-7BB1B40CF490}" type="pres">
      <dgm:prSet presAssocID="{86C5CD83-7DDF-4C22-90DD-4EACFC13D6D1}" presName="tx1" presStyleLbl="revTx" presStyleIdx="1" presStyleCnt="5"/>
      <dgm:spPr/>
    </dgm:pt>
    <dgm:pt modelId="{F594D161-1C13-4E39-A8F2-1EB0F5966521}" type="pres">
      <dgm:prSet presAssocID="{86C5CD83-7DDF-4C22-90DD-4EACFC13D6D1}" presName="vert1" presStyleCnt="0"/>
      <dgm:spPr/>
    </dgm:pt>
    <dgm:pt modelId="{404895B7-2CF8-4840-9015-BCC0879F57A2}" type="pres">
      <dgm:prSet presAssocID="{2FF7482E-DCD6-4611-B18F-F32EF9B56A2F}" presName="thickLine" presStyleLbl="alignNode1" presStyleIdx="2" presStyleCnt="5"/>
      <dgm:spPr/>
    </dgm:pt>
    <dgm:pt modelId="{7FB5EBA0-B41A-4E16-B9CB-D9381B66F3D0}" type="pres">
      <dgm:prSet presAssocID="{2FF7482E-DCD6-4611-B18F-F32EF9B56A2F}" presName="horz1" presStyleCnt="0"/>
      <dgm:spPr/>
    </dgm:pt>
    <dgm:pt modelId="{F0A146CB-A681-491E-A234-FDC874E95DD5}" type="pres">
      <dgm:prSet presAssocID="{2FF7482E-DCD6-4611-B18F-F32EF9B56A2F}" presName="tx1" presStyleLbl="revTx" presStyleIdx="2" presStyleCnt="5"/>
      <dgm:spPr/>
    </dgm:pt>
    <dgm:pt modelId="{3570A5CF-9A65-4564-9B0D-DABC9FF0F043}" type="pres">
      <dgm:prSet presAssocID="{2FF7482E-DCD6-4611-B18F-F32EF9B56A2F}" presName="vert1" presStyleCnt="0"/>
      <dgm:spPr/>
    </dgm:pt>
    <dgm:pt modelId="{B3BF3409-A988-4A0E-8756-BD1ED1A424F8}" type="pres">
      <dgm:prSet presAssocID="{F64AC087-E8DF-4EB1-8BA1-FCD7FD4E27F1}" presName="thickLine" presStyleLbl="alignNode1" presStyleIdx="3" presStyleCnt="5"/>
      <dgm:spPr/>
    </dgm:pt>
    <dgm:pt modelId="{83BF98C7-ACA6-4F00-831D-13ABF19CB0DC}" type="pres">
      <dgm:prSet presAssocID="{F64AC087-E8DF-4EB1-8BA1-FCD7FD4E27F1}" presName="horz1" presStyleCnt="0"/>
      <dgm:spPr/>
    </dgm:pt>
    <dgm:pt modelId="{7A56BD21-7FCF-48F3-90A7-12FE7ABCB7DB}" type="pres">
      <dgm:prSet presAssocID="{F64AC087-E8DF-4EB1-8BA1-FCD7FD4E27F1}" presName="tx1" presStyleLbl="revTx" presStyleIdx="3" presStyleCnt="5"/>
      <dgm:spPr/>
    </dgm:pt>
    <dgm:pt modelId="{23F8CE05-D11D-4071-A86D-7EB3C7EAC8C9}" type="pres">
      <dgm:prSet presAssocID="{F64AC087-E8DF-4EB1-8BA1-FCD7FD4E27F1}" presName="vert1" presStyleCnt="0"/>
      <dgm:spPr/>
    </dgm:pt>
    <dgm:pt modelId="{08D5A22F-EC54-4A84-8849-F5B29D477883}" type="pres">
      <dgm:prSet presAssocID="{BBE741D0-5489-4180-A04B-DF044FB28552}" presName="thickLine" presStyleLbl="alignNode1" presStyleIdx="4" presStyleCnt="5"/>
      <dgm:spPr/>
    </dgm:pt>
    <dgm:pt modelId="{A8189473-BDC5-406A-B4B2-A636F0B4D143}" type="pres">
      <dgm:prSet presAssocID="{BBE741D0-5489-4180-A04B-DF044FB28552}" presName="horz1" presStyleCnt="0"/>
      <dgm:spPr/>
    </dgm:pt>
    <dgm:pt modelId="{66A57210-0E3B-4779-843C-F1EA1B253991}" type="pres">
      <dgm:prSet presAssocID="{BBE741D0-5489-4180-A04B-DF044FB28552}" presName="tx1" presStyleLbl="revTx" presStyleIdx="4" presStyleCnt="5"/>
      <dgm:spPr/>
    </dgm:pt>
    <dgm:pt modelId="{7640EB86-690B-4B01-BEDE-161C761040C5}" type="pres">
      <dgm:prSet presAssocID="{BBE741D0-5489-4180-A04B-DF044FB28552}" presName="vert1" presStyleCnt="0"/>
      <dgm:spPr/>
    </dgm:pt>
  </dgm:ptLst>
  <dgm:cxnLst>
    <dgm:cxn modelId="{FE11E616-D9DA-4D3C-BC70-1E4A12811B98}" srcId="{1CF5D66A-04D2-45A5-BA2A-CD32BB129548}" destId="{86C5CD83-7DDF-4C22-90DD-4EACFC13D6D1}" srcOrd="1" destOrd="0" parTransId="{17AC307C-C330-40AF-9B47-3A42024A45F6}" sibTransId="{884A4FAD-2DDC-4E4F-B22A-B996FC2044B4}"/>
    <dgm:cxn modelId="{B6A88A27-748A-4F8A-B8B7-D225211AD47A}" srcId="{1CF5D66A-04D2-45A5-BA2A-CD32BB129548}" destId="{BBE741D0-5489-4180-A04B-DF044FB28552}" srcOrd="4" destOrd="0" parTransId="{A3DA8B10-0C37-4AE4-A9F5-0449BC49567E}" sibTransId="{9A6D67D3-8ED6-4188-95BD-F6AE57AC38BB}"/>
    <dgm:cxn modelId="{A496CE31-1B36-4603-BE23-17574A0320A4}" type="presOf" srcId="{86C5CD83-7DDF-4C22-90DD-4EACFC13D6D1}" destId="{47AC385C-2C2B-45B0-A088-7BB1B40CF490}" srcOrd="0" destOrd="0" presId="urn:microsoft.com/office/officeart/2008/layout/LinedList"/>
    <dgm:cxn modelId="{2C2E923E-8145-4B53-82ED-CCB7AD7024DF}" type="presOf" srcId="{265DC115-B09B-48B2-9D0D-09ED158E36D7}" destId="{B10F20E7-FAF4-4B2E-817B-D055E76E58E9}" srcOrd="0" destOrd="0" presId="urn:microsoft.com/office/officeart/2008/layout/LinedList"/>
    <dgm:cxn modelId="{6E26E277-C01A-4032-9C30-17DCAF9D9BF5}" type="presOf" srcId="{2FF7482E-DCD6-4611-B18F-F32EF9B56A2F}" destId="{F0A146CB-A681-491E-A234-FDC874E95DD5}" srcOrd="0" destOrd="0" presId="urn:microsoft.com/office/officeart/2008/layout/LinedList"/>
    <dgm:cxn modelId="{AA8739A2-6DE9-456B-86CF-63BD2CDBFA7E}" type="presOf" srcId="{BBE741D0-5489-4180-A04B-DF044FB28552}" destId="{66A57210-0E3B-4779-843C-F1EA1B253991}" srcOrd="0" destOrd="0" presId="urn:microsoft.com/office/officeart/2008/layout/LinedList"/>
    <dgm:cxn modelId="{E7D5BDA4-F167-4A76-9075-EA436C4C051E}" type="presOf" srcId="{F64AC087-E8DF-4EB1-8BA1-FCD7FD4E27F1}" destId="{7A56BD21-7FCF-48F3-90A7-12FE7ABCB7DB}" srcOrd="0" destOrd="0" presId="urn:microsoft.com/office/officeart/2008/layout/LinedList"/>
    <dgm:cxn modelId="{818CA5AF-F9D9-4A7A-8B47-DDD22B5045BE}" srcId="{1CF5D66A-04D2-45A5-BA2A-CD32BB129548}" destId="{265DC115-B09B-48B2-9D0D-09ED158E36D7}" srcOrd="0" destOrd="0" parTransId="{83092168-91E7-4629-80FF-8DB0CBF00056}" sibTransId="{C39FD447-7AB2-4B31-B98C-6226AB9C8E95}"/>
    <dgm:cxn modelId="{2F9288C2-E92D-4F59-AA80-428AF6D3C0B2}" srcId="{1CF5D66A-04D2-45A5-BA2A-CD32BB129548}" destId="{2FF7482E-DCD6-4611-B18F-F32EF9B56A2F}" srcOrd="2" destOrd="0" parTransId="{DA20B5BD-31EE-40E5-8E0A-2ADB9E9D8EE3}" sibTransId="{3A9114A1-F2F2-468A-99D5-BD54EA6CA52F}"/>
    <dgm:cxn modelId="{1CC15FE1-248A-4E3C-8324-3D30664EED7F}" srcId="{1CF5D66A-04D2-45A5-BA2A-CD32BB129548}" destId="{F64AC087-E8DF-4EB1-8BA1-FCD7FD4E27F1}" srcOrd="3" destOrd="0" parTransId="{689F0046-33B9-4C2E-9B4E-BCFCD6768632}" sibTransId="{4034872B-0475-4AA1-B152-FCE3CF829635}"/>
    <dgm:cxn modelId="{EE6988F9-14BA-4DE4-8219-FE70CCFCA366}" type="presOf" srcId="{1CF5D66A-04D2-45A5-BA2A-CD32BB129548}" destId="{F0460A99-CF01-4752-BBCE-065E552D9167}" srcOrd="0" destOrd="0" presId="urn:microsoft.com/office/officeart/2008/layout/LinedList"/>
    <dgm:cxn modelId="{619E2D75-397F-4D14-9B90-571216BAD87A}" type="presParOf" srcId="{F0460A99-CF01-4752-BBCE-065E552D9167}" destId="{83793DD8-7652-4236-99C7-5B362B809E8F}" srcOrd="0" destOrd="0" presId="urn:microsoft.com/office/officeart/2008/layout/LinedList"/>
    <dgm:cxn modelId="{FAE90274-5117-4CD0-92F2-F5AB1F6647BA}" type="presParOf" srcId="{F0460A99-CF01-4752-BBCE-065E552D9167}" destId="{BCF00142-EBEC-4032-98CE-BDCF81017D72}" srcOrd="1" destOrd="0" presId="urn:microsoft.com/office/officeart/2008/layout/LinedList"/>
    <dgm:cxn modelId="{17C40AF8-8825-47FF-98BF-CD064EF8A744}" type="presParOf" srcId="{BCF00142-EBEC-4032-98CE-BDCF81017D72}" destId="{B10F20E7-FAF4-4B2E-817B-D055E76E58E9}" srcOrd="0" destOrd="0" presId="urn:microsoft.com/office/officeart/2008/layout/LinedList"/>
    <dgm:cxn modelId="{1491EB08-C3A8-4F8C-8264-59EF7070A701}" type="presParOf" srcId="{BCF00142-EBEC-4032-98CE-BDCF81017D72}" destId="{1E52D383-E09A-4652-9D81-3C9B317E2DF8}" srcOrd="1" destOrd="0" presId="urn:microsoft.com/office/officeart/2008/layout/LinedList"/>
    <dgm:cxn modelId="{279EEFAF-7066-442E-AA53-F6A42658DC8C}" type="presParOf" srcId="{F0460A99-CF01-4752-BBCE-065E552D9167}" destId="{89EF91A7-DDA9-48E2-8629-483CC9122B51}" srcOrd="2" destOrd="0" presId="urn:microsoft.com/office/officeart/2008/layout/LinedList"/>
    <dgm:cxn modelId="{0F674967-8313-4CE3-A08B-3DEFAEF4D3A5}" type="presParOf" srcId="{F0460A99-CF01-4752-BBCE-065E552D9167}" destId="{42506423-4AD0-4E32-8F5A-07A5481AD5B5}" srcOrd="3" destOrd="0" presId="urn:microsoft.com/office/officeart/2008/layout/LinedList"/>
    <dgm:cxn modelId="{3D315A96-AE14-40C4-A805-A1AEBA95E81E}" type="presParOf" srcId="{42506423-4AD0-4E32-8F5A-07A5481AD5B5}" destId="{47AC385C-2C2B-45B0-A088-7BB1B40CF490}" srcOrd="0" destOrd="0" presId="urn:microsoft.com/office/officeart/2008/layout/LinedList"/>
    <dgm:cxn modelId="{5F213458-64E3-4C71-A333-1E5FFC14E570}" type="presParOf" srcId="{42506423-4AD0-4E32-8F5A-07A5481AD5B5}" destId="{F594D161-1C13-4E39-A8F2-1EB0F5966521}" srcOrd="1" destOrd="0" presId="urn:microsoft.com/office/officeart/2008/layout/LinedList"/>
    <dgm:cxn modelId="{56FF254C-FE92-47B5-BC0E-3113D77DE875}" type="presParOf" srcId="{F0460A99-CF01-4752-BBCE-065E552D9167}" destId="{404895B7-2CF8-4840-9015-BCC0879F57A2}" srcOrd="4" destOrd="0" presId="urn:microsoft.com/office/officeart/2008/layout/LinedList"/>
    <dgm:cxn modelId="{F0D5194A-C37D-42BA-A7D1-E48443207912}" type="presParOf" srcId="{F0460A99-CF01-4752-BBCE-065E552D9167}" destId="{7FB5EBA0-B41A-4E16-B9CB-D9381B66F3D0}" srcOrd="5" destOrd="0" presId="urn:microsoft.com/office/officeart/2008/layout/LinedList"/>
    <dgm:cxn modelId="{7DF5DCB5-6FB5-4FAA-AA4F-05D312176AC3}" type="presParOf" srcId="{7FB5EBA0-B41A-4E16-B9CB-D9381B66F3D0}" destId="{F0A146CB-A681-491E-A234-FDC874E95DD5}" srcOrd="0" destOrd="0" presId="urn:microsoft.com/office/officeart/2008/layout/LinedList"/>
    <dgm:cxn modelId="{FD75D57C-3779-4447-9DF6-A15B1FF37BE6}" type="presParOf" srcId="{7FB5EBA0-B41A-4E16-B9CB-D9381B66F3D0}" destId="{3570A5CF-9A65-4564-9B0D-DABC9FF0F043}" srcOrd="1" destOrd="0" presId="urn:microsoft.com/office/officeart/2008/layout/LinedList"/>
    <dgm:cxn modelId="{FA4DEC35-14AB-4232-88B4-EDAF6206D64C}" type="presParOf" srcId="{F0460A99-CF01-4752-BBCE-065E552D9167}" destId="{B3BF3409-A988-4A0E-8756-BD1ED1A424F8}" srcOrd="6" destOrd="0" presId="urn:microsoft.com/office/officeart/2008/layout/LinedList"/>
    <dgm:cxn modelId="{146CCE09-F2F4-4E79-A323-1ACA13074F2C}" type="presParOf" srcId="{F0460A99-CF01-4752-BBCE-065E552D9167}" destId="{83BF98C7-ACA6-4F00-831D-13ABF19CB0DC}" srcOrd="7" destOrd="0" presId="urn:microsoft.com/office/officeart/2008/layout/LinedList"/>
    <dgm:cxn modelId="{C4DCD618-7C64-4F83-9F37-454EF1BC1B9F}" type="presParOf" srcId="{83BF98C7-ACA6-4F00-831D-13ABF19CB0DC}" destId="{7A56BD21-7FCF-48F3-90A7-12FE7ABCB7DB}" srcOrd="0" destOrd="0" presId="urn:microsoft.com/office/officeart/2008/layout/LinedList"/>
    <dgm:cxn modelId="{865B6ADA-CD93-4A31-B294-9CEF68FDF976}" type="presParOf" srcId="{83BF98C7-ACA6-4F00-831D-13ABF19CB0DC}" destId="{23F8CE05-D11D-4071-A86D-7EB3C7EAC8C9}" srcOrd="1" destOrd="0" presId="urn:microsoft.com/office/officeart/2008/layout/LinedList"/>
    <dgm:cxn modelId="{103387DA-5CAC-4382-94DA-09C538132B0B}" type="presParOf" srcId="{F0460A99-CF01-4752-BBCE-065E552D9167}" destId="{08D5A22F-EC54-4A84-8849-F5B29D477883}" srcOrd="8" destOrd="0" presId="urn:microsoft.com/office/officeart/2008/layout/LinedList"/>
    <dgm:cxn modelId="{0E3AC612-05B1-445D-9734-955A4AB1086E}" type="presParOf" srcId="{F0460A99-CF01-4752-BBCE-065E552D9167}" destId="{A8189473-BDC5-406A-B4B2-A636F0B4D143}" srcOrd="9" destOrd="0" presId="urn:microsoft.com/office/officeart/2008/layout/LinedList"/>
    <dgm:cxn modelId="{11AF2F2C-4B88-4886-BE78-E7D7F5C2F57C}" type="presParOf" srcId="{A8189473-BDC5-406A-B4B2-A636F0B4D143}" destId="{66A57210-0E3B-4779-843C-F1EA1B253991}" srcOrd="0" destOrd="0" presId="urn:microsoft.com/office/officeart/2008/layout/LinedList"/>
    <dgm:cxn modelId="{75BABC86-B87E-4D03-B460-178E423755CC}" type="presParOf" srcId="{A8189473-BDC5-406A-B4B2-A636F0B4D143}" destId="{7640EB86-690B-4B01-BEDE-161C761040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48B096-D219-48C6-9752-B7BAD1E63AB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CA2C9E5-6E4D-4D23-8889-5644969DEB38}">
      <dgm:prSet/>
      <dgm:spPr/>
      <dgm:t>
        <a:bodyPr/>
        <a:lstStyle/>
        <a:p>
          <a:r>
            <a:rPr lang="en-US" dirty="0"/>
            <a:t>Admiral Group. (n.d.). </a:t>
          </a:r>
          <a:r>
            <a:rPr lang="en-US" i="1" dirty="0"/>
            <a:t>About Us</a:t>
          </a:r>
          <a:r>
            <a:rPr lang="en-US" dirty="0"/>
            <a:t>.  </a:t>
          </a:r>
          <a:r>
            <a:rPr lang="en-GB" dirty="0">
              <a:hlinkClick xmlns:r="http://schemas.openxmlformats.org/officeDocument/2006/relationships" r:id="rId1"/>
            </a:rPr>
            <a:t>About Us – Admiral</a:t>
          </a:r>
          <a:r>
            <a:rPr lang="en-GB" dirty="0"/>
            <a:t>. </a:t>
          </a:r>
          <a:endParaRPr lang="en-US" dirty="0"/>
        </a:p>
      </dgm:t>
    </dgm:pt>
    <dgm:pt modelId="{26AF1304-4448-45F4-A707-E21C8CC556EA}" type="parTrans" cxnId="{6587917E-0452-40C5-8ABC-977E6C1E7E65}">
      <dgm:prSet/>
      <dgm:spPr/>
      <dgm:t>
        <a:bodyPr/>
        <a:lstStyle/>
        <a:p>
          <a:endParaRPr lang="en-US"/>
        </a:p>
      </dgm:t>
    </dgm:pt>
    <dgm:pt modelId="{B4E3F6ED-A8B6-47FE-B866-BB7CC64AFE95}" type="sibTrans" cxnId="{6587917E-0452-40C5-8ABC-977E6C1E7E65}">
      <dgm:prSet/>
      <dgm:spPr/>
      <dgm:t>
        <a:bodyPr/>
        <a:lstStyle/>
        <a:p>
          <a:endParaRPr lang="en-US"/>
        </a:p>
      </dgm:t>
    </dgm:pt>
    <dgm:pt modelId="{1A31B518-868C-44CD-A2B2-B52FD91DDC95}">
      <dgm:prSet/>
      <dgm:spPr/>
      <dgm:t>
        <a:bodyPr/>
        <a:lstStyle/>
        <a:p>
          <a:r>
            <a:rPr lang="en-US"/>
            <a:t>Brett, J. M. (2007). Negotiating Globally: How to Negotiate Deals, Resolve Disputes, and Make Decisions Across Cultural Boundaries. </a:t>
          </a:r>
          <a:r>
            <a:rPr lang="en-GB"/>
            <a:t>John Wiley &amp; Sons</a:t>
          </a:r>
          <a:endParaRPr lang="en-US"/>
        </a:p>
      </dgm:t>
    </dgm:pt>
    <dgm:pt modelId="{AA4185D9-3B16-431A-856B-B3D529E4F131}" type="parTrans" cxnId="{8E5ABF13-0EBD-48E5-B75C-342FF4856EB2}">
      <dgm:prSet/>
      <dgm:spPr/>
      <dgm:t>
        <a:bodyPr/>
        <a:lstStyle/>
        <a:p>
          <a:endParaRPr lang="en-US"/>
        </a:p>
      </dgm:t>
    </dgm:pt>
    <dgm:pt modelId="{F05795F8-EAC5-4F2E-A6E4-BB0B25BBE1BC}" type="sibTrans" cxnId="{8E5ABF13-0EBD-48E5-B75C-342FF4856EB2}">
      <dgm:prSet/>
      <dgm:spPr/>
      <dgm:t>
        <a:bodyPr/>
        <a:lstStyle/>
        <a:p>
          <a:endParaRPr lang="en-US"/>
        </a:p>
      </dgm:t>
    </dgm:pt>
    <dgm:pt modelId="{57415548-BFF3-46D8-8F65-8B4995AB0D01}">
      <dgm:prSet/>
      <dgm:spPr/>
      <dgm:t>
        <a:bodyPr/>
        <a:lstStyle/>
        <a:p>
          <a:r>
            <a:rPr lang="en-US"/>
            <a:t>Hofstede, Geert, Hofstede Gert Jan, and Michael Minkov. "Cultures and Organizations Software of the mind Intercultural Cooperation and It importance for survival." (2010).</a:t>
          </a:r>
        </a:p>
      </dgm:t>
    </dgm:pt>
    <dgm:pt modelId="{0783ECFE-4279-45DB-BB97-5EFDD29CBD68}" type="parTrans" cxnId="{C2B2AF0F-E86E-4F88-8565-9A5DADBB2A9F}">
      <dgm:prSet/>
      <dgm:spPr/>
      <dgm:t>
        <a:bodyPr/>
        <a:lstStyle/>
        <a:p>
          <a:endParaRPr lang="en-US"/>
        </a:p>
      </dgm:t>
    </dgm:pt>
    <dgm:pt modelId="{BA372139-8529-4793-894C-A20566557300}" type="sibTrans" cxnId="{C2B2AF0F-E86E-4F88-8565-9A5DADBB2A9F}">
      <dgm:prSet/>
      <dgm:spPr/>
      <dgm:t>
        <a:bodyPr/>
        <a:lstStyle/>
        <a:p>
          <a:endParaRPr lang="en-US"/>
        </a:p>
      </dgm:t>
    </dgm:pt>
    <dgm:pt modelId="{9F5E6C28-1D19-455B-8188-907CFC3DC164}">
      <dgm:prSet/>
      <dgm:spPr/>
      <dgm:t>
        <a:bodyPr/>
        <a:lstStyle/>
        <a:p>
          <a:r>
            <a:rPr lang="en-US"/>
            <a:t>Hofstede Insights. (2024). Country comparison: China and the United Kingdom. </a:t>
          </a:r>
        </a:p>
      </dgm:t>
    </dgm:pt>
    <dgm:pt modelId="{4C1757FA-7842-42C1-A1CE-8B8ECB693051}" type="parTrans" cxnId="{DA09AD2D-AC18-4ECF-80CB-0870D6856AC6}">
      <dgm:prSet/>
      <dgm:spPr/>
      <dgm:t>
        <a:bodyPr/>
        <a:lstStyle/>
        <a:p>
          <a:endParaRPr lang="en-US"/>
        </a:p>
      </dgm:t>
    </dgm:pt>
    <dgm:pt modelId="{35E00AD9-4311-4A9F-BDDB-03C4260468B2}" type="sibTrans" cxnId="{DA09AD2D-AC18-4ECF-80CB-0870D6856AC6}">
      <dgm:prSet/>
      <dgm:spPr/>
      <dgm:t>
        <a:bodyPr/>
        <a:lstStyle/>
        <a:p>
          <a:endParaRPr lang="en-US"/>
        </a:p>
      </dgm:t>
    </dgm:pt>
    <dgm:pt modelId="{8FBF64A3-3F71-4F11-845F-4A3E723BD2C9}">
      <dgm:prSet/>
      <dgm:spPr/>
      <dgm:t>
        <a:bodyPr/>
        <a:lstStyle/>
        <a:p>
          <a:r>
            <a:rPr lang="en-US"/>
            <a:t>Meyer, E. (2016). </a:t>
          </a:r>
          <a:r>
            <a:rPr lang="en-US" i="1"/>
            <a:t>The culture map: Breaking through the invisible boundaries of global business</a:t>
          </a:r>
          <a:r>
            <a:rPr lang="en-US"/>
            <a:t>. PublicAffairs.</a:t>
          </a:r>
        </a:p>
      </dgm:t>
    </dgm:pt>
    <dgm:pt modelId="{9BFB21B1-1193-4637-ACD6-76CBD98B4EDA}" type="parTrans" cxnId="{0C15C088-FD1D-406E-8102-0F2289AA9FCE}">
      <dgm:prSet/>
      <dgm:spPr/>
      <dgm:t>
        <a:bodyPr/>
        <a:lstStyle/>
        <a:p>
          <a:endParaRPr lang="en-US"/>
        </a:p>
      </dgm:t>
    </dgm:pt>
    <dgm:pt modelId="{0F26CE3F-6270-436A-B865-C53EA8920936}" type="sibTrans" cxnId="{0C15C088-FD1D-406E-8102-0F2289AA9FCE}">
      <dgm:prSet/>
      <dgm:spPr/>
      <dgm:t>
        <a:bodyPr/>
        <a:lstStyle/>
        <a:p>
          <a:endParaRPr lang="en-US"/>
        </a:p>
      </dgm:t>
    </dgm:pt>
    <dgm:pt modelId="{AD28102C-5C9A-4FF9-A5C3-A3E75F1A2EBB}">
      <dgm:prSet/>
      <dgm:spPr/>
      <dgm:t>
        <a:bodyPr/>
        <a:lstStyle/>
        <a:p>
          <a:r>
            <a:rPr lang="en-US"/>
            <a:t>Ping An Group. (n.d.) </a:t>
          </a:r>
          <a:r>
            <a:rPr lang="en-US" i="1"/>
            <a:t>About Us</a:t>
          </a:r>
          <a:r>
            <a:rPr lang="en-US"/>
            <a:t>.</a:t>
          </a:r>
          <a:r>
            <a:rPr lang="en-US">
              <a:hlinkClick xmlns:r="http://schemas.openxmlformats.org/officeDocument/2006/relationships" r:id="rId2"/>
            </a:rPr>
            <a:t> About Us | Ping An Group</a:t>
          </a:r>
          <a:endParaRPr lang="en-US"/>
        </a:p>
      </dgm:t>
    </dgm:pt>
    <dgm:pt modelId="{016F051B-47CB-4D9E-9548-7A4A36D0BF90}" type="parTrans" cxnId="{A9164AF6-A899-4CAA-8651-5A2342E00EF1}">
      <dgm:prSet/>
      <dgm:spPr/>
      <dgm:t>
        <a:bodyPr/>
        <a:lstStyle/>
        <a:p>
          <a:endParaRPr lang="en-US"/>
        </a:p>
      </dgm:t>
    </dgm:pt>
    <dgm:pt modelId="{A0FF2468-D932-47BD-9256-F5DFEF475B3B}" type="sibTrans" cxnId="{A9164AF6-A899-4CAA-8651-5A2342E00EF1}">
      <dgm:prSet/>
      <dgm:spPr/>
      <dgm:t>
        <a:bodyPr/>
        <a:lstStyle/>
        <a:p>
          <a:endParaRPr lang="en-US"/>
        </a:p>
      </dgm:t>
    </dgm:pt>
    <dgm:pt modelId="{DE40EEA1-FE07-4D3B-8F27-F0A6135BEED8}">
      <dgm:prSet/>
      <dgm:spPr/>
      <dgm:t>
        <a:bodyPr/>
        <a:lstStyle/>
        <a:p>
          <a:r>
            <a:rPr lang="en-US"/>
            <a:t>Salacuse, J. W. (2015). </a:t>
          </a:r>
          <a:r>
            <a:rPr lang="en-US" i="1"/>
            <a:t>The global negotiator: Making, managing and mending deals around the world in the twenty-first century</a:t>
          </a:r>
          <a:r>
            <a:rPr lang="en-US"/>
            <a:t>. St. Martin's Press.</a:t>
          </a:r>
        </a:p>
      </dgm:t>
    </dgm:pt>
    <dgm:pt modelId="{3E76088E-64F1-4587-A1B0-26EF0F8C0743}" type="parTrans" cxnId="{4BEABCB5-BC90-49D8-BC86-F0EC5FB9BBFF}">
      <dgm:prSet/>
      <dgm:spPr/>
      <dgm:t>
        <a:bodyPr/>
        <a:lstStyle/>
        <a:p>
          <a:endParaRPr lang="en-US"/>
        </a:p>
      </dgm:t>
    </dgm:pt>
    <dgm:pt modelId="{D04BA8D4-B92B-42A4-8FF7-ACF79A5CC738}" type="sibTrans" cxnId="{4BEABCB5-BC90-49D8-BC86-F0EC5FB9BBFF}">
      <dgm:prSet/>
      <dgm:spPr/>
      <dgm:t>
        <a:bodyPr/>
        <a:lstStyle/>
        <a:p>
          <a:endParaRPr lang="en-US"/>
        </a:p>
      </dgm:t>
    </dgm:pt>
    <dgm:pt modelId="{FFB366AB-571D-4D13-B525-7ECC247DE108}" type="pres">
      <dgm:prSet presAssocID="{3648B096-D219-48C6-9752-B7BAD1E63AB6}" presName="vert0" presStyleCnt="0">
        <dgm:presLayoutVars>
          <dgm:dir/>
          <dgm:animOne val="branch"/>
          <dgm:animLvl val="lvl"/>
        </dgm:presLayoutVars>
      </dgm:prSet>
      <dgm:spPr/>
    </dgm:pt>
    <dgm:pt modelId="{75DD139E-C25D-4C9D-972D-8FD59BD1B242}" type="pres">
      <dgm:prSet presAssocID="{1CA2C9E5-6E4D-4D23-8889-5644969DEB38}" presName="thickLine" presStyleLbl="alignNode1" presStyleIdx="0" presStyleCnt="7"/>
      <dgm:spPr/>
    </dgm:pt>
    <dgm:pt modelId="{AF6C2148-6FA0-46BD-B2D7-DA824D3F8ADE}" type="pres">
      <dgm:prSet presAssocID="{1CA2C9E5-6E4D-4D23-8889-5644969DEB38}" presName="horz1" presStyleCnt="0"/>
      <dgm:spPr/>
    </dgm:pt>
    <dgm:pt modelId="{9E4E6E48-E7E7-4908-B1B5-5FF179AA3FB2}" type="pres">
      <dgm:prSet presAssocID="{1CA2C9E5-6E4D-4D23-8889-5644969DEB38}" presName="tx1" presStyleLbl="revTx" presStyleIdx="0" presStyleCnt="7"/>
      <dgm:spPr/>
    </dgm:pt>
    <dgm:pt modelId="{9FE165E1-39B1-4002-89D0-10A20CEFF01D}" type="pres">
      <dgm:prSet presAssocID="{1CA2C9E5-6E4D-4D23-8889-5644969DEB38}" presName="vert1" presStyleCnt="0"/>
      <dgm:spPr/>
    </dgm:pt>
    <dgm:pt modelId="{26EF91FE-DB7D-43E6-9F49-5262D06F13F3}" type="pres">
      <dgm:prSet presAssocID="{1A31B518-868C-44CD-A2B2-B52FD91DDC95}" presName="thickLine" presStyleLbl="alignNode1" presStyleIdx="1" presStyleCnt="7"/>
      <dgm:spPr/>
    </dgm:pt>
    <dgm:pt modelId="{0A490DB2-7D45-42B1-B050-E7C669397EF4}" type="pres">
      <dgm:prSet presAssocID="{1A31B518-868C-44CD-A2B2-B52FD91DDC95}" presName="horz1" presStyleCnt="0"/>
      <dgm:spPr/>
    </dgm:pt>
    <dgm:pt modelId="{ADB0F374-CA1A-4F6D-A32B-27279724E684}" type="pres">
      <dgm:prSet presAssocID="{1A31B518-868C-44CD-A2B2-B52FD91DDC95}" presName="tx1" presStyleLbl="revTx" presStyleIdx="1" presStyleCnt="7"/>
      <dgm:spPr/>
    </dgm:pt>
    <dgm:pt modelId="{50C9714F-B8E1-4AA4-977A-343774FCFB59}" type="pres">
      <dgm:prSet presAssocID="{1A31B518-868C-44CD-A2B2-B52FD91DDC95}" presName="vert1" presStyleCnt="0"/>
      <dgm:spPr/>
    </dgm:pt>
    <dgm:pt modelId="{4D4C4385-2A77-4BA3-A5B3-5AEDD989D0A2}" type="pres">
      <dgm:prSet presAssocID="{57415548-BFF3-46D8-8F65-8B4995AB0D01}" presName="thickLine" presStyleLbl="alignNode1" presStyleIdx="2" presStyleCnt="7"/>
      <dgm:spPr/>
    </dgm:pt>
    <dgm:pt modelId="{08D7352D-02A3-4AC0-8067-4736F8650592}" type="pres">
      <dgm:prSet presAssocID="{57415548-BFF3-46D8-8F65-8B4995AB0D01}" presName="horz1" presStyleCnt="0"/>
      <dgm:spPr/>
    </dgm:pt>
    <dgm:pt modelId="{CB529651-7A77-4A92-8EEE-A900A3C4A5DB}" type="pres">
      <dgm:prSet presAssocID="{57415548-BFF3-46D8-8F65-8B4995AB0D01}" presName="tx1" presStyleLbl="revTx" presStyleIdx="2" presStyleCnt="7"/>
      <dgm:spPr/>
    </dgm:pt>
    <dgm:pt modelId="{9A5E1314-685B-42CB-9BB8-362CBCC7FEA4}" type="pres">
      <dgm:prSet presAssocID="{57415548-BFF3-46D8-8F65-8B4995AB0D01}" presName="vert1" presStyleCnt="0"/>
      <dgm:spPr/>
    </dgm:pt>
    <dgm:pt modelId="{E795B6E6-8358-4621-8CFE-F543F34FB6D0}" type="pres">
      <dgm:prSet presAssocID="{9F5E6C28-1D19-455B-8188-907CFC3DC164}" presName="thickLine" presStyleLbl="alignNode1" presStyleIdx="3" presStyleCnt="7"/>
      <dgm:spPr/>
    </dgm:pt>
    <dgm:pt modelId="{7986DB15-8391-4A3B-9661-8126E451EEA4}" type="pres">
      <dgm:prSet presAssocID="{9F5E6C28-1D19-455B-8188-907CFC3DC164}" presName="horz1" presStyleCnt="0"/>
      <dgm:spPr/>
    </dgm:pt>
    <dgm:pt modelId="{ED7AC769-0680-48AA-96DC-F5AA33FF3E80}" type="pres">
      <dgm:prSet presAssocID="{9F5E6C28-1D19-455B-8188-907CFC3DC164}" presName="tx1" presStyleLbl="revTx" presStyleIdx="3" presStyleCnt="7"/>
      <dgm:spPr/>
    </dgm:pt>
    <dgm:pt modelId="{8531DFD0-892E-4170-91C2-FA1AD410EFD0}" type="pres">
      <dgm:prSet presAssocID="{9F5E6C28-1D19-455B-8188-907CFC3DC164}" presName="vert1" presStyleCnt="0"/>
      <dgm:spPr/>
    </dgm:pt>
    <dgm:pt modelId="{DF5AFACC-2E5B-4FE9-8A7D-868AE1AE8C62}" type="pres">
      <dgm:prSet presAssocID="{8FBF64A3-3F71-4F11-845F-4A3E723BD2C9}" presName="thickLine" presStyleLbl="alignNode1" presStyleIdx="4" presStyleCnt="7"/>
      <dgm:spPr/>
    </dgm:pt>
    <dgm:pt modelId="{E8F54E67-E26F-4525-AE40-9A5AD8309F1C}" type="pres">
      <dgm:prSet presAssocID="{8FBF64A3-3F71-4F11-845F-4A3E723BD2C9}" presName="horz1" presStyleCnt="0"/>
      <dgm:spPr/>
    </dgm:pt>
    <dgm:pt modelId="{B72BBF50-3C9E-48D9-9A50-3BCA6628C438}" type="pres">
      <dgm:prSet presAssocID="{8FBF64A3-3F71-4F11-845F-4A3E723BD2C9}" presName="tx1" presStyleLbl="revTx" presStyleIdx="4" presStyleCnt="7"/>
      <dgm:spPr/>
    </dgm:pt>
    <dgm:pt modelId="{123FD48E-5344-4ACD-A201-31D3F84B423B}" type="pres">
      <dgm:prSet presAssocID="{8FBF64A3-3F71-4F11-845F-4A3E723BD2C9}" presName="vert1" presStyleCnt="0"/>
      <dgm:spPr/>
    </dgm:pt>
    <dgm:pt modelId="{EED1116F-036F-4AED-B896-95F885B771FD}" type="pres">
      <dgm:prSet presAssocID="{AD28102C-5C9A-4FF9-A5C3-A3E75F1A2EBB}" presName="thickLine" presStyleLbl="alignNode1" presStyleIdx="5" presStyleCnt="7"/>
      <dgm:spPr/>
    </dgm:pt>
    <dgm:pt modelId="{CD9E8C98-C8E1-4AAC-9B25-DD1B6696A4B3}" type="pres">
      <dgm:prSet presAssocID="{AD28102C-5C9A-4FF9-A5C3-A3E75F1A2EBB}" presName="horz1" presStyleCnt="0"/>
      <dgm:spPr/>
    </dgm:pt>
    <dgm:pt modelId="{A6D26E04-A48B-4B64-83A1-DEAA76DC9035}" type="pres">
      <dgm:prSet presAssocID="{AD28102C-5C9A-4FF9-A5C3-A3E75F1A2EBB}" presName="tx1" presStyleLbl="revTx" presStyleIdx="5" presStyleCnt="7"/>
      <dgm:spPr/>
    </dgm:pt>
    <dgm:pt modelId="{45B1969F-3D3C-4AEE-9C56-9DAF78937AC5}" type="pres">
      <dgm:prSet presAssocID="{AD28102C-5C9A-4FF9-A5C3-A3E75F1A2EBB}" presName="vert1" presStyleCnt="0"/>
      <dgm:spPr/>
    </dgm:pt>
    <dgm:pt modelId="{C6A4B00B-4FA3-4026-8211-3877B4637FC2}" type="pres">
      <dgm:prSet presAssocID="{DE40EEA1-FE07-4D3B-8F27-F0A6135BEED8}" presName="thickLine" presStyleLbl="alignNode1" presStyleIdx="6" presStyleCnt="7"/>
      <dgm:spPr/>
    </dgm:pt>
    <dgm:pt modelId="{9689D1EB-7608-44E3-9BA2-F9FEE1286DC1}" type="pres">
      <dgm:prSet presAssocID="{DE40EEA1-FE07-4D3B-8F27-F0A6135BEED8}" presName="horz1" presStyleCnt="0"/>
      <dgm:spPr/>
    </dgm:pt>
    <dgm:pt modelId="{927C1CA1-7ECC-4F62-9565-FB8625110578}" type="pres">
      <dgm:prSet presAssocID="{DE40EEA1-FE07-4D3B-8F27-F0A6135BEED8}" presName="tx1" presStyleLbl="revTx" presStyleIdx="6" presStyleCnt="7"/>
      <dgm:spPr/>
    </dgm:pt>
    <dgm:pt modelId="{48520EA4-652B-46C2-8BD8-9B8F6E02D5F6}" type="pres">
      <dgm:prSet presAssocID="{DE40EEA1-FE07-4D3B-8F27-F0A6135BEED8}" presName="vert1" presStyleCnt="0"/>
      <dgm:spPr/>
    </dgm:pt>
  </dgm:ptLst>
  <dgm:cxnLst>
    <dgm:cxn modelId="{C2B2AF0F-E86E-4F88-8565-9A5DADBB2A9F}" srcId="{3648B096-D219-48C6-9752-B7BAD1E63AB6}" destId="{57415548-BFF3-46D8-8F65-8B4995AB0D01}" srcOrd="2" destOrd="0" parTransId="{0783ECFE-4279-45DB-BB97-5EFDD29CBD68}" sibTransId="{BA372139-8529-4793-894C-A20566557300}"/>
    <dgm:cxn modelId="{8E5ABF13-0EBD-48E5-B75C-342FF4856EB2}" srcId="{3648B096-D219-48C6-9752-B7BAD1E63AB6}" destId="{1A31B518-868C-44CD-A2B2-B52FD91DDC95}" srcOrd="1" destOrd="0" parTransId="{AA4185D9-3B16-431A-856B-B3D529E4F131}" sibTransId="{F05795F8-EAC5-4F2E-A6E4-BB0B25BBE1BC}"/>
    <dgm:cxn modelId="{DA09AD2D-AC18-4ECF-80CB-0870D6856AC6}" srcId="{3648B096-D219-48C6-9752-B7BAD1E63AB6}" destId="{9F5E6C28-1D19-455B-8188-907CFC3DC164}" srcOrd="3" destOrd="0" parTransId="{4C1757FA-7842-42C1-A1CE-8B8ECB693051}" sibTransId="{35E00AD9-4311-4A9F-BDDB-03C4260468B2}"/>
    <dgm:cxn modelId="{74102E3F-B704-41D2-9908-A002BEB32BDA}" type="presOf" srcId="{DE40EEA1-FE07-4D3B-8F27-F0A6135BEED8}" destId="{927C1CA1-7ECC-4F62-9565-FB8625110578}" srcOrd="0" destOrd="0" presId="urn:microsoft.com/office/officeart/2008/layout/LinedList"/>
    <dgm:cxn modelId="{C983D86B-441B-42B7-9D92-FC4B4D2571D9}" type="presOf" srcId="{57415548-BFF3-46D8-8F65-8B4995AB0D01}" destId="{CB529651-7A77-4A92-8EEE-A900A3C4A5DB}" srcOrd="0" destOrd="0" presId="urn:microsoft.com/office/officeart/2008/layout/LinedList"/>
    <dgm:cxn modelId="{389DBA55-CDB6-41D0-8C3C-B2722B19E526}" type="presOf" srcId="{1CA2C9E5-6E4D-4D23-8889-5644969DEB38}" destId="{9E4E6E48-E7E7-4908-B1B5-5FF179AA3FB2}" srcOrd="0" destOrd="0" presId="urn:microsoft.com/office/officeart/2008/layout/LinedList"/>
    <dgm:cxn modelId="{6587917E-0452-40C5-8ABC-977E6C1E7E65}" srcId="{3648B096-D219-48C6-9752-B7BAD1E63AB6}" destId="{1CA2C9E5-6E4D-4D23-8889-5644969DEB38}" srcOrd="0" destOrd="0" parTransId="{26AF1304-4448-45F4-A707-E21C8CC556EA}" sibTransId="{B4E3F6ED-A8B6-47FE-B866-BB7CC64AFE95}"/>
    <dgm:cxn modelId="{0C15C088-FD1D-406E-8102-0F2289AA9FCE}" srcId="{3648B096-D219-48C6-9752-B7BAD1E63AB6}" destId="{8FBF64A3-3F71-4F11-845F-4A3E723BD2C9}" srcOrd="4" destOrd="0" parTransId="{9BFB21B1-1193-4637-ACD6-76CBD98B4EDA}" sibTransId="{0F26CE3F-6270-436A-B865-C53EA8920936}"/>
    <dgm:cxn modelId="{F8070EA5-31B5-479A-AA3F-339C8140E5D0}" type="presOf" srcId="{AD28102C-5C9A-4FF9-A5C3-A3E75F1A2EBB}" destId="{A6D26E04-A48B-4B64-83A1-DEAA76DC9035}" srcOrd="0" destOrd="0" presId="urn:microsoft.com/office/officeart/2008/layout/LinedList"/>
    <dgm:cxn modelId="{F9484AAD-B8B9-4E4C-9616-E6AEB8B95E49}" type="presOf" srcId="{1A31B518-868C-44CD-A2B2-B52FD91DDC95}" destId="{ADB0F374-CA1A-4F6D-A32B-27279724E684}" srcOrd="0" destOrd="0" presId="urn:microsoft.com/office/officeart/2008/layout/LinedList"/>
    <dgm:cxn modelId="{4BEABCB5-BC90-49D8-BC86-F0EC5FB9BBFF}" srcId="{3648B096-D219-48C6-9752-B7BAD1E63AB6}" destId="{DE40EEA1-FE07-4D3B-8F27-F0A6135BEED8}" srcOrd="6" destOrd="0" parTransId="{3E76088E-64F1-4587-A1B0-26EF0F8C0743}" sibTransId="{D04BA8D4-B92B-42A4-8FF7-ACF79A5CC738}"/>
    <dgm:cxn modelId="{FAFE1BC1-E764-4B2D-B5B2-2DB17DAD6D29}" type="presOf" srcId="{8FBF64A3-3F71-4F11-845F-4A3E723BD2C9}" destId="{B72BBF50-3C9E-48D9-9A50-3BCA6628C438}" srcOrd="0" destOrd="0" presId="urn:microsoft.com/office/officeart/2008/layout/LinedList"/>
    <dgm:cxn modelId="{2F02C7C8-7FCD-4BB3-A199-F4051153A6FF}" type="presOf" srcId="{3648B096-D219-48C6-9752-B7BAD1E63AB6}" destId="{FFB366AB-571D-4D13-B525-7ECC247DE108}" srcOrd="0" destOrd="0" presId="urn:microsoft.com/office/officeart/2008/layout/LinedList"/>
    <dgm:cxn modelId="{94FFECDC-068D-4B8A-8EF1-0E55A50C54A7}" type="presOf" srcId="{9F5E6C28-1D19-455B-8188-907CFC3DC164}" destId="{ED7AC769-0680-48AA-96DC-F5AA33FF3E80}" srcOrd="0" destOrd="0" presId="urn:microsoft.com/office/officeart/2008/layout/LinedList"/>
    <dgm:cxn modelId="{A9164AF6-A899-4CAA-8651-5A2342E00EF1}" srcId="{3648B096-D219-48C6-9752-B7BAD1E63AB6}" destId="{AD28102C-5C9A-4FF9-A5C3-A3E75F1A2EBB}" srcOrd="5" destOrd="0" parTransId="{016F051B-47CB-4D9E-9548-7A4A36D0BF90}" sibTransId="{A0FF2468-D932-47BD-9256-F5DFEF475B3B}"/>
    <dgm:cxn modelId="{5125488B-E3C1-4810-88B8-2F00210D52E0}" type="presParOf" srcId="{FFB366AB-571D-4D13-B525-7ECC247DE108}" destId="{75DD139E-C25D-4C9D-972D-8FD59BD1B242}" srcOrd="0" destOrd="0" presId="urn:microsoft.com/office/officeart/2008/layout/LinedList"/>
    <dgm:cxn modelId="{F579A50D-1D7D-47BA-8C39-269FA19C288E}" type="presParOf" srcId="{FFB366AB-571D-4D13-B525-7ECC247DE108}" destId="{AF6C2148-6FA0-46BD-B2D7-DA824D3F8ADE}" srcOrd="1" destOrd="0" presId="urn:microsoft.com/office/officeart/2008/layout/LinedList"/>
    <dgm:cxn modelId="{0A8F3EF5-AE86-436C-83AA-2C8882F80BE9}" type="presParOf" srcId="{AF6C2148-6FA0-46BD-B2D7-DA824D3F8ADE}" destId="{9E4E6E48-E7E7-4908-B1B5-5FF179AA3FB2}" srcOrd="0" destOrd="0" presId="urn:microsoft.com/office/officeart/2008/layout/LinedList"/>
    <dgm:cxn modelId="{4E616E1A-0ADD-4197-8FDF-97CA5A8588EC}" type="presParOf" srcId="{AF6C2148-6FA0-46BD-B2D7-DA824D3F8ADE}" destId="{9FE165E1-39B1-4002-89D0-10A20CEFF01D}" srcOrd="1" destOrd="0" presId="urn:microsoft.com/office/officeart/2008/layout/LinedList"/>
    <dgm:cxn modelId="{9D95FA9C-F7ED-4CA3-BC85-9098A5BE7FFE}" type="presParOf" srcId="{FFB366AB-571D-4D13-B525-7ECC247DE108}" destId="{26EF91FE-DB7D-43E6-9F49-5262D06F13F3}" srcOrd="2" destOrd="0" presId="urn:microsoft.com/office/officeart/2008/layout/LinedList"/>
    <dgm:cxn modelId="{C55B5A6B-0FB9-4BC2-8A5F-40885437ECB5}" type="presParOf" srcId="{FFB366AB-571D-4D13-B525-7ECC247DE108}" destId="{0A490DB2-7D45-42B1-B050-E7C669397EF4}" srcOrd="3" destOrd="0" presId="urn:microsoft.com/office/officeart/2008/layout/LinedList"/>
    <dgm:cxn modelId="{DEC0DFC2-F989-48E2-8273-ED9CFAE08B4D}" type="presParOf" srcId="{0A490DB2-7D45-42B1-B050-E7C669397EF4}" destId="{ADB0F374-CA1A-4F6D-A32B-27279724E684}" srcOrd="0" destOrd="0" presId="urn:microsoft.com/office/officeart/2008/layout/LinedList"/>
    <dgm:cxn modelId="{6759FD8E-09C3-4336-89E3-BBAF7CF80D4E}" type="presParOf" srcId="{0A490DB2-7D45-42B1-B050-E7C669397EF4}" destId="{50C9714F-B8E1-4AA4-977A-343774FCFB59}" srcOrd="1" destOrd="0" presId="urn:microsoft.com/office/officeart/2008/layout/LinedList"/>
    <dgm:cxn modelId="{7F2CDAA1-CF73-4C53-85CC-328F2C7B8B07}" type="presParOf" srcId="{FFB366AB-571D-4D13-B525-7ECC247DE108}" destId="{4D4C4385-2A77-4BA3-A5B3-5AEDD989D0A2}" srcOrd="4" destOrd="0" presId="urn:microsoft.com/office/officeart/2008/layout/LinedList"/>
    <dgm:cxn modelId="{0F84AF99-632B-47E9-B39B-6062841C6AD1}" type="presParOf" srcId="{FFB366AB-571D-4D13-B525-7ECC247DE108}" destId="{08D7352D-02A3-4AC0-8067-4736F8650592}" srcOrd="5" destOrd="0" presId="urn:microsoft.com/office/officeart/2008/layout/LinedList"/>
    <dgm:cxn modelId="{F3078BC5-4BBA-4804-BD79-D83513F53C07}" type="presParOf" srcId="{08D7352D-02A3-4AC0-8067-4736F8650592}" destId="{CB529651-7A77-4A92-8EEE-A900A3C4A5DB}" srcOrd="0" destOrd="0" presId="urn:microsoft.com/office/officeart/2008/layout/LinedList"/>
    <dgm:cxn modelId="{77E6DECD-91FD-4679-A1F4-B11285680DBB}" type="presParOf" srcId="{08D7352D-02A3-4AC0-8067-4736F8650592}" destId="{9A5E1314-685B-42CB-9BB8-362CBCC7FEA4}" srcOrd="1" destOrd="0" presId="urn:microsoft.com/office/officeart/2008/layout/LinedList"/>
    <dgm:cxn modelId="{DA465AF3-BBB3-4897-9E76-0E9D2D52F246}" type="presParOf" srcId="{FFB366AB-571D-4D13-B525-7ECC247DE108}" destId="{E795B6E6-8358-4621-8CFE-F543F34FB6D0}" srcOrd="6" destOrd="0" presId="urn:microsoft.com/office/officeart/2008/layout/LinedList"/>
    <dgm:cxn modelId="{66E0A586-11EC-42C7-AD1E-EAA9EDCD24A0}" type="presParOf" srcId="{FFB366AB-571D-4D13-B525-7ECC247DE108}" destId="{7986DB15-8391-4A3B-9661-8126E451EEA4}" srcOrd="7" destOrd="0" presId="urn:microsoft.com/office/officeart/2008/layout/LinedList"/>
    <dgm:cxn modelId="{AC5F3EF9-4DDD-4050-958A-BFB2F0BF6CD8}" type="presParOf" srcId="{7986DB15-8391-4A3B-9661-8126E451EEA4}" destId="{ED7AC769-0680-48AA-96DC-F5AA33FF3E80}" srcOrd="0" destOrd="0" presId="urn:microsoft.com/office/officeart/2008/layout/LinedList"/>
    <dgm:cxn modelId="{F21FB24E-1252-43AC-A737-BB607C1CA4AC}" type="presParOf" srcId="{7986DB15-8391-4A3B-9661-8126E451EEA4}" destId="{8531DFD0-892E-4170-91C2-FA1AD410EFD0}" srcOrd="1" destOrd="0" presId="urn:microsoft.com/office/officeart/2008/layout/LinedList"/>
    <dgm:cxn modelId="{6AF77E7A-025E-4642-B817-C36E6F5100D8}" type="presParOf" srcId="{FFB366AB-571D-4D13-B525-7ECC247DE108}" destId="{DF5AFACC-2E5B-4FE9-8A7D-868AE1AE8C62}" srcOrd="8" destOrd="0" presId="urn:microsoft.com/office/officeart/2008/layout/LinedList"/>
    <dgm:cxn modelId="{ECE0E1C7-B214-416E-96B3-40124788E015}" type="presParOf" srcId="{FFB366AB-571D-4D13-B525-7ECC247DE108}" destId="{E8F54E67-E26F-4525-AE40-9A5AD8309F1C}" srcOrd="9" destOrd="0" presId="urn:microsoft.com/office/officeart/2008/layout/LinedList"/>
    <dgm:cxn modelId="{3C3A280E-E331-4290-8B94-798196EAC675}" type="presParOf" srcId="{E8F54E67-E26F-4525-AE40-9A5AD8309F1C}" destId="{B72BBF50-3C9E-48D9-9A50-3BCA6628C438}" srcOrd="0" destOrd="0" presId="urn:microsoft.com/office/officeart/2008/layout/LinedList"/>
    <dgm:cxn modelId="{6593E492-B448-422E-A2E3-42F11E5A3CED}" type="presParOf" srcId="{E8F54E67-E26F-4525-AE40-9A5AD8309F1C}" destId="{123FD48E-5344-4ACD-A201-31D3F84B423B}" srcOrd="1" destOrd="0" presId="urn:microsoft.com/office/officeart/2008/layout/LinedList"/>
    <dgm:cxn modelId="{A2982823-CC95-4E0F-822A-683B367D66D9}" type="presParOf" srcId="{FFB366AB-571D-4D13-B525-7ECC247DE108}" destId="{EED1116F-036F-4AED-B896-95F885B771FD}" srcOrd="10" destOrd="0" presId="urn:microsoft.com/office/officeart/2008/layout/LinedList"/>
    <dgm:cxn modelId="{23795629-D588-4C3D-92A7-DF55A059727C}" type="presParOf" srcId="{FFB366AB-571D-4D13-B525-7ECC247DE108}" destId="{CD9E8C98-C8E1-4AAC-9B25-DD1B6696A4B3}" srcOrd="11" destOrd="0" presId="urn:microsoft.com/office/officeart/2008/layout/LinedList"/>
    <dgm:cxn modelId="{6C2E7309-91AC-4C29-854E-F04E9BCA1FD3}" type="presParOf" srcId="{CD9E8C98-C8E1-4AAC-9B25-DD1B6696A4B3}" destId="{A6D26E04-A48B-4B64-83A1-DEAA76DC9035}" srcOrd="0" destOrd="0" presId="urn:microsoft.com/office/officeart/2008/layout/LinedList"/>
    <dgm:cxn modelId="{0D4633FF-46F7-4863-9139-E40E98D571AD}" type="presParOf" srcId="{CD9E8C98-C8E1-4AAC-9B25-DD1B6696A4B3}" destId="{45B1969F-3D3C-4AEE-9C56-9DAF78937AC5}" srcOrd="1" destOrd="0" presId="urn:microsoft.com/office/officeart/2008/layout/LinedList"/>
    <dgm:cxn modelId="{BB691EB3-D097-4BCC-819E-E7A6E2DBFA3D}" type="presParOf" srcId="{FFB366AB-571D-4D13-B525-7ECC247DE108}" destId="{C6A4B00B-4FA3-4026-8211-3877B4637FC2}" srcOrd="12" destOrd="0" presId="urn:microsoft.com/office/officeart/2008/layout/LinedList"/>
    <dgm:cxn modelId="{5B2B7863-0213-4075-9BA8-9E6DA3424EE6}" type="presParOf" srcId="{FFB366AB-571D-4D13-B525-7ECC247DE108}" destId="{9689D1EB-7608-44E3-9BA2-F9FEE1286DC1}" srcOrd="13" destOrd="0" presId="urn:microsoft.com/office/officeart/2008/layout/LinedList"/>
    <dgm:cxn modelId="{7B86FCD8-73C4-4490-8A3D-9208AC680254}" type="presParOf" srcId="{9689D1EB-7608-44E3-9BA2-F9FEE1286DC1}" destId="{927C1CA1-7ECC-4F62-9565-FB8625110578}" srcOrd="0" destOrd="0" presId="urn:microsoft.com/office/officeart/2008/layout/LinedList"/>
    <dgm:cxn modelId="{22FBFDF0-1DE2-402A-81D5-B0FC0E693840}" type="presParOf" srcId="{9689D1EB-7608-44E3-9BA2-F9FEE1286DC1}" destId="{48520EA4-652B-46C2-8BD8-9B8F6E02D5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D0F32-08E3-4693-858C-4BE2896F82F6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01EB4-C9F1-44CC-91A9-7BD6BEB2CCDA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E140D-771E-4E0B-943F-A37A98B33E57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Admiral: Leading UK car insurer, known for customer-first approach (Admiral Group, n.d.). </a:t>
          </a:r>
        </a:p>
      </dsp:txBody>
      <dsp:txXfrm>
        <a:off x="1939533" y="717"/>
        <a:ext cx="4362067" cy="1679249"/>
      </dsp:txXfrm>
    </dsp:sp>
    <dsp:sp modelId="{C2DA667A-77D5-4D89-AD9C-2D830D8C8B38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13822-5A90-42E7-A89D-49BAEE0C35C9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6495E-30F1-474C-BDA6-0526612B7319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Ping An: One of China's biggest, tech-driven insurance companies (Ping An Group, n.d.)</a:t>
          </a:r>
        </a:p>
      </dsp:txBody>
      <dsp:txXfrm>
        <a:off x="1939533" y="2099779"/>
        <a:ext cx="4362067" cy="1679249"/>
      </dsp:txXfrm>
    </dsp:sp>
    <dsp:sp modelId="{08D0CE1F-1266-4253-A8B6-7C8A1B651361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F84A8-184F-4F97-BBEA-5AADC8AE2149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88094-EB48-42F5-870E-61768D8CA4C2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 Partnering to combine strengths and tap into China's market</a:t>
          </a:r>
        </a:p>
      </dsp:txBody>
      <dsp:txXfrm>
        <a:off x="1939533" y="4198841"/>
        <a:ext cx="4362067" cy="16792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A347BA-7520-40EB-A5CD-640013A99603}">
      <dsp:nvSpPr>
        <dsp:cNvPr id="0" name=""/>
        <dsp:cNvSpPr/>
      </dsp:nvSpPr>
      <dsp:spPr>
        <a:xfrm>
          <a:off x="0" y="2124"/>
          <a:ext cx="487997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F34A3C-644E-4B76-8D99-8671770AF274}">
      <dsp:nvSpPr>
        <dsp:cNvPr id="0" name=""/>
        <dsp:cNvSpPr/>
      </dsp:nvSpPr>
      <dsp:spPr>
        <a:xfrm>
          <a:off x="0" y="2124"/>
          <a:ext cx="487997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bg1"/>
              </a:solidFill>
            </a:rPr>
            <a:t>• Culture shapes how people work and communicate (Hofstede, 2010) </a:t>
          </a:r>
        </a:p>
      </dsp:txBody>
      <dsp:txXfrm>
        <a:off x="0" y="2124"/>
        <a:ext cx="4879971" cy="1449029"/>
      </dsp:txXfrm>
    </dsp:sp>
    <dsp:sp modelId="{B46A176C-777A-4CE5-A861-727F58E4C06E}">
      <dsp:nvSpPr>
        <dsp:cNvPr id="0" name=""/>
        <dsp:cNvSpPr/>
      </dsp:nvSpPr>
      <dsp:spPr>
        <a:xfrm>
          <a:off x="0" y="1451154"/>
          <a:ext cx="4879971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098478-523D-44EF-A93A-1A751E555EE4}">
      <dsp:nvSpPr>
        <dsp:cNvPr id="0" name=""/>
        <dsp:cNvSpPr/>
      </dsp:nvSpPr>
      <dsp:spPr>
        <a:xfrm>
          <a:off x="0" y="1451154"/>
          <a:ext cx="487997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bg1"/>
              </a:solidFill>
            </a:rPr>
            <a:t>• Influences trust, leadership, teamwork, and negotiation (Hofstede, 2010) </a:t>
          </a:r>
        </a:p>
      </dsp:txBody>
      <dsp:txXfrm>
        <a:off x="0" y="1451154"/>
        <a:ext cx="4879971" cy="1449029"/>
      </dsp:txXfrm>
    </dsp:sp>
    <dsp:sp modelId="{72808EB9-2EDD-4C28-B938-4B218F5BD97E}">
      <dsp:nvSpPr>
        <dsp:cNvPr id="0" name=""/>
        <dsp:cNvSpPr/>
      </dsp:nvSpPr>
      <dsp:spPr>
        <a:xfrm>
          <a:off x="0" y="2900183"/>
          <a:ext cx="4879971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F80587-EED6-46E5-B121-64C29B8D4BB3}">
      <dsp:nvSpPr>
        <dsp:cNvPr id="0" name=""/>
        <dsp:cNvSpPr/>
      </dsp:nvSpPr>
      <dsp:spPr>
        <a:xfrm>
          <a:off x="0" y="2900183"/>
          <a:ext cx="487997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bg1"/>
              </a:solidFill>
            </a:rPr>
            <a:t>Admiral and Ping An need to understand each other to succeed together</a:t>
          </a:r>
        </a:p>
      </dsp:txBody>
      <dsp:txXfrm>
        <a:off x="0" y="2900183"/>
        <a:ext cx="4879971" cy="14490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B69B8-B75F-4709-9922-E4F21073649B}">
      <dsp:nvSpPr>
        <dsp:cNvPr id="0" name=""/>
        <dsp:cNvSpPr/>
      </dsp:nvSpPr>
      <dsp:spPr>
        <a:xfrm>
          <a:off x="0" y="0"/>
          <a:ext cx="4974771" cy="15807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59655-306C-42E6-AA1D-371B46D00D97}">
      <dsp:nvSpPr>
        <dsp:cNvPr id="0" name=""/>
        <dsp:cNvSpPr/>
      </dsp:nvSpPr>
      <dsp:spPr>
        <a:xfrm>
          <a:off x="478180" y="356347"/>
          <a:ext cx="869419" cy="8694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A90A1-30FD-4833-B096-26A373798DF4}">
      <dsp:nvSpPr>
        <dsp:cNvPr id="0" name=""/>
        <dsp:cNvSpPr/>
      </dsp:nvSpPr>
      <dsp:spPr>
        <a:xfrm>
          <a:off x="1825780" y="675"/>
          <a:ext cx="3148990" cy="1580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297" tIns="167297" rIns="167297" bIns="1672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Collectivism &amp; Harmony</a:t>
          </a:r>
          <a:br>
            <a:rPr lang="en-US" sz="2100" b="0" i="0" kern="1200" baseline="0"/>
          </a:br>
          <a:r>
            <a:rPr lang="en-US" sz="2100" b="0" i="0" kern="1200" baseline="0"/>
            <a:t>Group decisions and social balance are prioritised.</a:t>
          </a:r>
          <a:endParaRPr lang="en-US" sz="2100" kern="1200"/>
        </a:p>
      </dsp:txBody>
      <dsp:txXfrm>
        <a:off x="1825780" y="675"/>
        <a:ext cx="3148990" cy="1580762"/>
      </dsp:txXfrm>
    </dsp:sp>
    <dsp:sp modelId="{EC2C5AB3-2D95-4EA7-ADD6-C3CC741A4C9B}">
      <dsp:nvSpPr>
        <dsp:cNvPr id="0" name=""/>
        <dsp:cNvSpPr/>
      </dsp:nvSpPr>
      <dsp:spPr>
        <a:xfrm>
          <a:off x="0" y="1976628"/>
          <a:ext cx="4974771" cy="15807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140F61-F2FA-4BFF-AD50-8FBB6CA3E0CF}">
      <dsp:nvSpPr>
        <dsp:cNvPr id="0" name=""/>
        <dsp:cNvSpPr/>
      </dsp:nvSpPr>
      <dsp:spPr>
        <a:xfrm>
          <a:off x="478180" y="2332299"/>
          <a:ext cx="869419" cy="8694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7DDEC-5AF9-4FC1-9083-03BEC6E97A69}">
      <dsp:nvSpPr>
        <dsp:cNvPr id="0" name=""/>
        <dsp:cNvSpPr/>
      </dsp:nvSpPr>
      <dsp:spPr>
        <a:xfrm>
          <a:off x="1825780" y="1976628"/>
          <a:ext cx="3148990" cy="1580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297" tIns="167297" rIns="167297" bIns="1672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Indirect Communication</a:t>
          </a:r>
          <a:br>
            <a:rPr lang="en-US" sz="2100" b="0" i="0" kern="1200" baseline="0"/>
          </a:br>
          <a:r>
            <a:rPr lang="en-US" sz="2100" b="0" i="0" kern="1200" baseline="0"/>
            <a:t>Messages are often subtle and context-based.</a:t>
          </a:r>
          <a:endParaRPr lang="en-US" sz="2100" kern="1200"/>
        </a:p>
      </dsp:txBody>
      <dsp:txXfrm>
        <a:off x="1825780" y="1976628"/>
        <a:ext cx="3148990" cy="1580762"/>
      </dsp:txXfrm>
    </dsp:sp>
    <dsp:sp modelId="{0FCE46CC-B585-4017-9B50-2E38AC11AC4C}">
      <dsp:nvSpPr>
        <dsp:cNvPr id="0" name=""/>
        <dsp:cNvSpPr/>
      </dsp:nvSpPr>
      <dsp:spPr>
        <a:xfrm>
          <a:off x="0" y="3952581"/>
          <a:ext cx="4974771" cy="15807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2BD23-02D6-4571-A1C6-E61DAFDC0910}">
      <dsp:nvSpPr>
        <dsp:cNvPr id="0" name=""/>
        <dsp:cNvSpPr/>
      </dsp:nvSpPr>
      <dsp:spPr>
        <a:xfrm>
          <a:off x="478180" y="4308252"/>
          <a:ext cx="869419" cy="8694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5512A-FB61-4A8F-81C9-A80378926ED8}">
      <dsp:nvSpPr>
        <dsp:cNvPr id="0" name=""/>
        <dsp:cNvSpPr/>
      </dsp:nvSpPr>
      <dsp:spPr>
        <a:xfrm>
          <a:off x="1825780" y="3952581"/>
          <a:ext cx="3148990" cy="15807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297" tIns="167297" rIns="167297" bIns="16729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Long-Term Orientation</a:t>
          </a:r>
          <a:br>
            <a:rPr lang="en-US" sz="2100" b="0" i="0" kern="1200" baseline="0"/>
          </a:br>
          <a:r>
            <a:rPr lang="en-US" sz="2100" b="0" i="0" kern="1200" baseline="0"/>
            <a:t>Focus on relationships, trust, and future outcomes.</a:t>
          </a:r>
          <a:endParaRPr lang="en-US" sz="2100" kern="1200"/>
        </a:p>
      </dsp:txBody>
      <dsp:txXfrm>
        <a:off x="1825780" y="3952581"/>
        <a:ext cx="3148990" cy="15807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6C2AC-212F-43F4-B4D2-C827E954C834}">
      <dsp:nvSpPr>
        <dsp:cNvPr id="0" name=""/>
        <dsp:cNvSpPr/>
      </dsp:nvSpPr>
      <dsp:spPr>
        <a:xfrm>
          <a:off x="0" y="0"/>
          <a:ext cx="4876800" cy="965406"/>
        </a:xfrm>
        <a:prstGeom prst="roundRect">
          <a:avLst>
            <a:gd name="adj" fmla="val 10000"/>
          </a:avLst>
        </a:prstGeom>
        <a:solidFill>
          <a:schemeClr val="accent2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UK’s direct style may clash with Chinese subtlety</a:t>
          </a:r>
        </a:p>
      </dsp:txBody>
      <dsp:txXfrm>
        <a:off x="28276" y="28276"/>
        <a:ext cx="3753473" cy="908854"/>
      </dsp:txXfrm>
    </dsp:sp>
    <dsp:sp modelId="{4DB52424-6B45-482E-A550-B37456A233F6}">
      <dsp:nvSpPr>
        <dsp:cNvPr id="0" name=""/>
        <dsp:cNvSpPr/>
      </dsp:nvSpPr>
      <dsp:spPr>
        <a:xfrm>
          <a:off x="408432" y="1140934"/>
          <a:ext cx="4876800" cy="965406"/>
        </a:xfrm>
        <a:prstGeom prst="roundRect">
          <a:avLst>
            <a:gd name="adj" fmla="val 10000"/>
          </a:avLst>
        </a:prstGeom>
        <a:solidFill>
          <a:schemeClr val="accent2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Admiral’s faster pace vs Ping An’s slower, careful process</a:t>
          </a:r>
        </a:p>
      </dsp:txBody>
      <dsp:txXfrm>
        <a:off x="436708" y="1169210"/>
        <a:ext cx="3784301" cy="908854"/>
      </dsp:txXfrm>
    </dsp:sp>
    <dsp:sp modelId="{5EA6BC24-1353-4BB3-B852-EA2B1161ACDF}">
      <dsp:nvSpPr>
        <dsp:cNvPr id="0" name=""/>
        <dsp:cNvSpPr/>
      </dsp:nvSpPr>
      <dsp:spPr>
        <a:xfrm>
          <a:off x="810768" y="2281869"/>
          <a:ext cx="4876800" cy="965406"/>
        </a:xfrm>
        <a:prstGeom prst="roundRect">
          <a:avLst>
            <a:gd name="adj" fmla="val 10000"/>
          </a:avLst>
        </a:prstGeom>
        <a:solidFill>
          <a:schemeClr val="accent2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Building trust takes time and repeated interaction</a:t>
          </a:r>
        </a:p>
      </dsp:txBody>
      <dsp:txXfrm>
        <a:off x="839044" y="2310145"/>
        <a:ext cx="3790397" cy="908854"/>
      </dsp:txXfrm>
    </dsp:sp>
    <dsp:sp modelId="{B4C2ABB1-0250-4DF1-AD72-28E1F4EC5A77}">
      <dsp:nvSpPr>
        <dsp:cNvPr id="0" name=""/>
        <dsp:cNvSpPr/>
      </dsp:nvSpPr>
      <dsp:spPr>
        <a:xfrm>
          <a:off x="1219200" y="3422804"/>
          <a:ext cx="4876800" cy="965406"/>
        </a:xfrm>
        <a:prstGeom prst="roundRect">
          <a:avLst>
            <a:gd name="adj" fmla="val 10000"/>
          </a:avLst>
        </a:prstGeom>
        <a:solidFill>
          <a:schemeClr val="accent2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Must engage top decision-makers early</a:t>
          </a:r>
        </a:p>
      </dsp:txBody>
      <dsp:txXfrm>
        <a:off x="1247476" y="3451080"/>
        <a:ext cx="3784301" cy="908854"/>
      </dsp:txXfrm>
    </dsp:sp>
    <dsp:sp modelId="{3764FB58-235B-4F09-9320-E433F5D1657A}">
      <dsp:nvSpPr>
        <dsp:cNvPr id="0" name=""/>
        <dsp:cNvSpPr/>
      </dsp:nvSpPr>
      <dsp:spPr>
        <a:xfrm>
          <a:off x="4249285" y="739413"/>
          <a:ext cx="627514" cy="627514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390476" y="739413"/>
        <a:ext cx="345132" cy="472204"/>
      </dsp:txXfrm>
    </dsp:sp>
    <dsp:sp modelId="{3F47CCF0-681D-4B66-99C6-36F3CCA7D67D}">
      <dsp:nvSpPr>
        <dsp:cNvPr id="0" name=""/>
        <dsp:cNvSpPr/>
      </dsp:nvSpPr>
      <dsp:spPr>
        <a:xfrm>
          <a:off x="4657717" y="1880348"/>
          <a:ext cx="627514" cy="627514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798908" y="1880348"/>
        <a:ext cx="345132" cy="472204"/>
      </dsp:txXfrm>
    </dsp:sp>
    <dsp:sp modelId="{599C2B74-ADFB-4AD6-86A9-3E3A56F22ACC}">
      <dsp:nvSpPr>
        <dsp:cNvPr id="0" name=""/>
        <dsp:cNvSpPr/>
      </dsp:nvSpPr>
      <dsp:spPr>
        <a:xfrm>
          <a:off x="5060053" y="3021283"/>
          <a:ext cx="627514" cy="627514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201244" y="3021283"/>
        <a:ext cx="345132" cy="4722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C66816-C7FB-46BD-AE7F-DF497AB524A7}">
      <dsp:nvSpPr>
        <dsp:cNvPr id="0" name=""/>
        <dsp:cNvSpPr/>
      </dsp:nvSpPr>
      <dsp:spPr>
        <a:xfrm>
          <a:off x="2427" y="2431"/>
          <a:ext cx="4883671" cy="1063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• Focus first on building a relationship</a:t>
          </a:r>
        </a:p>
      </dsp:txBody>
      <dsp:txXfrm>
        <a:off x="54333" y="54337"/>
        <a:ext cx="4779859" cy="959487"/>
      </dsp:txXfrm>
    </dsp:sp>
    <dsp:sp modelId="{C7563360-433A-452C-85F0-90520A36B80E}">
      <dsp:nvSpPr>
        <dsp:cNvPr id="0" name=""/>
        <dsp:cNvSpPr/>
      </dsp:nvSpPr>
      <dsp:spPr>
        <a:xfrm>
          <a:off x="2427" y="1118895"/>
          <a:ext cx="4969916" cy="1063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• Get help from local experts</a:t>
          </a:r>
        </a:p>
      </dsp:txBody>
      <dsp:txXfrm>
        <a:off x="54333" y="1170801"/>
        <a:ext cx="4866104" cy="959487"/>
      </dsp:txXfrm>
    </dsp:sp>
    <dsp:sp modelId="{67292ADE-61D3-4EB1-BF95-7B3A6E8C9741}">
      <dsp:nvSpPr>
        <dsp:cNvPr id="0" name=""/>
        <dsp:cNvSpPr/>
      </dsp:nvSpPr>
      <dsp:spPr>
        <a:xfrm>
          <a:off x="2427" y="2235359"/>
          <a:ext cx="4969916" cy="1063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• Listen more than talk</a:t>
          </a:r>
        </a:p>
      </dsp:txBody>
      <dsp:txXfrm>
        <a:off x="54333" y="2287265"/>
        <a:ext cx="4866104" cy="959487"/>
      </dsp:txXfrm>
    </dsp:sp>
    <dsp:sp modelId="{70A19DA7-8403-4421-BF29-F1F31796D033}">
      <dsp:nvSpPr>
        <dsp:cNvPr id="0" name=""/>
        <dsp:cNvSpPr/>
      </dsp:nvSpPr>
      <dsp:spPr>
        <a:xfrm>
          <a:off x="2427" y="3351823"/>
          <a:ext cx="4969916" cy="1063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• Show respect and patience</a:t>
          </a:r>
        </a:p>
      </dsp:txBody>
      <dsp:txXfrm>
        <a:off x="54333" y="3403729"/>
        <a:ext cx="4866104" cy="959487"/>
      </dsp:txXfrm>
    </dsp:sp>
    <dsp:sp modelId="{FC776272-7FBD-45B9-81DF-D398F22F9FC5}">
      <dsp:nvSpPr>
        <dsp:cNvPr id="0" name=""/>
        <dsp:cNvSpPr/>
      </dsp:nvSpPr>
      <dsp:spPr>
        <a:xfrm>
          <a:off x="2427" y="4468287"/>
          <a:ext cx="4969916" cy="1063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• </a:t>
          </a:r>
          <a:r>
            <a:rPr lang="en-US" sz="3000" b="1" kern="1200" dirty="0" err="1"/>
            <a:t>Emphasise</a:t>
          </a:r>
          <a:r>
            <a:rPr lang="en-US" sz="3000" b="1" kern="1200" dirty="0"/>
            <a:t> long-term mutual value</a:t>
          </a:r>
        </a:p>
      </dsp:txBody>
      <dsp:txXfrm>
        <a:off x="54333" y="4520193"/>
        <a:ext cx="4866104" cy="9594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04EF42-56F7-404F-84AB-8C19A8BD678F}">
      <dsp:nvSpPr>
        <dsp:cNvPr id="0" name=""/>
        <dsp:cNvSpPr/>
      </dsp:nvSpPr>
      <dsp:spPr>
        <a:xfrm>
          <a:off x="0" y="2277"/>
          <a:ext cx="5878512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399AB-5084-44BC-9A65-43AEC77E43EA}">
      <dsp:nvSpPr>
        <dsp:cNvPr id="0" name=""/>
        <dsp:cNvSpPr/>
      </dsp:nvSpPr>
      <dsp:spPr>
        <a:xfrm>
          <a:off x="349107" y="261943"/>
          <a:ext cx="634740" cy="634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B00A8-B270-43AC-A8F2-5C98DE006E7D}">
      <dsp:nvSpPr>
        <dsp:cNvPr id="0" name=""/>
        <dsp:cNvSpPr/>
      </dsp:nvSpPr>
      <dsp:spPr>
        <a:xfrm>
          <a:off x="1332954" y="2277"/>
          <a:ext cx="4545557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Avoids missteps and misunderstandings</a:t>
          </a:r>
        </a:p>
      </dsp:txBody>
      <dsp:txXfrm>
        <a:off x="1332954" y="2277"/>
        <a:ext cx="4545557" cy="1154072"/>
      </dsp:txXfrm>
    </dsp:sp>
    <dsp:sp modelId="{0EB84CA0-0F02-4F0C-9A56-91B09F6608A1}">
      <dsp:nvSpPr>
        <dsp:cNvPr id="0" name=""/>
        <dsp:cNvSpPr/>
      </dsp:nvSpPr>
      <dsp:spPr>
        <a:xfrm>
          <a:off x="0" y="1444868"/>
          <a:ext cx="5878512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AED2AA-79F6-4D0E-B2C0-1B7BA3A742DD}">
      <dsp:nvSpPr>
        <dsp:cNvPr id="0" name=""/>
        <dsp:cNvSpPr/>
      </dsp:nvSpPr>
      <dsp:spPr>
        <a:xfrm>
          <a:off x="349107" y="1704534"/>
          <a:ext cx="634740" cy="634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41B6C-7ECA-49F6-8A22-7C2B7BEF9853}">
      <dsp:nvSpPr>
        <dsp:cNvPr id="0" name=""/>
        <dsp:cNvSpPr/>
      </dsp:nvSpPr>
      <dsp:spPr>
        <a:xfrm>
          <a:off x="1332954" y="1444868"/>
          <a:ext cx="4545557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Builds trust and mutual respect</a:t>
          </a:r>
        </a:p>
      </dsp:txBody>
      <dsp:txXfrm>
        <a:off x="1332954" y="1444868"/>
        <a:ext cx="4545557" cy="1154072"/>
      </dsp:txXfrm>
    </dsp:sp>
    <dsp:sp modelId="{4004403F-15C7-480E-AE7E-676F9180A9D2}">
      <dsp:nvSpPr>
        <dsp:cNvPr id="0" name=""/>
        <dsp:cNvSpPr/>
      </dsp:nvSpPr>
      <dsp:spPr>
        <a:xfrm>
          <a:off x="0" y="2887459"/>
          <a:ext cx="5878512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61A23-F186-4B38-A586-97E07331A555}">
      <dsp:nvSpPr>
        <dsp:cNvPr id="0" name=""/>
        <dsp:cNvSpPr/>
      </dsp:nvSpPr>
      <dsp:spPr>
        <a:xfrm>
          <a:off x="349107" y="3147125"/>
          <a:ext cx="634740" cy="634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89C46-41FF-4F9C-89CD-D621796350C3}">
      <dsp:nvSpPr>
        <dsp:cNvPr id="0" name=""/>
        <dsp:cNvSpPr/>
      </dsp:nvSpPr>
      <dsp:spPr>
        <a:xfrm>
          <a:off x="1332954" y="2887459"/>
          <a:ext cx="4545557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Makes negotiations smoother</a:t>
          </a:r>
        </a:p>
      </dsp:txBody>
      <dsp:txXfrm>
        <a:off x="1332954" y="2887459"/>
        <a:ext cx="4545557" cy="1154072"/>
      </dsp:txXfrm>
    </dsp:sp>
    <dsp:sp modelId="{C58CA93D-C7E2-474E-9AF3-E71E1103BC9D}">
      <dsp:nvSpPr>
        <dsp:cNvPr id="0" name=""/>
        <dsp:cNvSpPr/>
      </dsp:nvSpPr>
      <dsp:spPr>
        <a:xfrm>
          <a:off x="0" y="4330050"/>
          <a:ext cx="5878512" cy="11540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0CAB4-D1ED-46C3-950D-5E4A7AC0A39E}">
      <dsp:nvSpPr>
        <dsp:cNvPr id="0" name=""/>
        <dsp:cNvSpPr/>
      </dsp:nvSpPr>
      <dsp:spPr>
        <a:xfrm>
          <a:off x="349107" y="4589716"/>
          <a:ext cx="634740" cy="6347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92EA6-CA31-4AA0-82B3-2F709EBC89D0}">
      <dsp:nvSpPr>
        <dsp:cNvPr id="0" name=""/>
        <dsp:cNvSpPr/>
      </dsp:nvSpPr>
      <dsp:spPr>
        <a:xfrm>
          <a:off x="1332954" y="4330050"/>
          <a:ext cx="4545557" cy="1154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139" tIns="122139" rIns="122139" bIns="12213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For Admiral and Ping An, it's a key success factor</a:t>
          </a:r>
        </a:p>
      </dsp:txBody>
      <dsp:txXfrm>
        <a:off x="1332954" y="4330050"/>
        <a:ext cx="4545557" cy="11540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93DD8-7652-4236-99C7-5B362B809E8F}">
      <dsp:nvSpPr>
        <dsp:cNvPr id="0" name=""/>
        <dsp:cNvSpPr/>
      </dsp:nvSpPr>
      <dsp:spPr>
        <a:xfrm>
          <a:off x="0" y="632"/>
          <a:ext cx="6121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F20E7-FAF4-4B2E-817B-D055E76E58E9}">
      <dsp:nvSpPr>
        <dsp:cNvPr id="0" name=""/>
        <dsp:cNvSpPr/>
      </dsp:nvSpPr>
      <dsp:spPr>
        <a:xfrm>
          <a:off x="0" y="632"/>
          <a:ext cx="612140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Admiral and Ping An have strong potential for a strategic, growth-focused partnership.</a:t>
          </a:r>
        </a:p>
      </dsp:txBody>
      <dsp:txXfrm>
        <a:off x="0" y="632"/>
        <a:ext cx="6121400" cy="1036659"/>
      </dsp:txXfrm>
    </dsp:sp>
    <dsp:sp modelId="{89EF91A7-DDA9-48E2-8629-483CC9122B51}">
      <dsp:nvSpPr>
        <dsp:cNvPr id="0" name=""/>
        <dsp:cNvSpPr/>
      </dsp:nvSpPr>
      <dsp:spPr>
        <a:xfrm>
          <a:off x="0" y="1037292"/>
          <a:ext cx="61214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C385C-2C2B-45B0-A088-7BB1B40CF490}">
      <dsp:nvSpPr>
        <dsp:cNvPr id="0" name=""/>
        <dsp:cNvSpPr/>
      </dsp:nvSpPr>
      <dsp:spPr>
        <a:xfrm>
          <a:off x="0" y="1037292"/>
          <a:ext cx="612140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Cultural differences must be carefully managed to ensure success.</a:t>
          </a:r>
        </a:p>
      </dsp:txBody>
      <dsp:txXfrm>
        <a:off x="0" y="1037292"/>
        <a:ext cx="6121400" cy="1036659"/>
      </dsp:txXfrm>
    </dsp:sp>
    <dsp:sp modelId="{404895B7-2CF8-4840-9015-BCC0879F57A2}">
      <dsp:nvSpPr>
        <dsp:cNvPr id="0" name=""/>
        <dsp:cNvSpPr/>
      </dsp:nvSpPr>
      <dsp:spPr>
        <a:xfrm>
          <a:off x="0" y="2073952"/>
          <a:ext cx="61214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146CB-A681-491E-A234-FDC874E95DD5}">
      <dsp:nvSpPr>
        <dsp:cNvPr id="0" name=""/>
        <dsp:cNvSpPr/>
      </dsp:nvSpPr>
      <dsp:spPr>
        <a:xfrm>
          <a:off x="0" y="2073952"/>
          <a:ext cx="612140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Respect for Chinese values is key.</a:t>
          </a:r>
        </a:p>
      </dsp:txBody>
      <dsp:txXfrm>
        <a:off x="0" y="2073952"/>
        <a:ext cx="6121400" cy="1036659"/>
      </dsp:txXfrm>
    </dsp:sp>
    <dsp:sp modelId="{B3BF3409-A988-4A0E-8756-BD1ED1A424F8}">
      <dsp:nvSpPr>
        <dsp:cNvPr id="0" name=""/>
        <dsp:cNvSpPr/>
      </dsp:nvSpPr>
      <dsp:spPr>
        <a:xfrm>
          <a:off x="0" y="3110612"/>
          <a:ext cx="6121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6BD21-7FCF-48F3-90A7-12FE7ABCB7DB}">
      <dsp:nvSpPr>
        <dsp:cNvPr id="0" name=""/>
        <dsp:cNvSpPr/>
      </dsp:nvSpPr>
      <dsp:spPr>
        <a:xfrm>
          <a:off x="0" y="3110612"/>
          <a:ext cx="612140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Trust-building and long-term thinking are essential in negotiations.</a:t>
          </a:r>
        </a:p>
      </dsp:txBody>
      <dsp:txXfrm>
        <a:off x="0" y="3110612"/>
        <a:ext cx="6121400" cy="1036659"/>
      </dsp:txXfrm>
    </dsp:sp>
    <dsp:sp modelId="{08D5A22F-EC54-4A84-8849-F5B29D477883}">
      <dsp:nvSpPr>
        <dsp:cNvPr id="0" name=""/>
        <dsp:cNvSpPr/>
      </dsp:nvSpPr>
      <dsp:spPr>
        <a:xfrm>
          <a:off x="0" y="4147272"/>
          <a:ext cx="61214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57210-0E3B-4779-843C-F1EA1B253991}">
      <dsp:nvSpPr>
        <dsp:cNvPr id="0" name=""/>
        <dsp:cNvSpPr/>
      </dsp:nvSpPr>
      <dsp:spPr>
        <a:xfrm>
          <a:off x="0" y="4147272"/>
          <a:ext cx="6121400" cy="103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culturally aware approach will lead to a sustainable, mutually beneficial collaboration.</a:t>
          </a:r>
        </a:p>
      </dsp:txBody>
      <dsp:txXfrm>
        <a:off x="0" y="4147272"/>
        <a:ext cx="6121400" cy="10366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D139E-C25D-4C9D-972D-8FD59BD1B242}">
      <dsp:nvSpPr>
        <dsp:cNvPr id="0" name=""/>
        <dsp:cNvSpPr/>
      </dsp:nvSpPr>
      <dsp:spPr>
        <a:xfrm>
          <a:off x="0" y="632"/>
          <a:ext cx="6121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4E6E48-E7E7-4908-B1B5-5FF179AA3FB2}">
      <dsp:nvSpPr>
        <dsp:cNvPr id="0" name=""/>
        <dsp:cNvSpPr/>
      </dsp:nvSpPr>
      <dsp:spPr>
        <a:xfrm>
          <a:off x="0" y="632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Admiral Group. (n.d.). </a:t>
          </a:r>
          <a:r>
            <a:rPr lang="en-US" sz="1400" i="1" kern="1200" dirty="0"/>
            <a:t>About Us</a:t>
          </a:r>
          <a:r>
            <a:rPr lang="en-US" sz="1400" kern="1200" dirty="0"/>
            <a:t>.  </a:t>
          </a:r>
          <a:r>
            <a:rPr lang="en-GB" sz="1400" kern="1200" dirty="0">
              <a:hlinkClick xmlns:r="http://schemas.openxmlformats.org/officeDocument/2006/relationships" r:id="rId1"/>
            </a:rPr>
            <a:t>About Us – Admiral</a:t>
          </a:r>
          <a:r>
            <a:rPr lang="en-GB" sz="1400" kern="1200" dirty="0"/>
            <a:t>. </a:t>
          </a:r>
          <a:endParaRPr lang="en-US" sz="1400" kern="1200" dirty="0"/>
        </a:p>
      </dsp:txBody>
      <dsp:txXfrm>
        <a:off x="0" y="632"/>
        <a:ext cx="6121400" cy="740471"/>
      </dsp:txXfrm>
    </dsp:sp>
    <dsp:sp modelId="{26EF91FE-DB7D-43E6-9F49-5262D06F13F3}">
      <dsp:nvSpPr>
        <dsp:cNvPr id="0" name=""/>
        <dsp:cNvSpPr/>
      </dsp:nvSpPr>
      <dsp:spPr>
        <a:xfrm>
          <a:off x="0" y="741104"/>
          <a:ext cx="6121400" cy="0"/>
        </a:xfrm>
        <a:prstGeom prst="line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0F374-CA1A-4F6D-A32B-27279724E684}">
      <dsp:nvSpPr>
        <dsp:cNvPr id="0" name=""/>
        <dsp:cNvSpPr/>
      </dsp:nvSpPr>
      <dsp:spPr>
        <a:xfrm>
          <a:off x="0" y="741104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Brett, J. M. (2007). Negotiating Globally: How to Negotiate Deals, Resolve Disputes, and Make Decisions Across Cultural Boundaries. </a:t>
          </a:r>
          <a:r>
            <a:rPr lang="en-GB" sz="1400" kern="1200"/>
            <a:t>John Wiley &amp; Sons</a:t>
          </a:r>
          <a:endParaRPr lang="en-US" sz="1400" kern="1200"/>
        </a:p>
      </dsp:txBody>
      <dsp:txXfrm>
        <a:off x="0" y="741104"/>
        <a:ext cx="6121400" cy="740471"/>
      </dsp:txXfrm>
    </dsp:sp>
    <dsp:sp modelId="{4D4C4385-2A77-4BA3-A5B3-5AEDD989D0A2}">
      <dsp:nvSpPr>
        <dsp:cNvPr id="0" name=""/>
        <dsp:cNvSpPr/>
      </dsp:nvSpPr>
      <dsp:spPr>
        <a:xfrm>
          <a:off x="0" y="1481575"/>
          <a:ext cx="6121400" cy="0"/>
        </a:xfrm>
        <a:prstGeom prst="lin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29651-7A77-4A92-8EEE-A900A3C4A5DB}">
      <dsp:nvSpPr>
        <dsp:cNvPr id="0" name=""/>
        <dsp:cNvSpPr/>
      </dsp:nvSpPr>
      <dsp:spPr>
        <a:xfrm>
          <a:off x="0" y="1481575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Hofstede, Geert, Hofstede Gert Jan, and Michael Minkov. "Cultures and Organizations Software of the mind Intercultural Cooperation and It importance for survival." (2010).</a:t>
          </a:r>
        </a:p>
      </dsp:txBody>
      <dsp:txXfrm>
        <a:off x="0" y="1481575"/>
        <a:ext cx="6121400" cy="740471"/>
      </dsp:txXfrm>
    </dsp:sp>
    <dsp:sp modelId="{E795B6E6-8358-4621-8CFE-F543F34FB6D0}">
      <dsp:nvSpPr>
        <dsp:cNvPr id="0" name=""/>
        <dsp:cNvSpPr/>
      </dsp:nvSpPr>
      <dsp:spPr>
        <a:xfrm>
          <a:off x="0" y="2222046"/>
          <a:ext cx="6121400" cy="0"/>
        </a:xfrm>
        <a:prstGeom prst="lin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AC769-0680-48AA-96DC-F5AA33FF3E80}">
      <dsp:nvSpPr>
        <dsp:cNvPr id="0" name=""/>
        <dsp:cNvSpPr/>
      </dsp:nvSpPr>
      <dsp:spPr>
        <a:xfrm>
          <a:off x="0" y="2222046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Hofstede Insights. (2024). Country comparison: China and the United Kingdom. </a:t>
          </a:r>
        </a:p>
      </dsp:txBody>
      <dsp:txXfrm>
        <a:off x="0" y="2222046"/>
        <a:ext cx="6121400" cy="740471"/>
      </dsp:txXfrm>
    </dsp:sp>
    <dsp:sp modelId="{DF5AFACC-2E5B-4FE9-8A7D-868AE1AE8C62}">
      <dsp:nvSpPr>
        <dsp:cNvPr id="0" name=""/>
        <dsp:cNvSpPr/>
      </dsp:nvSpPr>
      <dsp:spPr>
        <a:xfrm>
          <a:off x="0" y="2962518"/>
          <a:ext cx="6121400" cy="0"/>
        </a:xfrm>
        <a:prstGeom prst="lin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BBF50-3C9E-48D9-9A50-3BCA6628C438}">
      <dsp:nvSpPr>
        <dsp:cNvPr id="0" name=""/>
        <dsp:cNvSpPr/>
      </dsp:nvSpPr>
      <dsp:spPr>
        <a:xfrm>
          <a:off x="0" y="2962518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Meyer, E. (2016). </a:t>
          </a:r>
          <a:r>
            <a:rPr lang="en-US" sz="1400" i="1" kern="1200"/>
            <a:t>The culture map: Breaking through the invisible boundaries of global business</a:t>
          </a:r>
          <a:r>
            <a:rPr lang="en-US" sz="1400" kern="1200"/>
            <a:t>. PublicAffairs.</a:t>
          </a:r>
        </a:p>
      </dsp:txBody>
      <dsp:txXfrm>
        <a:off x="0" y="2962518"/>
        <a:ext cx="6121400" cy="740471"/>
      </dsp:txXfrm>
    </dsp:sp>
    <dsp:sp modelId="{EED1116F-036F-4AED-B896-95F885B771FD}">
      <dsp:nvSpPr>
        <dsp:cNvPr id="0" name=""/>
        <dsp:cNvSpPr/>
      </dsp:nvSpPr>
      <dsp:spPr>
        <a:xfrm>
          <a:off x="0" y="3702989"/>
          <a:ext cx="6121400" cy="0"/>
        </a:xfrm>
        <a:prstGeom prst="line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26E04-A48B-4B64-83A1-DEAA76DC9035}">
      <dsp:nvSpPr>
        <dsp:cNvPr id="0" name=""/>
        <dsp:cNvSpPr/>
      </dsp:nvSpPr>
      <dsp:spPr>
        <a:xfrm>
          <a:off x="0" y="3702989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Ping An Group. (n.d.) </a:t>
          </a:r>
          <a:r>
            <a:rPr lang="en-US" sz="1400" i="1" kern="1200"/>
            <a:t>About Us</a:t>
          </a:r>
          <a:r>
            <a:rPr lang="en-US" sz="1400" kern="1200"/>
            <a:t>.</a:t>
          </a:r>
          <a:r>
            <a:rPr lang="en-US" sz="1400" kern="1200">
              <a:hlinkClick xmlns:r="http://schemas.openxmlformats.org/officeDocument/2006/relationships" r:id="rId2"/>
            </a:rPr>
            <a:t> About Us | Ping An Group</a:t>
          </a:r>
          <a:endParaRPr lang="en-US" sz="1400" kern="1200"/>
        </a:p>
      </dsp:txBody>
      <dsp:txXfrm>
        <a:off x="0" y="3702989"/>
        <a:ext cx="6121400" cy="740471"/>
      </dsp:txXfrm>
    </dsp:sp>
    <dsp:sp modelId="{C6A4B00B-4FA3-4026-8211-3877B4637FC2}">
      <dsp:nvSpPr>
        <dsp:cNvPr id="0" name=""/>
        <dsp:cNvSpPr/>
      </dsp:nvSpPr>
      <dsp:spPr>
        <a:xfrm>
          <a:off x="0" y="4443460"/>
          <a:ext cx="612140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C1CA1-7ECC-4F62-9565-FB8625110578}">
      <dsp:nvSpPr>
        <dsp:cNvPr id="0" name=""/>
        <dsp:cNvSpPr/>
      </dsp:nvSpPr>
      <dsp:spPr>
        <a:xfrm>
          <a:off x="0" y="4443460"/>
          <a:ext cx="6121400" cy="7404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Salacuse, J. W. (2015). </a:t>
          </a:r>
          <a:r>
            <a:rPr lang="en-US" sz="1400" i="1" kern="1200"/>
            <a:t>The global negotiator: Making, managing and mending deals around the world in the twenty-first century</a:t>
          </a:r>
          <a:r>
            <a:rPr lang="en-US" sz="1400" kern="1200"/>
            <a:t>. St. Martin's Press.</a:t>
          </a:r>
        </a:p>
      </dsp:txBody>
      <dsp:txXfrm>
        <a:off x="0" y="4443460"/>
        <a:ext cx="6121400" cy="7404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688E40-B61C-47E3-ACF5-59B807BEF404}" type="datetimeFigureOut">
              <a:rPr lang="en-GB" smtClean="0"/>
              <a:t>16/04/2025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34A9C4-3A8C-43AF-BB81-90FC98A8D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518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52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953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39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289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157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942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051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25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343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865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17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21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5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5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chemeClr val="bg1"/>
                </a:solidFill>
              </a:rPr>
              <a:t>Cross-Cultural Negotiations: Building a Strategic Partnership Between Admiral Group and Ping An Insurance</a:t>
            </a:r>
          </a:p>
        </p:txBody>
      </p:sp>
      <p:grpSp>
        <p:nvGrpSpPr>
          <p:cNvPr id="2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3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5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6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Student name : Madalina      Mihaela </a:t>
            </a:r>
            <a:r>
              <a:rPr lang="en-GB" dirty="0">
                <a:solidFill>
                  <a:schemeClr val="bg1"/>
                </a:solidFill>
              </a:rPr>
              <a:t>Braha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Student Number:2227915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Outline of the Presentation</a:t>
            </a:r>
          </a:p>
        </p:txBody>
      </p:sp>
      <p:grpSp>
        <p:nvGrpSpPr>
          <p:cNvPr id="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1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15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chemeClr val="bg1"/>
                </a:solidFill>
              </a:rPr>
              <a:t>1.  Meet the Companies: Admiral Group and Ping An Insurance</a:t>
            </a:r>
          </a:p>
          <a:p>
            <a:pPr marL="457200" indent="-457200">
              <a:lnSpc>
                <a:spcPct val="90000"/>
              </a:lnSpc>
              <a:buAutoNum type="arabicPeriod" startAt="2"/>
            </a:pPr>
            <a:r>
              <a:rPr lang="en-US" sz="2000" dirty="0">
                <a:solidFill>
                  <a:schemeClr val="bg1"/>
                </a:solidFill>
              </a:rPr>
              <a:t>Understanding Culture in a Business Context</a:t>
            </a:r>
          </a:p>
          <a:p>
            <a:pPr marL="457200" indent="-457200">
              <a:lnSpc>
                <a:spcPct val="90000"/>
              </a:lnSpc>
              <a:buAutoNum type="arabicPeriod" startAt="2"/>
            </a:pPr>
            <a:r>
              <a:rPr lang="en-US" sz="2000" dirty="0">
                <a:solidFill>
                  <a:schemeClr val="bg1"/>
                </a:solidFill>
              </a:rPr>
              <a:t>Exploring Cultural Differences: Hofstede’s Framework</a:t>
            </a:r>
          </a:p>
          <a:p>
            <a:pPr marL="457200" indent="-457200">
              <a:lnSpc>
                <a:spcPct val="90000"/>
              </a:lnSpc>
              <a:buAutoNum type="arabicPeriod" startAt="2"/>
            </a:pPr>
            <a:r>
              <a:rPr lang="en-US" sz="2000" dirty="0">
                <a:solidFill>
                  <a:schemeClr val="bg1"/>
                </a:solidFill>
              </a:rPr>
              <a:t>UK vs China: Cultural Comparison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 dirty="0">
                <a:solidFill>
                  <a:schemeClr val="bg1"/>
                </a:solidFill>
              </a:rPr>
              <a:t>Key Cultural Values in Chinese Business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 dirty="0">
                <a:solidFill>
                  <a:schemeClr val="bg1"/>
                </a:solidFill>
              </a:rPr>
              <a:t> Challenges to Overcome in Negotiations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 dirty="0">
                <a:solidFill>
                  <a:schemeClr val="bg1"/>
                </a:solidFill>
              </a:rPr>
              <a:t>Practical Strategies for a Strong Partnership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 dirty="0">
                <a:solidFill>
                  <a:schemeClr val="bg1"/>
                </a:solidFill>
              </a:rPr>
              <a:t> Why Cultural Awareness is Crucial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>
                <a:solidFill>
                  <a:schemeClr val="bg1"/>
                </a:solidFill>
              </a:rPr>
              <a:t>Final </a:t>
            </a:r>
            <a:r>
              <a:rPr lang="en-US" sz="2000" dirty="0">
                <a:solidFill>
                  <a:schemeClr val="bg1"/>
                </a:solidFill>
              </a:rPr>
              <a:t>Thoughts</a:t>
            </a:r>
          </a:p>
          <a:p>
            <a:pPr>
              <a:lnSpc>
                <a:spcPct val="90000"/>
              </a:lnSpc>
              <a:buAutoNum type="arabicPeriod" startAt="3"/>
            </a:pPr>
            <a:r>
              <a:rPr lang="en-US" sz="2000" dirty="0">
                <a:solidFill>
                  <a:schemeClr val="bg1"/>
                </a:solidFill>
              </a:rPr>
              <a:t>References </a:t>
            </a:r>
          </a:p>
          <a:p>
            <a:pPr>
              <a:lnSpc>
                <a:spcPct val="90000"/>
              </a:lnSpc>
            </a:pPr>
            <a:endParaRPr 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Meet the Companies: Admiral Group and Ping An Insurance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A34DD2-1D86-23EE-8624-A4E446F33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8399692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Rectangle 107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8" name="Picture 4" descr="Image result for partnership business">
            <a:extLst>
              <a:ext uri="{FF2B5EF4-FFF2-40B4-BE49-F238E27FC236}">
                <a16:creationId xmlns:a16="http://schemas.microsoft.com/office/drawing/2014/main" id="{7280BF82-983C-3E2C-B44B-3649C66AE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2" r="18010" b="-2"/>
          <a:stretch/>
        </p:blipFill>
        <p:spPr bwMode="auto">
          <a:xfrm>
            <a:off x="2511713" y="3104705"/>
            <a:ext cx="3634674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80" name="Group 1079">
            <a:extLst>
              <a:ext uri="{FF2B5EF4-FFF2-40B4-BE49-F238E27FC236}">
                <a16:creationId xmlns:a16="http://schemas.microsoft.com/office/drawing/2014/main" id="{89C6B508-0B2C-4D80-99F6-BC8C9C693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081" name="Rectangle 1080">
              <a:extLst>
                <a:ext uri="{FF2B5EF4-FFF2-40B4-BE49-F238E27FC236}">
                  <a16:creationId xmlns:a16="http://schemas.microsoft.com/office/drawing/2014/main" id="{EA54034F-F9B1-4048-9AEF-C7AB99053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2" name="Rectangle 1081">
              <a:extLst>
                <a:ext uri="{FF2B5EF4-FFF2-40B4-BE49-F238E27FC236}">
                  <a16:creationId xmlns:a16="http://schemas.microsoft.com/office/drawing/2014/main" id="{F583F029-E06B-49B5-9779-2E8CEFD77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84" name="Rectangle 1083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Understanding Culture in a Business Context</a:t>
            </a:r>
          </a:p>
        </p:txBody>
      </p:sp>
      <p:grpSp>
        <p:nvGrpSpPr>
          <p:cNvPr id="108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090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105" name="Graphic 4">
            <a:extLst>
              <a:ext uri="{FF2B5EF4-FFF2-40B4-BE49-F238E27FC236}">
                <a16:creationId xmlns:a16="http://schemas.microsoft.com/office/drawing/2014/main" id="{DDFA5A3F-B050-4826-ACB4-F634DD12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C45D7489-248E-4EB2-A887-30A9C396E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AB6BF832-C29A-4992-8772-6B33118C5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5E06C84D-D026-40FC-A1FB-0482450B6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32D9620B-AA48-430C-BACC-01BF1B128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C7842E4-3E00-4846-B285-345F6B324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F120E203-7898-4AE9-A9E5-F5C364415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06A5C8C3-E77D-410A-8D95-0B15B8E61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8E9CE1FB-B266-47D2-A0AC-79D1DDBAA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B8862FCB-5370-44C9-803F-017FF89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1EC218E-7E2A-4304-96EA-1A7AA046E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C6904051-0B1B-4340-8A1F-FC345A500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8D8B68CD-1F5B-4E19-A474-4290A7386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A219F1BA-F2AD-4C0B-B881-AF7702BFA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C7125A-82E0-64C8-AE9C-36F73D5707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8337402"/>
              </p:ext>
            </p:extLst>
          </p:nvPr>
        </p:nvGraphicFramePr>
        <p:xfrm>
          <a:off x="6572070" y="1130846"/>
          <a:ext cx="487997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Exploring Cultural Differences: Hofstede’s Framework</a:t>
            </a:r>
          </a:p>
        </p:txBody>
      </p:sp>
      <p:pic>
        <p:nvPicPr>
          <p:cNvPr id="4" name="Content Placeholder 10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88076F64-44FF-8055-149F-B396B60C5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316" y="1436005"/>
            <a:ext cx="6780700" cy="39836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8A3A3E-8D10-8A15-43EE-E6F6575F2E92}"/>
              </a:ext>
            </a:extLst>
          </p:cNvPr>
          <p:cNvSpPr txBox="1"/>
          <p:nvPr/>
        </p:nvSpPr>
        <p:spPr>
          <a:xfrm>
            <a:off x="9387121" y="5587655"/>
            <a:ext cx="2522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(Hofstede Insights, 2025)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>
                <a:ln w="22225">
                  <a:solidFill>
                    <a:srgbClr val="FFFFFF"/>
                  </a:solidFill>
                </a:ln>
              </a:rPr>
              <a:t>UK vs China: Cultural Comparison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/>
              <a:t> China is more hierarchical and group-focused</a:t>
            </a:r>
          </a:p>
          <a:p>
            <a:pPr marL="0" indent="0">
              <a:buNone/>
            </a:pPr>
            <a:r>
              <a:rPr lang="en-US" sz="2200"/>
              <a:t> UK is more individualistic and direct</a:t>
            </a:r>
          </a:p>
          <a:p>
            <a:pPr marL="0" indent="0">
              <a:buNone/>
            </a:pPr>
            <a:r>
              <a:rPr lang="en-US" sz="2200"/>
              <a:t> China plans long-term, UK is often more short-term focused</a:t>
            </a:r>
          </a:p>
          <a:p>
            <a:pPr marL="0" indent="0">
              <a:buNone/>
            </a:pPr>
            <a:r>
              <a:rPr lang="en-US" sz="2200"/>
              <a:t>Admiral needs to slow down, listen more, and be patient with Ping An</a:t>
            </a:r>
          </a:p>
        </p:txBody>
      </p:sp>
      <p:pic>
        <p:nvPicPr>
          <p:cNvPr id="5" name="Picture 4" descr="Hanging red and gold lantern">
            <a:extLst>
              <a:ext uri="{FF2B5EF4-FFF2-40B4-BE49-F238E27FC236}">
                <a16:creationId xmlns:a16="http://schemas.microsoft.com/office/drawing/2014/main" id="{00C829EE-9043-574A-58E3-0A07050243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025" r="1102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880D3A-C925-5A53-A3CE-B90ECC8C72E3}"/>
              </a:ext>
            </a:extLst>
          </p:cNvPr>
          <p:cNvSpPr txBox="1"/>
          <p:nvPr/>
        </p:nvSpPr>
        <p:spPr>
          <a:xfrm>
            <a:off x="132981" y="6345477"/>
            <a:ext cx="2522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(Hofstede Insights, 2025)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Key Cultural Values in Chinese Business</a:t>
            </a:r>
          </a:p>
        </p:txBody>
      </p:sp>
      <p:grpSp>
        <p:nvGrpSpPr>
          <p:cNvPr id="35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0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5F0760D0-3CB7-CAF1-DB9E-F9A5D93C0A38}"/>
              </a:ext>
            </a:extLst>
          </p:cNvPr>
          <p:cNvSpPr txBox="1"/>
          <p:nvPr/>
        </p:nvSpPr>
        <p:spPr>
          <a:xfrm>
            <a:off x="9526534" y="6329531"/>
            <a:ext cx="184731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4" name="Rectangle 2">
            <a:extLst>
              <a:ext uri="{FF2B5EF4-FFF2-40B4-BE49-F238E27FC236}">
                <a16:creationId xmlns:a16="http://schemas.microsoft.com/office/drawing/2014/main" id="{CF5093EF-7038-F45E-F615-2EC9A646A4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244261"/>
              </p:ext>
            </p:extLst>
          </p:nvPr>
        </p:nvGraphicFramePr>
        <p:xfrm>
          <a:off x="6477270" y="685805"/>
          <a:ext cx="4974771" cy="5534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91AD612-84DA-9D35-6130-65BC35B7268C}"/>
              </a:ext>
            </a:extLst>
          </p:cNvPr>
          <p:cNvSpPr txBox="1"/>
          <p:nvPr/>
        </p:nvSpPr>
        <p:spPr>
          <a:xfrm>
            <a:off x="8964655" y="6358964"/>
            <a:ext cx="2522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(Hofstede Insights, 2025)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EEB3127-4A39-4F76-935D-6AC8D51AC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8562" y="2003061"/>
            <a:ext cx="4288094" cy="4288094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8F2E216-6526-433B-8072-DEE222DC9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929" y="2003061"/>
            <a:ext cx="4288094" cy="4288094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1925092"/>
            <a:ext cx="4288094" cy="4288094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2567199"/>
            <a:ext cx="4031808" cy="3053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Challenges to Overcome in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negotiations</a:t>
            </a: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0AD1D347-1879-4D73-8825-EB52119D1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F1D1C6D-7D18-44AC-80B7-823AD45FD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70CF9AD-9B31-49A2-8AF5-69B249840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E9D0A03-A290-4C8D-8498-85F0E5B1A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F4661E7-465D-4874-BC3A-E55093CD3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B79F073-B639-485B-93F6-958951EF3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153A942-5C48-4EF4-AA18-82AC90C55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EA4BCEE-B2B4-4870-B921-B3C0D7297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1271C20-03BB-47FA-A17B-09825E723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C689A3-3820-4AFE-950D-CDA05D968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EB9DAC1-A980-4285-9059-16D6B748C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286A4C-6E67-462D-8807-EEF90F4C5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7CABE22-D7D1-4970-BE8D-8E7B26FAA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A59EB07-44AA-4839-A550-764F0C1C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07BD093-A681-4C0E-89E1-28B79FDC5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54D3B41-D31B-418C-98E8-3DA9F7BE0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2C9153D-F851-40ED-A291-F586E67A8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14F8536-E81B-4336-9991-6F1B3447EC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BCE3D87-8E1E-4E3C-B336-E161FE142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E57FCB1-61DD-4742-9F4E-0622EE2623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AC07452-C190-4DFF-9A85-7E0494E63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DC1E49D-0160-40EF-B62C-3682A0113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F01E4E-41B3-4E3A-9069-2C00F199A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C155535-D387-426C-8835-08EA1625D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30D8708-8C20-411A-99F6-39B7A15D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72CE489-867A-498C-85D0-99ED8A50D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3A369D6-BC7C-46B6-9802-41F7FE32F8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735936F-8515-4CF4-A1E4-7466BFAD3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52E14F4-2A50-4876-A835-D7B7B7F05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AD1B584-BCD9-47C1-BF94-A9B03E0A5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E78B189-4AAE-4308-BE2A-561CE6E2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34F693D-9FD0-4BF4-9BCA-CAA391EE7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C8A20BE-5976-437A-94F2-7869D1D4C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C2797F1A-9D8B-4AC7-8A7E-C088A7B61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B8BB9ED-3A10-495E-A450-4573A83AA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84AAD79-9D91-4601-AE6B-E3CC0AC23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6966F3D-45BD-4D12-8447-B9669E9AD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19B4C07-AFE8-42F6-8060-AB4FD27F8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BCBEC46-CA76-424D-AE21-335765D37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2244D96-1DD8-4D90-B4DA-58056941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FFC670-5D4A-4609-979B-30BE38D30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A6EA23-F2B4-49FA-86BB-40794E01B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9E16F95-4ED7-4D4A-A1FB-A9FFE3387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6602585-A0C4-419E-9F64-E17CC3004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80EC182-6DF1-4FF2-9C46-E24857CE3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1D4C4B-3242-45D7-BBC6-3168AF117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5C43A586-0AEE-4520-8AE3-78557E8D5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881E1E2-63F4-44A6-8FD4-E0031DDB0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209E85B-A99A-4679-B958-DFD6FAC39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AD3B901-0837-4EB4-B0BD-B5317762B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407F6141-18B7-42F5-AB8A-095FA602A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85154CE-9C1F-421D-A58A-D337E3179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59AAA97-B6F9-4CB6-B294-955DE265B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3696AC66-45F9-4D0A-978B-EBAFCBA8B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8064064-C0D3-4A54-9D36-EB2759F07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696DAF67-B510-431C-81CE-598A220ED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DFF3B41-BD0E-4E80-BE32-AAB566084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E1C296D-C2BB-405E-A9E1-CD0C777E6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E012E94-1E82-4743-9646-D27796E3DD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506F7E7-8613-4F49-9B22-E8B9A8F89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67EFAB5-5519-4B20-B488-61E36535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A46CD3C-8282-430D-84A6-668594635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9F667CC-51FA-4373-BF89-FDA9E6F57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2824720-77CA-4EFE-9B9B-F3C5DA5E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AAD48D1-498E-407D-8773-B32DA5177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3761232-AC0F-4415-8849-2CE14A66EF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9671C34-F1B1-4964-861B-05E12FC14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A6D215CD-DE5C-4A36-8294-B856C4DFF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4F60611-ACD0-4AE1-9FF4-655DEF77E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4878BD8-4838-4CE8-8CED-48C75E453E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D34C671-92D6-4570-BDA7-7047026CD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E4ADB496-4E8C-4F69-A20E-AC11036CB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05521A6-994C-4653-BE99-FCE71F6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0F93860-B875-4D68-ACE0-2F8F7CAAD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4CF85EE-C965-4602-9DB3-B22125155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AC91C65-14F2-4458-A79D-647B28E04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958A69-ABD1-441F-817D-8868D3E79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5B41124-1179-4F9F-8B23-B94A98BA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A44F475B-8586-4535-86BE-7FB5F76C6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85243B3-5329-4312-9C9F-FBC77AF48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7C78038-CD15-4BEE-8688-B22F822C6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01EB7F4-2569-4602-A5DC-ECF750A64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5AFCDCE-A4B9-4DFD-A39D-6C4513C47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1869FF3F-68C9-4316-AF81-44CCC551BC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AD11538-8098-4355-8DDD-D681DFAC3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F3F997E-AED9-480A-A0E8-2593AF3C1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F621AF23-CD1C-4A82-934F-1C051FE78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F7C8D23-402E-4902-9877-2933C68B3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166214BF-105C-4C50-A658-BB800D624F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B657FB8-0889-47B9-9F7A-35C6F5E43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A02347C2-D097-4E47-9E71-D0AC7E0B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F0D715C-2DC6-4444-95E7-C9E31D654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E98A78E-FE40-406F-BB29-CE723A4A2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25623FBB-A3DE-4893-B1E4-09BFE6EB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8BD75D0-FB16-44AA-8F4B-9319502DD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5B25A8E-2993-4CE5-A81A-932105A42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D8D167B-C705-4729-899E-AC9AE463C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70FBA7C-F842-4775-B83D-AEC5F14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DC68FA78-D012-4A89-8B7E-3CF189316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8F14C2D5-2A65-48C1-AC1C-D4C29BBA9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22D4725A-DD05-406E-84D7-50DAC6BFB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1F292F3E-E6A6-41E9-9AF9-DF240E914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52F5E4F-6F5D-4FF5-AADC-77BF4906C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2EA96C5C-38D5-4D0F-9A75-F1C485604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213E386-079B-4951-BD48-B86432246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9C52A50-FC6F-4CF8-96ED-B16AC428B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AD79090-842D-4363-9CDB-03CA19DB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B923BC0-6A72-4261-907F-568CEF3D9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82D956C-7F2C-45F4-8EB5-B9637909A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AF71042-41A5-405B-A14C-9E194529D7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C068DA5-7174-4664-9C13-4F7ABAFC1D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00525F2C-C937-4BE3-AF79-3540A6E1C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CA46F03-C9C9-4425-82A8-2110001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D21589A-A316-4E71-B638-D33C4141B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0B918FA-95C1-4373-B66D-56936BB7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BF04F9E-EC09-43BE-A049-082DE1531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5A8838D-5812-49CE-80E4-E0CE11424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79B4036-BE45-42C0-929B-42932369A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0E913D5-5568-4901-883B-8C42A8F3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1B52038-9622-4802-81BA-ACC19847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D0DEAC10-5A6B-47AD-A728-CE2C8CF13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D1B38B28-66AD-4A02-AE15-F762137B2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0BAF1CE8-3AF3-4FF2-8F0B-3BC7A4740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D9937F5-39C5-49BB-A3F1-21D0730BF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A48A61DC-ED1D-4B72-828E-9FD85AF26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A89B28D-13E0-46C3-AB20-6DBEDB61D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17F470D-67A6-475E-9F1C-9D1FCD4DF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C116B5B-C2BF-4A29-920C-0E6D2A865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977DFF22-98A9-4A00-B45B-BA0024E4B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33D6D17-E307-4F26-9F91-607B2D1B9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044F5F0-FB5F-4364-A17D-B476349E1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51E13B0-54FA-4C07-A08D-0035E29D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23AA2A7-69AA-4892-8D19-6786784B89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C22409CA-4103-489E-9A88-9E822AC42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2941B7FE-F0B4-4717-BE8E-31EE09F5C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AA36A1CD-E7E3-400D-BBA9-1B8363460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2D8F4BE-D92B-483E-8049-5FDA3FD40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7725CAB-E398-42F8-A5E5-8ACED1B61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82EF470-319A-4DCA-AB6F-B4441DD59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ECBF0AE1-7C37-4F3E-B37A-44CAD6900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7EE399C-60A0-43AB-AD85-CAEDD25A8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DEF9E1C-0288-422F-9D39-B2B97B0BDF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9FD4213-CE93-46E6-A356-5C9B681A6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2AF21C6-5C6A-4ADC-98CE-0C897306F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67C50FF0-A4F6-4B10-91CC-CC456891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DF34FC9E-632A-4B97-AB95-812ABD859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943D9D5-E01E-4A32-A5D1-AD61A32EC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F93C502-F4AC-4D2C-A43D-85093C59A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AFCADD6C-627D-43CE-9413-A793AAA085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E7838A6E-823E-4306-9088-5AFE0912E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F20A74B-CE15-4678-8E60-8983D4B53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AB4409F0-44F9-411F-8711-53B028783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4A642A9-686F-402A-920C-EDB02B2FE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2B4D5D4-0C5C-4D98-9738-D245840A7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70D7430-18D9-4B8F-9F7A-308C70193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64FC2A4-5817-4FA0-A4A7-6653D1DA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4DCF9E7-E283-43A0-9C25-F7001626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24478FE-2D73-495D-A2CE-6D1D87C25A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24EF5F2-46E7-4950-93D0-371415B78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F1E76799-6B37-47A7-B311-D4AD1BB56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8E48635-AD82-4B9C-BD64-E19D0DCD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FE8012D-8F5A-48C7-A667-EF1782E17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D6A3A1-CDCE-458B-B3ED-792E80025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CD8FB40D-7336-4F24-9F28-25EC9AE6C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5683C3C-C038-49EA-9635-AC7B82AF2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286FF4B-0471-47B5-AA6C-8BA5CC04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CEB73580-6577-4A7A-A7EA-E79093D9D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E97866D-632F-4778-992C-F2750D608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A7AC897-3ADD-4A69-A122-EA6F8EFD2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06C3FE79-4EEC-4CF3-92A0-F6BC9F8B4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02A7107-63D4-D13D-3049-884B7D3032D4}"/>
              </a:ext>
            </a:extLst>
          </p:cNvPr>
          <p:cNvSpPr txBox="1"/>
          <p:nvPr/>
        </p:nvSpPr>
        <p:spPr>
          <a:xfrm>
            <a:off x="10699347" y="6460995"/>
            <a:ext cx="1492653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(Meyer, 2016)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AB77C1B-51AF-0457-3365-4977CB2A4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89456"/>
              </p:ext>
            </p:extLst>
          </p:nvPr>
        </p:nvGraphicFramePr>
        <p:xfrm>
          <a:off x="6096000" y="1130845"/>
          <a:ext cx="6096000" cy="4388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05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Image result for Practical Strategies for a Strong Partnership">
            <a:extLst>
              <a:ext uri="{FF2B5EF4-FFF2-40B4-BE49-F238E27FC236}">
                <a16:creationId xmlns:a16="http://schemas.microsoft.com/office/drawing/2014/main" id="{4D05E00F-1E88-36AC-D999-DC0F23D46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1713" y="3448730"/>
            <a:ext cx="3634674" cy="252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2058" name="Rectangle 2057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9" name="Rectangle 2058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Practical Strategies for a Strong Partnership</a:t>
            </a:r>
          </a:p>
        </p:txBody>
      </p:sp>
      <p:grpSp>
        <p:nvGrpSpPr>
          <p:cNvPr id="2063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064" name="Freeform: Shape 2063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5" name="Freeform: Shape 2064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6" name="Freeform: Shape 2065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67" name="Freeform: Shape 2066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8" name="Freeform: Shape 2067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9" name="Freeform: Shape 2068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2" name="Freeform: Shape 2071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3" name="Freeform: Shape 2072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6" name="Freeform: Shape 2075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78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079" name="Freeform: Shape 2078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0" name="Freeform: Shape 2079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1" name="Freeform: Shape 2080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82" name="Freeform: Shape 2081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3" name="Freeform: Shape 2082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4" name="Freeform: Shape 2083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5" name="Freeform: Shape 2084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6" name="Freeform: Shape 2085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7" name="Freeform: Shape 2086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8" name="Freeform: Shape 2087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9" name="Freeform: Shape 2088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0" name="Freeform: Shape 2089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1" name="Freeform: Shape 2090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ECD05-F458-2381-3040-8E13F8C6D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5514123"/>
              </p:ext>
            </p:extLst>
          </p:nvPr>
        </p:nvGraphicFramePr>
        <p:xfrm>
          <a:off x="6477270" y="685805"/>
          <a:ext cx="4974771" cy="55340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0A188DC-ABEB-4DFC-284F-D1D62A017195}"/>
              </a:ext>
            </a:extLst>
          </p:cNvPr>
          <p:cNvSpPr txBox="1"/>
          <p:nvPr/>
        </p:nvSpPr>
        <p:spPr>
          <a:xfrm>
            <a:off x="9392323" y="6176276"/>
            <a:ext cx="28702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</a:p>
          <a:p>
            <a:r>
              <a:rPr lang="en-GB" dirty="0">
                <a:solidFill>
                  <a:schemeClr val="bg1"/>
                </a:solidFill>
              </a:rPr>
              <a:t>(Brett, 2007; </a:t>
            </a:r>
            <a:r>
              <a:rPr lang="en-GB" dirty="0" err="1">
                <a:solidFill>
                  <a:schemeClr val="bg1"/>
                </a:solidFill>
              </a:rPr>
              <a:t>Salacuse</a:t>
            </a:r>
            <a:r>
              <a:rPr lang="en-GB" dirty="0">
                <a:solidFill>
                  <a:schemeClr val="bg1"/>
                </a:solidFill>
              </a:rPr>
              <a:t>, 2015)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5292" y="1450655"/>
            <a:ext cx="3932030" cy="39566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200">
                <a:solidFill>
                  <a:schemeClr val="bg1"/>
                </a:solidFill>
              </a:rPr>
              <a:t>Why Cultural Awareness is Crucial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36647D-B157-1EC7-8572-31AD2484C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640597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D39DF43-F35E-5AAA-4D8A-E3D668333524}"/>
              </a:ext>
            </a:extLst>
          </p:cNvPr>
          <p:cNvSpPr txBox="1"/>
          <p:nvPr/>
        </p:nvSpPr>
        <p:spPr>
          <a:xfrm>
            <a:off x="10699347" y="6400800"/>
            <a:ext cx="14926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(Meyer, 2016)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6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3" name="Freeform: Shape 72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9" name="Group 68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800" y="1641752"/>
            <a:ext cx="2655887" cy="4384188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Final Thoughts</a:t>
            </a:r>
          </a:p>
        </p:txBody>
      </p:sp>
      <p:graphicFrame>
        <p:nvGraphicFramePr>
          <p:cNvPr id="58" name="Content Placeholder 3">
            <a:extLst>
              <a:ext uri="{FF2B5EF4-FFF2-40B4-BE49-F238E27FC236}">
                <a16:creationId xmlns:a16="http://schemas.microsoft.com/office/drawing/2014/main" id="{A09D976C-A162-6EC8-9FF7-0360F48795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09984"/>
              </p:ext>
            </p:extLst>
          </p:nvPr>
        </p:nvGraphicFramePr>
        <p:xfrm>
          <a:off x="5232400" y="841375"/>
          <a:ext cx="612140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6AA4D-EC17-45B5-B621-DF0FD91FD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800" y="1641752"/>
            <a:ext cx="2655887" cy="4384188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060E8-A664-7E2B-C012-FAFE0CF342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043072"/>
              </p:ext>
            </p:extLst>
          </p:nvPr>
        </p:nvGraphicFramePr>
        <p:xfrm>
          <a:off x="5232400" y="841375"/>
          <a:ext cx="6121400" cy="5184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650</Words>
  <Application>Microsoft Office PowerPoint</Application>
  <PresentationFormat>Widescreen</PresentationFormat>
  <Paragraphs>70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1_Office Theme</vt:lpstr>
      <vt:lpstr>Cross-Cultural Negotiations: Building a Strategic Partnership Between Admiral Group and Ping An Insurance</vt:lpstr>
      <vt:lpstr>Outline of the Presentation</vt:lpstr>
      <vt:lpstr>Meet the Companies: Admiral Group and Ping An Insurance</vt:lpstr>
      <vt:lpstr>Understanding Culture in a Business Context</vt:lpstr>
      <vt:lpstr>Exploring Cultural Differences: Hofstede’s Framework</vt:lpstr>
      <vt:lpstr>UK vs China: Cultural Comparison</vt:lpstr>
      <vt:lpstr>Key Cultural Values in Chinese Business</vt:lpstr>
      <vt:lpstr>Challenges to Overcome in  negotiations</vt:lpstr>
      <vt:lpstr>Practical Strategies for a Strong Partnership</vt:lpstr>
      <vt:lpstr>Why Cultural Awareness is Crucial</vt:lpstr>
      <vt:lpstr>Final Thoughts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Negotiations: Building a Strategic Partnership Between Admiral Group and Ping An Insurance</dc:title>
  <dc:creator>Diana Stanciu</dc:creator>
  <cp:lastModifiedBy>Madalina Braha</cp:lastModifiedBy>
  <cp:revision>3</cp:revision>
  <dcterms:created xsi:type="dcterms:W3CDTF">2025-04-15T09:29:19Z</dcterms:created>
  <dcterms:modified xsi:type="dcterms:W3CDTF">2025-04-16T06:58:55Z</dcterms:modified>
</cp:coreProperties>
</file>