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11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60"/>
  </p:notesMasterIdLst>
  <p:sldIdLst>
    <p:sldId id="719" r:id="rId24"/>
    <p:sldId id="795" r:id="rId25"/>
    <p:sldId id="796" r:id="rId26"/>
    <p:sldId id="797" r:id="rId27"/>
    <p:sldId id="802" r:id="rId28"/>
    <p:sldId id="803" r:id="rId29"/>
    <p:sldId id="805" r:id="rId30"/>
    <p:sldId id="804" r:id="rId31"/>
    <p:sldId id="799" r:id="rId32"/>
    <p:sldId id="806" r:id="rId33"/>
    <p:sldId id="807" r:id="rId34"/>
    <p:sldId id="808" r:id="rId35"/>
    <p:sldId id="809" r:id="rId36"/>
    <p:sldId id="811" r:id="rId37"/>
    <p:sldId id="810" r:id="rId38"/>
    <p:sldId id="812" r:id="rId39"/>
    <p:sldId id="813" r:id="rId40"/>
    <p:sldId id="814" r:id="rId41"/>
    <p:sldId id="815" r:id="rId42"/>
    <p:sldId id="816" r:id="rId43"/>
    <p:sldId id="817" r:id="rId44"/>
    <p:sldId id="819" r:id="rId45"/>
    <p:sldId id="821" r:id="rId46"/>
    <p:sldId id="820" r:id="rId47"/>
    <p:sldId id="822" r:id="rId48"/>
    <p:sldId id="823" r:id="rId49"/>
    <p:sldId id="824" r:id="rId50"/>
    <p:sldId id="825" r:id="rId51"/>
    <p:sldId id="826" r:id="rId52"/>
    <p:sldId id="827" r:id="rId53"/>
    <p:sldId id="828" r:id="rId54"/>
    <p:sldId id="829" r:id="rId55"/>
    <p:sldId id="830" r:id="rId56"/>
    <p:sldId id="831" r:id="rId57"/>
    <p:sldId id="801" r:id="rId58"/>
    <p:sldId id="720" r:id="rId59"/>
  </p:sldIdLst>
  <p:sldSz cx="12192000" cy="6858000"/>
  <p:notesSz cx="6858000" cy="9144000"/>
  <p:custDataLst>
    <p:tags r:id="rId6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98AD20D-1AC3-4626-A3C0-6174358D1851}" v="35" dt="2024-01-10T20:05:11.02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75" y="10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63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slide" Target="slides/slide35.xml"/><Relationship Id="rId66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61" Type="http://schemas.openxmlformats.org/officeDocument/2006/relationships/tags" Target="tags/tag1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64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slide" Target="slides/slide36.xml"/><Relationship Id="rId67" Type="http://schemas.microsoft.com/office/2015/10/relationships/revisionInfo" Target="revisionInfo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slide" Target="slides/slide34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notesMaster" Target="notesMasters/notesMaster1.xml"/><Relationship Id="rId65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10C45255-4E53-4627-B599-07BF96D58351}"/>
    <pc:docChg chg="undo redo custSel addSld delSld modSld sldOrd replTag">
      <pc:chgData name="Jenifer Prince Devaraj" userId="c3fb109c-09d1-42a6-93f4-69472d709861" providerId="ADAL" clId="{10C45255-4E53-4627-B599-07BF96D58351}" dt="2023-11-15T13:22:55.858" v="3668" actId="1076"/>
      <pc:docMkLst>
        <pc:docMk/>
      </pc:docMkLst>
      <pc:sldChg chg="modSp mod">
        <pc:chgData name="Jenifer Prince Devaraj" userId="c3fb109c-09d1-42a6-93f4-69472d709861" providerId="ADAL" clId="{10C45255-4E53-4627-B599-07BF96D58351}" dt="2023-11-14T17:23:20.088" v="38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10C45255-4E53-4627-B599-07BF96D58351}" dt="2023-11-14T17:23:20.088" v="38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addSp delSp modSp mod">
        <pc:chgData name="Jenifer Prince Devaraj" userId="c3fb109c-09d1-42a6-93f4-69472d709861" providerId="ADAL" clId="{10C45255-4E53-4627-B599-07BF96D58351}" dt="2023-11-15T07:40:06.292" v="3622" actId="20577"/>
        <pc:sldMkLst>
          <pc:docMk/>
          <pc:sldMk cId="2000754880" sldId="795"/>
        </pc:sldMkLst>
        <pc:spChg chg="mod">
          <ac:chgData name="Jenifer Prince Devaraj" userId="c3fb109c-09d1-42a6-93f4-69472d709861" providerId="ADAL" clId="{10C45255-4E53-4627-B599-07BF96D58351}" dt="2023-11-14T18:14:37.152" v="59" actId="20577"/>
          <ac:spMkLst>
            <pc:docMk/>
            <pc:sldMk cId="2000754880" sldId="795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10C45255-4E53-4627-B599-07BF96D58351}" dt="2023-11-15T07:40:06.292" v="3622" actId="20577"/>
          <ac:spMkLst>
            <pc:docMk/>
            <pc:sldMk cId="2000754880" sldId="795"/>
            <ac:spMk id="3" creationId="{EDAA811D-949B-395B-93EA-95DF6AFE4EBD}"/>
          </ac:spMkLst>
        </pc:spChg>
        <pc:spChg chg="add mod">
          <ac:chgData name="Jenifer Prince Devaraj" userId="c3fb109c-09d1-42a6-93f4-69472d709861" providerId="ADAL" clId="{10C45255-4E53-4627-B599-07BF96D58351}" dt="2023-11-14T18:15:24.198" v="74"/>
          <ac:spMkLst>
            <pc:docMk/>
            <pc:sldMk cId="2000754880" sldId="795"/>
            <ac:spMk id="4" creationId="{4609C744-0F1E-686F-04A2-FB63F0D95845}"/>
          </ac:spMkLst>
        </pc:spChg>
        <pc:spChg chg="mod">
          <ac:chgData name="Jenifer Prince Devaraj" userId="c3fb109c-09d1-42a6-93f4-69472d709861" providerId="ADAL" clId="{10C45255-4E53-4627-B599-07BF96D58351}" dt="2023-11-14T19:44:05.234" v="862"/>
          <ac:spMkLst>
            <pc:docMk/>
            <pc:sldMk cId="2000754880" sldId="795"/>
            <ac:spMk id="9" creationId="{AA7F5752-A0C9-094D-03B8-0FF958738336}"/>
          </ac:spMkLst>
        </pc:spChg>
        <pc:spChg chg="del">
          <ac:chgData name="Jenifer Prince Devaraj" userId="c3fb109c-09d1-42a6-93f4-69472d709861" providerId="ADAL" clId="{10C45255-4E53-4627-B599-07BF96D58351}" dt="2023-11-14T18:15:23.505" v="73" actId="478"/>
          <ac:spMkLst>
            <pc:docMk/>
            <pc:sldMk cId="2000754880" sldId="795"/>
            <ac:spMk id="32" creationId="{5E00E472-BBBB-4F28-B703-63BC998B6DE4}"/>
          </ac:spMkLst>
        </pc:spChg>
      </pc:sldChg>
      <pc:sldChg chg="modSp add mod">
        <pc:chgData name="Jenifer Prince Devaraj" userId="c3fb109c-09d1-42a6-93f4-69472d709861" providerId="ADAL" clId="{10C45255-4E53-4627-B599-07BF96D58351}" dt="2023-11-15T07:44:56.301" v="3630" actId="113"/>
        <pc:sldMkLst>
          <pc:docMk/>
          <pc:sldMk cId="2148277044" sldId="796"/>
        </pc:sldMkLst>
        <pc:spChg chg="mod">
          <ac:chgData name="Jenifer Prince Devaraj" userId="c3fb109c-09d1-42a6-93f4-69472d709861" providerId="ADAL" clId="{10C45255-4E53-4627-B599-07BF96D58351}" dt="2023-11-14T19:28:56.223" v="337" actId="1076"/>
          <ac:spMkLst>
            <pc:docMk/>
            <pc:sldMk cId="2148277044" sldId="796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10C45255-4E53-4627-B599-07BF96D58351}" dt="2023-11-15T07:44:56.301" v="3630" actId="113"/>
          <ac:spMkLst>
            <pc:docMk/>
            <pc:sldMk cId="2148277044" sldId="796"/>
            <ac:spMk id="3" creationId="{EDAA811D-949B-395B-93EA-95DF6AFE4EBD}"/>
          </ac:spMkLst>
        </pc:spChg>
        <pc:spChg chg="mod">
          <ac:chgData name="Jenifer Prince Devaraj" userId="c3fb109c-09d1-42a6-93f4-69472d709861" providerId="ADAL" clId="{10C45255-4E53-4627-B599-07BF96D58351}" dt="2023-11-14T19:05:54.067" v="136" actId="1076"/>
          <ac:spMkLst>
            <pc:docMk/>
            <pc:sldMk cId="2148277044" sldId="796"/>
            <ac:spMk id="9" creationId="{AA7F5752-A0C9-094D-03B8-0FF958738336}"/>
          </ac:spMkLst>
        </pc:spChg>
      </pc:sldChg>
      <pc:sldChg chg="addSp delSp modSp add mod ord">
        <pc:chgData name="Jenifer Prince Devaraj" userId="c3fb109c-09d1-42a6-93f4-69472d709861" providerId="ADAL" clId="{10C45255-4E53-4627-B599-07BF96D58351}" dt="2023-11-15T07:49:06.027" v="3635" actId="20577"/>
        <pc:sldMkLst>
          <pc:docMk/>
          <pc:sldMk cId="2939744086" sldId="797"/>
        </pc:sldMkLst>
        <pc:spChg chg="del">
          <ac:chgData name="Jenifer Prince Devaraj" userId="c3fb109c-09d1-42a6-93f4-69472d709861" providerId="ADAL" clId="{10C45255-4E53-4627-B599-07BF96D58351}" dt="2023-11-14T19:26:29.998" v="269" actId="478"/>
          <ac:spMkLst>
            <pc:docMk/>
            <pc:sldMk cId="2939744086" sldId="797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10C45255-4E53-4627-B599-07BF96D58351}" dt="2023-11-15T07:49:06.027" v="3635" actId="20577"/>
          <ac:spMkLst>
            <pc:docMk/>
            <pc:sldMk cId="2939744086" sldId="797"/>
            <ac:spMk id="3" creationId="{EDAA811D-949B-395B-93EA-95DF6AFE4EBD}"/>
          </ac:spMkLst>
        </pc:spChg>
        <pc:spChg chg="mod">
          <ac:chgData name="Jenifer Prince Devaraj" userId="c3fb109c-09d1-42a6-93f4-69472d709861" providerId="ADAL" clId="{10C45255-4E53-4627-B599-07BF96D58351}" dt="2023-11-14T19:18:52.479" v="224" actId="20577"/>
          <ac:spMkLst>
            <pc:docMk/>
            <pc:sldMk cId="2939744086" sldId="797"/>
            <ac:spMk id="4" creationId="{4609C744-0F1E-686F-04A2-FB63F0D95845}"/>
          </ac:spMkLst>
        </pc:spChg>
        <pc:spChg chg="add del mod">
          <ac:chgData name="Jenifer Prince Devaraj" userId="c3fb109c-09d1-42a6-93f4-69472d709861" providerId="ADAL" clId="{10C45255-4E53-4627-B599-07BF96D58351}" dt="2023-11-14T19:26:32.504" v="270" actId="478"/>
          <ac:spMkLst>
            <pc:docMk/>
            <pc:sldMk cId="2939744086" sldId="797"/>
            <ac:spMk id="6" creationId="{1D0D1CE5-FA1A-A60C-BEA1-CA180706AA50}"/>
          </ac:spMkLst>
        </pc:spChg>
      </pc:sldChg>
      <pc:sldChg chg="add del">
        <pc:chgData name="Jenifer Prince Devaraj" userId="c3fb109c-09d1-42a6-93f4-69472d709861" providerId="ADAL" clId="{10C45255-4E53-4627-B599-07BF96D58351}" dt="2023-11-14T19:22:04.923" v="243" actId="47"/>
        <pc:sldMkLst>
          <pc:docMk/>
          <pc:sldMk cId="3374393150" sldId="798"/>
        </pc:sldMkLst>
      </pc:sldChg>
      <pc:sldChg chg="modSp add mod">
        <pc:chgData name="Jenifer Prince Devaraj" userId="c3fb109c-09d1-42a6-93f4-69472d709861" providerId="ADAL" clId="{10C45255-4E53-4627-B599-07BF96D58351}" dt="2023-11-15T07:51:50.810" v="3654" actId="113"/>
        <pc:sldMkLst>
          <pc:docMk/>
          <pc:sldMk cId="2573527317" sldId="799"/>
        </pc:sldMkLst>
        <pc:spChg chg="mod">
          <ac:chgData name="Jenifer Prince Devaraj" userId="c3fb109c-09d1-42a6-93f4-69472d709861" providerId="ADAL" clId="{10C45255-4E53-4627-B599-07BF96D58351}" dt="2023-11-14T22:11:47.448" v="2213" actId="1076"/>
          <ac:spMkLst>
            <pc:docMk/>
            <pc:sldMk cId="2573527317" sldId="799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10C45255-4E53-4627-B599-07BF96D58351}" dt="2023-11-15T07:51:50.810" v="3654" actId="113"/>
          <ac:spMkLst>
            <pc:docMk/>
            <pc:sldMk cId="2573527317" sldId="799"/>
            <ac:spMk id="3" creationId="{EDAA811D-949B-395B-93EA-95DF6AFE4EBD}"/>
          </ac:spMkLst>
        </pc:spChg>
      </pc:sldChg>
      <pc:sldChg chg="addSp delSp modSp add del mod">
        <pc:chgData name="Jenifer Prince Devaraj" userId="c3fb109c-09d1-42a6-93f4-69472d709861" providerId="ADAL" clId="{10C45255-4E53-4627-B599-07BF96D58351}" dt="2023-11-15T07:49:17.649" v="3636" actId="47"/>
        <pc:sldMkLst>
          <pc:docMk/>
          <pc:sldMk cId="1628117163" sldId="800"/>
        </pc:sldMkLst>
        <pc:spChg chg="del">
          <ac:chgData name="Jenifer Prince Devaraj" userId="c3fb109c-09d1-42a6-93f4-69472d709861" providerId="ADAL" clId="{10C45255-4E53-4627-B599-07BF96D58351}" dt="2023-11-14T19:24:36.439" v="259" actId="478"/>
          <ac:spMkLst>
            <pc:docMk/>
            <pc:sldMk cId="1628117163" sldId="800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10C45255-4E53-4627-B599-07BF96D58351}" dt="2023-11-14T19:25:28.436" v="268" actId="20577"/>
          <ac:spMkLst>
            <pc:docMk/>
            <pc:sldMk cId="1628117163" sldId="800"/>
            <ac:spMk id="3" creationId="{EDAA811D-949B-395B-93EA-95DF6AFE4EBD}"/>
          </ac:spMkLst>
        </pc:spChg>
        <pc:spChg chg="add del mod">
          <ac:chgData name="Jenifer Prince Devaraj" userId="c3fb109c-09d1-42a6-93f4-69472d709861" providerId="ADAL" clId="{10C45255-4E53-4627-B599-07BF96D58351}" dt="2023-11-14T19:24:39.036" v="260" actId="478"/>
          <ac:spMkLst>
            <pc:docMk/>
            <pc:sldMk cId="1628117163" sldId="800"/>
            <ac:spMk id="6" creationId="{E0C53D8C-8133-5AD6-6EFA-BF39030F2E87}"/>
          </ac:spMkLst>
        </pc:spChg>
      </pc:sldChg>
      <pc:sldChg chg="modSp add mod">
        <pc:chgData name="Jenifer Prince Devaraj" userId="c3fb109c-09d1-42a6-93f4-69472d709861" providerId="ADAL" clId="{10C45255-4E53-4627-B599-07BF96D58351}" dt="2023-11-15T11:37:17.630" v="3661" actId="1038"/>
        <pc:sldMkLst>
          <pc:docMk/>
          <pc:sldMk cId="457325524" sldId="801"/>
        </pc:sldMkLst>
        <pc:spChg chg="mod">
          <ac:chgData name="Jenifer Prince Devaraj" userId="c3fb109c-09d1-42a6-93f4-69472d709861" providerId="ADAL" clId="{10C45255-4E53-4627-B599-07BF96D58351}" dt="2023-11-14T19:48:28.872" v="864" actId="1076"/>
          <ac:spMkLst>
            <pc:docMk/>
            <pc:sldMk cId="457325524" sldId="801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10C45255-4E53-4627-B599-07BF96D58351}" dt="2023-11-14T22:11:49.662" v="2215" actId="14100"/>
          <ac:spMkLst>
            <pc:docMk/>
            <pc:sldMk cId="457325524" sldId="801"/>
            <ac:spMk id="3" creationId="{EDAA811D-949B-395B-93EA-95DF6AFE4EBD}"/>
          </ac:spMkLst>
        </pc:spChg>
        <pc:spChg chg="mod">
          <ac:chgData name="Jenifer Prince Devaraj" userId="c3fb109c-09d1-42a6-93f4-69472d709861" providerId="ADAL" clId="{10C45255-4E53-4627-B599-07BF96D58351}" dt="2023-11-15T11:37:17.630" v="3661" actId="1038"/>
          <ac:spMkLst>
            <pc:docMk/>
            <pc:sldMk cId="457325524" sldId="801"/>
            <ac:spMk id="4" creationId="{4609C744-0F1E-686F-04A2-FB63F0D95845}"/>
          </ac:spMkLst>
        </pc:spChg>
      </pc:sldChg>
      <pc:sldChg chg="modSp add del mod">
        <pc:chgData name="Jenifer Prince Devaraj" userId="c3fb109c-09d1-42a6-93f4-69472d709861" providerId="ADAL" clId="{10C45255-4E53-4627-B599-07BF96D58351}" dt="2023-11-14T19:28:42.404" v="335" actId="47"/>
        <pc:sldMkLst>
          <pc:docMk/>
          <pc:sldMk cId="1563002769" sldId="801"/>
        </pc:sldMkLst>
        <pc:spChg chg="mod">
          <ac:chgData name="Jenifer Prince Devaraj" userId="c3fb109c-09d1-42a6-93f4-69472d709861" providerId="ADAL" clId="{10C45255-4E53-4627-B599-07BF96D58351}" dt="2023-11-14T19:27:44.598" v="280" actId="20577"/>
          <ac:spMkLst>
            <pc:docMk/>
            <pc:sldMk cId="1563002769" sldId="801"/>
            <ac:spMk id="3" creationId="{EDAA811D-949B-395B-93EA-95DF6AFE4EBD}"/>
          </ac:spMkLst>
        </pc:spChg>
      </pc:sldChg>
      <pc:sldChg chg="modSp add mod ord">
        <pc:chgData name="Jenifer Prince Devaraj" userId="c3fb109c-09d1-42a6-93f4-69472d709861" providerId="ADAL" clId="{10C45255-4E53-4627-B599-07BF96D58351}" dt="2023-11-15T07:49:35.324" v="3651" actId="20577"/>
        <pc:sldMkLst>
          <pc:docMk/>
          <pc:sldMk cId="2663323955" sldId="802"/>
        </pc:sldMkLst>
        <pc:spChg chg="mod">
          <ac:chgData name="Jenifer Prince Devaraj" userId="c3fb109c-09d1-42a6-93f4-69472d709861" providerId="ADAL" clId="{10C45255-4E53-4627-B599-07BF96D58351}" dt="2023-11-14T19:36:28.303" v="572" actId="1076"/>
          <ac:spMkLst>
            <pc:docMk/>
            <pc:sldMk cId="2663323955" sldId="802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10C45255-4E53-4627-B599-07BF96D58351}" dt="2023-11-15T07:49:35.324" v="3651" actId="20577"/>
          <ac:spMkLst>
            <pc:docMk/>
            <pc:sldMk cId="2663323955" sldId="802"/>
            <ac:spMk id="3" creationId="{EDAA811D-949B-395B-93EA-95DF6AFE4EBD}"/>
          </ac:spMkLst>
        </pc:spChg>
      </pc:sldChg>
      <pc:sldChg chg="modSp add mod">
        <pc:chgData name="Jenifer Prince Devaraj" userId="c3fb109c-09d1-42a6-93f4-69472d709861" providerId="ADAL" clId="{10C45255-4E53-4627-B599-07BF96D58351}" dt="2023-11-14T22:11:46.703" v="2211" actId="1076"/>
        <pc:sldMkLst>
          <pc:docMk/>
          <pc:sldMk cId="662633145" sldId="803"/>
        </pc:sldMkLst>
        <pc:spChg chg="mod">
          <ac:chgData name="Jenifer Prince Devaraj" userId="c3fb109c-09d1-42a6-93f4-69472d709861" providerId="ADAL" clId="{10C45255-4E53-4627-B599-07BF96D58351}" dt="2023-11-14T22:11:46.703" v="2211" actId="1076"/>
          <ac:spMkLst>
            <pc:docMk/>
            <pc:sldMk cId="662633145" sldId="803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10C45255-4E53-4627-B599-07BF96D58351}" dt="2023-11-14T19:43:29.936" v="859"/>
          <ac:spMkLst>
            <pc:docMk/>
            <pc:sldMk cId="662633145" sldId="803"/>
            <ac:spMk id="3" creationId="{EDAA811D-949B-395B-93EA-95DF6AFE4EBD}"/>
          </ac:spMkLst>
        </pc:spChg>
      </pc:sldChg>
      <pc:sldChg chg="addSp delSp modSp add mod ord">
        <pc:chgData name="Jenifer Prince Devaraj" userId="c3fb109c-09d1-42a6-93f4-69472d709861" providerId="ADAL" clId="{10C45255-4E53-4627-B599-07BF96D58351}" dt="2023-11-14T19:43:32.173" v="861"/>
        <pc:sldMkLst>
          <pc:docMk/>
          <pc:sldMk cId="2385466428" sldId="804"/>
        </pc:sldMkLst>
        <pc:spChg chg="mod">
          <ac:chgData name="Jenifer Prince Devaraj" userId="c3fb109c-09d1-42a6-93f4-69472d709861" providerId="ADAL" clId="{10C45255-4E53-4627-B599-07BF96D58351}" dt="2023-11-14T19:41:16.585" v="833" actId="20577"/>
          <ac:spMkLst>
            <pc:docMk/>
            <pc:sldMk cId="2385466428" sldId="804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10C45255-4E53-4627-B599-07BF96D58351}" dt="2023-11-14T19:41:56.421" v="837" actId="1076"/>
          <ac:spMkLst>
            <pc:docMk/>
            <pc:sldMk cId="2385466428" sldId="804"/>
            <ac:spMk id="3" creationId="{EDAA811D-949B-395B-93EA-95DF6AFE4EBD}"/>
          </ac:spMkLst>
        </pc:spChg>
        <pc:picChg chg="add del mod">
          <ac:chgData name="Jenifer Prince Devaraj" userId="c3fb109c-09d1-42a6-93f4-69472d709861" providerId="ADAL" clId="{10C45255-4E53-4627-B599-07BF96D58351}" dt="2023-11-14T19:42:05.706" v="838" actId="478"/>
          <ac:picMkLst>
            <pc:docMk/>
            <pc:sldMk cId="2385466428" sldId="804"/>
            <ac:picMk id="5" creationId="{9CC11ED7-6BEC-B8FB-0E12-E9E714A984B0}"/>
          </ac:picMkLst>
        </pc:picChg>
        <pc:picChg chg="add mod">
          <ac:chgData name="Jenifer Prince Devaraj" userId="c3fb109c-09d1-42a6-93f4-69472d709861" providerId="ADAL" clId="{10C45255-4E53-4627-B599-07BF96D58351}" dt="2023-11-14T19:42:08.749" v="840" actId="1076"/>
          <ac:picMkLst>
            <pc:docMk/>
            <pc:sldMk cId="2385466428" sldId="804"/>
            <ac:picMk id="6" creationId="{F21C4671-E60E-E8DC-D8D9-E1354DFF1F43}"/>
          </ac:picMkLst>
        </pc:picChg>
      </pc:sldChg>
      <pc:sldChg chg="addSp delSp modSp add mod">
        <pc:chgData name="Jenifer Prince Devaraj" userId="c3fb109c-09d1-42a6-93f4-69472d709861" providerId="ADAL" clId="{10C45255-4E53-4627-B599-07BF96D58351}" dt="2023-11-15T07:50:59.414" v="3652" actId="5793"/>
        <pc:sldMkLst>
          <pc:docMk/>
          <pc:sldMk cId="2912766477" sldId="805"/>
        </pc:sldMkLst>
        <pc:spChg chg="mod">
          <ac:chgData name="Jenifer Prince Devaraj" userId="c3fb109c-09d1-42a6-93f4-69472d709861" providerId="ADAL" clId="{10C45255-4E53-4627-B599-07BF96D58351}" dt="2023-11-14T22:11:46.229" v="2209" actId="1076"/>
          <ac:spMkLst>
            <pc:docMk/>
            <pc:sldMk cId="2912766477" sldId="805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10C45255-4E53-4627-B599-07BF96D58351}" dt="2023-11-15T07:50:59.414" v="3652" actId="5793"/>
          <ac:spMkLst>
            <pc:docMk/>
            <pc:sldMk cId="2912766477" sldId="805"/>
            <ac:spMk id="3" creationId="{EDAA811D-949B-395B-93EA-95DF6AFE4EBD}"/>
          </ac:spMkLst>
        </pc:spChg>
        <pc:picChg chg="add mod">
          <ac:chgData name="Jenifer Prince Devaraj" userId="c3fb109c-09d1-42a6-93f4-69472d709861" providerId="ADAL" clId="{10C45255-4E53-4627-B599-07BF96D58351}" dt="2023-11-14T22:11:46.497" v="2210" actId="1076"/>
          <ac:picMkLst>
            <pc:docMk/>
            <pc:sldMk cId="2912766477" sldId="805"/>
            <ac:picMk id="5" creationId="{1925C80F-9C1C-BA39-A3DD-5A55870C17AA}"/>
          </ac:picMkLst>
        </pc:picChg>
        <pc:picChg chg="del">
          <ac:chgData name="Jenifer Prince Devaraj" userId="c3fb109c-09d1-42a6-93f4-69472d709861" providerId="ADAL" clId="{10C45255-4E53-4627-B599-07BF96D58351}" dt="2023-11-14T19:42:35.913" v="848" actId="478"/>
          <ac:picMkLst>
            <pc:docMk/>
            <pc:sldMk cId="2912766477" sldId="805"/>
            <ac:picMk id="6" creationId="{F21C4671-E60E-E8DC-D8D9-E1354DFF1F43}"/>
          </ac:picMkLst>
        </pc:picChg>
      </pc:sldChg>
      <pc:sldChg chg="addSp delSp modSp add mod">
        <pc:chgData name="Jenifer Prince Devaraj" userId="c3fb109c-09d1-42a6-93f4-69472d709861" providerId="ADAL" clId="{10C45255-4E53-4627-B599-07BF96D58351}" dt="2023-11-15T01:50:56.196" v="2742" actId="20577"/>
        <pc:sldMkLst>
          <pc:docMk/>
          <pc:sldMk cId="1154885298" sldId="806"/>
        </pc:sldMkLst>
        <pc:spChg chg="mod">
          <ac:chgData name="Jenifer Prince Devaraj" userId="c3fb109c-09d1-42a6-93f4-69472d709861" providerId="ADAL" clId="{10C45255-4E53-4627-B599-07BF96D58351}" dt="2023-11-14T21:00:34.708" v="1087" actId="1076"/>
          <ac:spMkLst>
            <pc:docMk/>
            <pc:sldMk cId="1154885298" sldId="806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10C45255-4E53-4627-B599-07BF96D58351}" dt="2023-11-15T01:50:56.196" v="2742" actId="20577"/>
          <ac:spMkLst>
            <pc:docMk/>
            <pc:sldMk cId="1154885298" sldId="806"/>
            <ac:spMk id="3" creationId="{EDAA811D-949B-395B-93EA-95DF6AFE4EBD}"/>
          </ac:spMkLst>
        </pc:spChg>
        <pc:spChg chg="add del mod">
          <ac:chgData name="Jenifer Prince Devaraj" userId="c3fb109c-09d1-42a6-93f4-69472d709861" providerId="ADAL" clId="{10C45255-4E53-4627-B599-07BF96D58351}" dt="2023-11-14T20:33:13.574" v="947" actId="478"/>
          <ac:spMkLst>
            <pc:docMk/>
            <pc:sldMk cId="1154885298" sldId="806"/>
            <ac:spMk id="5" creationId="{DD93DA40-BB4B-54A1-499C-1C7B8E9D25F4}"/>
          </ac:spMkLst>
        </pc:spChg>
        <pc:spChg chg="add del mod">
          <ac:chgData name="Jenifer Prince Devaraj" userId="c3fb109c-09d1-42a6-93f4-69472d709861" providerId="ADAL" clId="{10C45255-4E53-4627-B599-07BF96D58351}" dt="2023-11-14T20:33:08.157" v="946" actId="478"/>
          <ac:spMkLst>
            <pc:docMk/>
            <pc:sldMk cId="1154885298" sldId="806"/>
            <ac:spMk id="6" creationId="{64804E16-21B6-17D7-53C4-2F2F6BBFA51C}"/>
          </ac:spMkLst>
        </pc:spChg>
        <pc:spChg chg="add del mod">
          <ac:chgData name="Jenifer Prince Devaraj" userId="c3fb109c-09d1-42a6-93f4-69472d709861" providerId="ADAL" clId="{10C45255-4E53-4627-B599-07BF96D58351}" dt="2023-11-14T20:34:06.017" v="956" actId="478"/>
          <ac:spMkLst>
            <pc:docMk/>
            <pc:sldMk cId="1154885298" sldId="806"/>
            <ac:spMk id="7" creationId="{CDF86284-4272-0F72-B23D-A23E35F84504}"/>
          </ac:spMkLst>
        </pc:spChg>
        <pc:picChg chg="add del mod">
          <ac:chgData name="Jenifer Prince Devaraj" userId="c3fb109c-09d1-42a6-93f4-69472d709861" providerId="ADAL" clId="{10C45255-4E53-4627-B599-07BF96D58351}" dt="2023-11-14T21:02:47.815" v="1095" actId="478"/>
          <ac:picMkLst>
            <pc:docMk/>
            <pc:sldMk cId="1154885298" sldId="806"/>
            <ac:picMk id="13" creationId="{A3119E26-C24E-746A-74EB-F41393191B61}"/>
          </ac:picMkLst>
        </pc:picChg>
        <pc:picChg chg="add mod">
          <ac:chgData name="Jenifer Prince Devaraj" userId="c3fb109c-09d1-42a6-93f4-69472d709861" providerId="ADAL" clId="{10C45255-4E53-4627-B599-07BF96D58351}" dt="2023-11-14T21:03:01.661" v="1100" actId="14100"/>
          <ac:picMkLst>
            <pc:docMk/>
            <pc:sldMk cId="1154885298" sldId="806"/>
            <ac:picMk id="1026" creationId="{8B6BF6DE-70E5-2E7C-598B-C38289B476D5}"/>
          </ac:picMkLst>
        </pc:picChg>
        <pc:cxnChg chg="add del mod">
          <ac:chgData name="Jenifer Prince Devaraj" userId="c3fb109c-09d1-42a6-93f4-69472d709861" providerId="ADAL" clId="{10C45255-4E53-4627-B599-07BF96D58351}" dt="2023-11-14T20:33:15.499" v="949" actId="478"/>
          <ac:cxnSpMkLst>
            <pc:docMk/>
            <pc:sldMk cId="1154885298" sldId="806"/>
            <ac:cxnSpMk id="10" creationId="{C80389D9-9912-13EC-A90E-FC1EE0E3BBCE}"/>
          </ac:cxnSpMkLst>
        </pc:cxnChg>
      </pc:sldChg>
      <pc:sldChg chg="addSp delSp modSp add mod">
        <pc:chgData name="Jenifer Prince Devaraj" userId="c3fb109c-09d1-42a6-93f4-69472d709861" providerId="ADAL" clId="{10C45255-4E53-4627-B599-07BF96D58351}" dt="2023-11-15T00:12:31.253" v="2554" actId="20577"/>
        <pc:sldMkLst>
          <pc:docMk/>
          <pc:sldMk cId="3053357872" sldId="807"/>
        </pc:sldMkLst>
        <pc:spChg chg="del">
          <ac:chgData name="Jenifer Prince Devaraj" userId="c3fb109c-09d1-42a6-93f4-69472d709861" providerId="ADAL" clId="{10C45255-4E53-4627-B599-07BF96D58351}" dt="2023-11-14T21:21:46.931" v="1661" actId="478"/>
          <ac:spMkLst>
            <pc:docMk/>
            <pc:sldMk cId="3053357872" sldId="807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10C45255-4E53-4627-B599-07BF96D58351}" dt="2023-11-14T21:21:52.586" v="1663" actId="1076"/>
          <ac:spMkLst>
            <pc:docMk/>
            <pc:sldMk cId="3053357872" sldId="807"/>
            <ac:spMk id="3" creationId="{EDAA811D-949B-395B-93EA-95DF6AFE4EBD}"/>
          </ac:spMkLst>
        </pc:spChg>
        <pc:spChg chg="add mod">
          <ac:chgData name="Jenifer Prince Devaraj" userId="c3fb109c-09d1-42a6-93f4-69472d709861" providerId="ADAL" clId="{10C45255-4E53-4627-B599-07BF96D58351}" dt="2023-11-14T20:59:41.176" v="1081" actId="1076"/>
          <ac:spMkLst>
            <pc:docMk/>
            <pc:sldMk cId="3053357872" sldId="807"/>
            <ac:spMk id="5" creationId="{33E65685-32B3-11ED-A11F-090C56C4BCD1}"/>
          </ac:spMkLst>
        </pc:spChg>
        <pc:spChg chg="mod">
          <ac:chgData name="Jenifer Prince Devaraj" userId="c3fb109c-09d1-42a6-93f4-69472d709861" providerId="ADAL" clId="{10C45255-4E53-4627-B599-07BF96D58351}" dt="2023-11-14T20:59:41.176" v="1081" actId="1076"/>
          <ac:spMkLst>
            <pc:docMk/>
            <pc:sldMk cId="3053357872" sldId="807"/>
            <ac:spMk id="7" creationId="{CDF86284-4272-0F72-B23D-A23E35F84504}"/>
          </ac:spMkLst>
        </pc:spChg>
        <pc:spChg chg="add mod">
          <ac:chgData name="Jenifer Prince Devaraj" userId="c3fb109c-09d1-42a6-93f4-69472d709861" providerId="ADAL" clId="{10C45255-4E53-4627-B599-07BF96D58351}" dt="2023-11-14T21:07:04.522" v="1244" actId="1076"/>
          <ac:spMkLst>
            <pc:docMk/>
            <pc:sldMk cId="3053357872" sldId="807"/>
            <ac:spMk id="23" creationId="{4F4A39FC-03C8-B90C-ED1B-07E5E34CB395}"/>
          </ac:spMkLst>
        </pc:spChg>
        <pc:spChg chg="add mod">
          <ac:chgData name="Jenifer Prince Devaraj" userId="c3fb109c-09d1-42a6-93f4-69472d709861" providerId="ADAL" clId="{10C45255-4E53-4627-B599-07BF96D58351}" dt="2023-11-15T00:12:28.034" v="2552" actId="20577"/>
          <ac:spMkLst>
            <pc:docMk/>
            <pc:sldMk cId="3053357872" sldId="807"/>
            <ac:spMk id="24" creationId="{6C69E1C6-3FDF-3DC5-5F70-7697B8DAFB48}"/>
          </ac:spMkLst>
        </pc:spChg>
        <pc:spChg chg="add mod">
          <ac:chgData name="Jenifer Prince Devaraj" userId="c3fb109c-09d1-42a6-93f4-69472d709861" providerId="ADAL" clId="{10C45255-4E53-4627-B599-07BF96D58351}" dt="2023-11-14T20:59:41.176" v="1081" actId="1076"/>
          <ac:spMkLst>
            <pc:docMk/>
            <pc:sldMk cId="3053357872" sldId="807"/>
            <ac:spMk id="34" creationId="{5033C88F-A005-4D08-B259-7DB93C3D32BE}"/>
          </ac:spMkLst>
        </pc:spChg>
        <pc:spChg chg="add mod">
          <ac:chgData name="Jenifer Prince Devaraj" userId="c3fb109c-09d1-42a6-93f4-69472d709861" providerId="ADAL" clId="{10C45255-4E53-4627-B599-07BF96D58351}" dt="2023-11-15T00:12:31.253" v="2554" actId="20577"/>
          <ac:spMkLst>
            <pc:docMk/>
            <pc:sldMk cId="3053357872" sldId="807"/>
            <ac:spMk id="35" creationId="{ADED6CD1-9AF1-D975-BA0A-107631B1EECD}"/>
          </ac:spMkLst>
        </pc:spChg>
        <pc:spChg chg="add mod">
          <ac:chgData name="Jenifer Prince Devaraj" userId="c3fb109c-09d1-42a6-93f4-69472d709861" providerId="ADAL" clId="{10C45255-4E53-4627-B599-07BF96D58351}" dt="2023-11-14T21:07:04.522" v="1244" actId="1076"/>
          <ac:spMkLst>
            <pc:docMk/>
            <pc:sldMk cId="3053357872" sldId="807"/>
            <ac:spMk id="36" creationId="{CC971955-5B58-D721-AAFC-6A940BB1D995}"/>
          </ac:spMkLst>
        </pc:spChg>
        <pc:spChg chg="add mod">
          <ac:chgData name="Jenifer Prince Devaraj" userId="c3fb109c-09d1-42a6-93f4-69472d709861" providerId="ADAL" clId="{10C45255-4E53-4627-B599-07BF96D58351}" dt="2023-11-14T21:07:04.522" v="1244" actId="1076"/>
          <ac:spMkLst>
            <pc:docMk/>
            <pc:sldMk cId="3053357872" sldId="807"/>
            <ac:spMk id="40" creationId="{2670302C-E7C1-4E99-837E-B894A5B18E27}"/>
          </ac:spMkLst>
        </pc:spChg>
        <pc:spChg chg="add mod">
          <ac:chgData name="Jenifer Prince Devaraj" userId="c3fb109c-09d1-42a6-93f4-69472d709861" providerId="ADAL" clId="{10C45255-4E53-4627-B599-07BF96D58351}" dt="2023-11-14T21:07:04.522" v="1244" actId="1076"/>
          <ac:spMkLst>
            <pc:docMk/>
            <pc:sldMk cId="3053357872" sldId="807"/>
            <ac:spMk id="41" creationId="{DD01A89D-D2AD-D61A-FAF9-776D5E9A40E8}"/>
          </ac:spMkLst>
        </pc:spChg>
        <pc:spChg chg="add">
          <ac:chgData name="Jenifer Prince Devaraj" userId="c3fb109c-09d1-42a6-93f4-69472d709861" providerId="ADAL" clId="{10C45255-4E53-4627-B599-07BF96D58351}" dt="2023-11-14T21:04:43.394" v="1145" actId="22"/>
          <ac:spMkLst>
            <pc:docMk/>
            <pc:sldMk cId="3053357872" sldId="807"/>
            <ac:spMk id="43" creationId="{E8BD838C-B75A-5964-F3B5-9A934BFF9B09}"/>
          </ac:spMkLst>
        </pc:spChg>
        <pc:spChg chg="add mod">
          <ac:chgData name="Jenifer Prince Devaraj" userId="c3fb109c-09d1-42a6-93f4-69472d709861" providerId="ADAL" clId="{10C45255-4E53-4627-B599-07BF96D58351}" dt="2023-11-14T21:07:04.522" v="1244" actId="1076"/>
          <ac:spMkLst>
            <pc:docMk/>
            <pc:sldMk cId="3053357872" sldId="807"/>
            <ac:spMk id="49" creationId="{61FB441C-5921-217D-8231-4AAEED6EB4E2}"/>
          </ac:spMkLst>
        </pc:spChg>
        <pc:spChg chg="add del mod">
          <ac:chgData name="Jenifer Prince Devaraj" userId="c3fb109c-09d1-42a6-93f4-69472d709861" providerId="ADAL" clId="{10C45255-4E53-4627-B599-07BF96D58351}" dt="2023-11-14T21:21:49.330" v="1662" actId="478"/>
          <ac:spMkLst>
            <pc:docMk/>
            <pc:sldMk cId="3053357872" sldId="807"/>
            <ac:spMk id="51" creationId="{B39763E3-DC58-5FAA-097E-A80FF1DFEC95}"/>
          </ac:spMkLst>
        </pc:spChg>
        <pc:cxnChg chg="add del mod">
          <ac:chgData name="Jenifer Prince Devaraj" userId="c3fb109c-09d1-42a6-93f4-69472d709861" providerId="ADAL" clId="{10C45255-4E53-4627-B599-07BF96D58351}" dt="2023-11-14T20:56:56.276" v="1055" actId="478"/>
          <ac:cxnSpMkLst>
            <pc:docMk/>
            <pc:sldMk cId="3053357872" sldId="807"/>
            <ac:cxnSpMk id="8" creationId="{6EB3F9AE-7053-475E-DDF6-9BBBB71CC891}"/>
          </ac:cxnSpMkLst>
        </pc:cxnChg>
        <pc:cxnChg chg="add mod">
          <ac:chgData name="Jenifer Prince Devaraj" userId="c3fb109c-09d1-42a6-93f4-69472d709861" providerId="ADAL" clId="{10C45255-4E53-4627-B599-07BF96D58351}" dt="2023-11-14T20:59:41.176" v="1081" actId="1076"/>
          <ac:cxnSpMkLst>
            <pc:docMk/>
            <pc:sldMk cId="3053357872" sldId="807"/>
            <ac:cxnSpMk id="14" creationId="{048FC45D-C09E-1801-B184-82443DF48343}"/>
          </ac:cxnSpMkLst>
        </pc:cxnChg>
        <pc:cxnChg chg="add mod">
          <ac:chgData name="Jenifer Prince Devaraj" userId="c3fb109c-09d1-42a6-93f4-69472d709861" providerId="ADAL" clId="{10C45255-4E53-4627-B599-07BF96D58351}" dt="2023-11-14T20:59:41.176" v="1081" actId="1076"/>
          <ac:cxnSpMkLst>
            <pc:docMk/>
            <pc:sldMk cId="3053357872" sldId="807"/>
            <ac:cxnSpMk id="17" creationId="{D6EDAF9A-6A9C-8623-8241-5CC047EFFCD7}"/>
          </ac:cxnSpMkLst>
        </pc:cxnChg>
        <pc:cxnChg chg="add mod">
          <ac:chgData name="Jenifer Prince Devaraj" userId="c3fb109c-09d1-42a6-93f4-69472d709861" providerId="ADAL" clId="{10C45255-4E53-4627-B599-07BF96D58351}" dt="2023-11-14T20:59:41.176" v="1081" actId="1076"/>
          <ac:cxnSpMkLst>
            <pc:docMk/>
            <pc:sldMk cId="3053357872" sldId="807"/>
            <ac:cxnSpMk id="26" creationId="{3D345C0C-2A2F-2EA4-DDE6-1D10B79F98AE}"/>
          </ac:cxnSpMkLst>
        </pc:cxnChg>
        <pc:cxnChg chg="add mod">
          <ac:chgData name="Jenifer Prince Devaraj" userId="c3fb109c-09d1-42a6-93f4-69472d709861" providerId="ADAL" clId="{10C45255-4E53-4627-B599-07BF96D58351}" dt="2023-11-14T20:59:41.176" v="1081" actId="1076"/>
          <ac:cxnSpMkLst>
            <pc:docMk/>
            <pc:sldMk cId="3053357872" sldId="807"/>
            <ac:cxnSpMk id="31" creationId="{C8A8EE44-7C79-66BA-D064-429174959C71}"/>
          </ac:cxnSpMkLst>
        </pc:cxnChg>
        <pc:cxnChg chg="add mod">
          <ac:chgData name="Jenifer Prince Devaraj" userId="c3fb109c-09d1-42a6-93f4-69472d709861" providerId="ADAL" clId="{10C45255-4E53-4627-B599-07BF96D58351}" dt="2023-11-14T21:07:04.522" v="1244" actId="1076"/>
          <ac:cxnSpMkLst>
            <pc:docMk/>
            <pc:sldMk cId="3053357872" sldId="807"/>
            <ac:cxnSpMk id="44" creationId="{A83AC380-2667-75AD-4067-25255C09D0B8}"/>
          </ac:cxnSpMkLst>
        </pc:cxnChg>
      </pc:sldChg>
      <pc:sldChg chg="addSp delSp modSp add mod">
        <pc:chgData name="Jenifer Prince Devaraj" userId="c3fb109c-09d1-42a6-93f4-69472d709861" providerId="ADAL" clId="{10C45255-4E53-4627-B599-07BF96D58351}" dt="2023-11-15T00:28:18.796" v="2582"/>
        <pc:sldMkLst>
          <pc:docMk/>
          <pc:sldMk cId="745942666" sldId="808"/>
        </pc:sldMkLst>
        <pc:spChg chg="del mod">
          <ac:chgData name="Jenifer Prince Devaraj" userId="c3fb109c-09d1-42a6-93f4-69472d709861" providerId="ADAL" clId="{10C45255-4E53-4627-B599-07BF96D58351}" dt="2023-11-14T21:22:07.788" v="1665" actId="478"/>
          <ac:spMkLst>
            <pc:docMk/>
            <pc:sldMk cId="745942666" sldId="808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10C45255-4E53-4627-B599-07BF96D58351}" dt="2023-11-14T21:22:11.493" v="1666" actId="1076"/>
          <ac:spMkLst>
            <pc:docMk/>
            <pc:sldMk cId="745942666" sldId="808"/>
            <ac:spMk id="3" creationId="{EDAA811D-949B-395B-93EA-95DF6AFE4EBD}"/>
          </ac:spMkLst>
        </pc:spChg>
        <pc:spChg chg="del">
          <ac:chgData name="Jenifer Prince Devaraj" userId="c3fb109c-09d1-42a6-93f4-69472d709861" providerId="ADAL" clId="{10C45255-4E53-4627-B599-07BF96D58351}" dt="2023-11-14T21:08:56.202" v="1270" actId="478"/>
          <ac:spMkLst>
            <pc:docMk/>
            <pc:sldMk cId="745942666" sldId="808"/>
            <ac:spMk id="5" creationId="{33E65685-32B3-11ED-A11F-090C56C4BCD1}"/>
          </ac:spMkLst>
        </pc:spChg>
        <pc:spChg chg="del">
          <ac:chgData name="Jenifer Prince Devaraj" userId="c3fb109c-09d1-42a6-93f4-69472d709861" providerId="ADAL" clId="{10C45255-4E53-4627-B599-07BF96D58351}" dt="2023-11-14T21:08:56.202" v="1270" actId="478"/>
          <ac:spMkLst>
            <pc:docMk/>
            <pc:sldMk cId="745942666" sldId="808"/>
            <ac:spMk id="7" creationId="{CDF86284-4272-0F72-B23D-A23E35F84504}"/>
          </ac:spMkLst>
        </pc:spChg>
        <pc:spChg chg="add mod">
          <ac:chgData name="Jenifer Prince Devaraj" userId="c3fb109c-09d1-42a6-93f4-69472d709861" providerId="ADAL" clId="{10C45255-4E53-4627-B599-07BF96D58351}" dt="2023-11-15T00:15:08.340" v="2570" actId="20577"/>
          <ac:spMkLst>
            <pc:docMk/>
            <pc:sldMk cId="745942666" sldId="808"/>
            <ac:spMk id="11" creationId="{D2BFA0B8-66A1-3962-CC4C-D524B3348AF2}"/>
          </ac:spMkLst>
        </pc:spChg>
        <pc:spChg chg="del">
          <ac:chgData name="Jenifer Prince Devaraj" userId="c3fb109c-09d1-42a6-93f4-69472d709861" providerId="ADAL" clId="{10C45255-4E53-4627-B599-07BF96D58351}" dt="2023-11-14T21:08:09.337" v="1262" actId="478"/>
          <ac:spMkLst>
            <pc:docMk/>
            <pc:sldMk cId="745942666" sldId="808"/>
            <ac:spMk id="23" creationId="{4F4A39FC-03C8-B90C-ED1B-07E5E34CB395}"/>
          </ac:spMkLst>
        </pc:spChg>
        <pc:spChg chg="del">
          <ac:chgData name="Jenifer Prince Devaraj" userId="c3fb109c-09d1-42a6-93f4-69472d709861" providerId="ADAL" clId="{10C45255-4E53-4627-B599-07BF96D58351}" dt="2023-11-14T21:08:56.202" v="1270" actId="478"/>
          <ac:spMkLst>
            <pc:docMk/>
            <pc:sldMk cId="745942666" sldId="808"/>
            <ac:spMk id="24" creationId="{6C69E1C6-3FDF-3DC5-5F70-7697B8DAFB48}"/>
          </ac:spMkLst>
        </pc:spChg>
        <pc:spChg chg="del">
          <ac:chgData name="Jenifer Prince Devaraj" userId="c3fb109c-09d1-42a6-93f4-69472d709861" providerId="ADAL" clId="{10C45255-4E53-4627-B599-07BF96D58351}" dt="2023-11-14T21:08:56.202" v="1270" actId="478"/>
          <ac:spMkLst>
            <pc:docMk/>
            <pc:sldMk cId="745942666" sldId="808"/>
            <ac:spMk id="34" creationId="{5033C88F-A005-4D08-B259-7DB93C3D32BE}"/>
          </ac:spMkLst>
        </pc:spChg>
        <pc:spChg chg="del">
          <ac:chgData name="Jenifer Prince Devaraj" userId="c3fb109c-09d1-42a6-93f4-69472d709861" providerId="ADAL" clId="{10C45255-4E53-4627-B599-07BF96D58351}" dt="2023-11-14T21:08:56.202" v="1270" actId="478"/>
          <ac:spMkLst>
            <pc:docMk/>
            <pc:sldMk cId="745942666" sldId="808"/>
            <ac:spMk id="35" creationId="{ADED6CD1-9AF1-D975-BA0A-107631B1EECD}"/>
          </ac:spMkLst>
        </pc:spChg>
        <pc:spChg chg="del">
          <ac:chgData name="Jenifer Prince Devaraj" userId="c3fb109c-09d1-42a6-93f4-69472d709861" providerId="ADAL" clId="{10C45255-4E53-4627-B599-07BF96D58351}" dt="2023-11-14T21:08:07.013" v="1261" actId="478"/>
          <ac:spMkLst>
            <pc:docMk/>
            <pc:sldMk cId="745942666" sldId="808"/>
            <ac:spMk id="36" creationId="{CC971955-5B58-D721-AAFC-6A940BB1D995}"/>
          </ac:spMkLst>
        </pc:spChg>
        <pc:spChg chg="del">
          <ac:chgData name="Jenifer Prince Devaraj" userId="c3fb109c-09d1-42a6-93f4-69472d709861" providerId="ADAL" clId="{10C45255-4E53-4627-B599-07BF96D58351}" dt="2023-11-14T21:08:11.204" v="1263" actId="478"/>
          <ac:spMkLst>
            <pc:docMk/>
            <pc:sldMk cId="745942666" sldId="808"/>
            <ac:spMk id="40" creationId="{2670302C-E7C1-4E99-837E-B894A5B18E27}"/>
          </ac:spMkLst>
        </pc:spChg>
        <pc:spChg chg="del">
          <ac:chgData name="Jenifer Prince Devaraj" userId="c3fb109c-09d1-42a6-93f4-69472d709861" providerId="ADAL" clId="{10C45255-4E53-4627-B599-07BF96D58351}" dt="2023-11-14T21:08:14.137" v="1264" actId="478"/>
          <ac:spMkLst>
            <pc:docMk/>
            <pc:sldMk cId="745942666" sldId="808"/>
            <ac:spMk id="41" creationId="{DD01A89D-D2AD-D61A-FAF9-776D5E9A40E8}"/>
          </ac:spMkLst>
        </pc:spChg>
        <pc:spChg chg="del">
          <ac:chgData name="Jenifer Prince Devaraj" userId="c3fb109c-09d1-42a6-93f4-69472d709861" providerId="ADAL" clId="{10C45255-4E53-4627-B599-07BF96D58351}" dt="2023-11-14T21:09:03.012" v="1271" actId="478"/>
          <ac:spMkLst>
            <pc:docMk/>
            <pc:sldMk cId="745942666" sldId="808"/>
            <ac:spMk id="43" creationId="{E8BD838C-B75A-5964-F3B5-9A934BFF9B09}"/>
          </ac:spMkLst>
        </pc:spChg>
        <pc:spChg chg="del">
          <ac:chgData name="Jenifer Prince Devaraj" userId="c3fb109c-09d1-42a6-93f4-69472d709861" providerId="ADAL" clId="{10C45255-4E53-4627-B599-07BF96D58351}" dt="2023-11-14T21:08:16.524" v="1265" actId="478"/>
          <ac:spMkLst>
            <pc:docMk/>
            <pc:sldMk cId="745942666" sldId="808"/>
            <ac:spMk id="49" creationId="{61FB441C-5921-217D-8231-4AAEED6EB4E2}"/>
          </ac:spMkLst>
        </pc:spChg>
        <pc:graphicFrameChg chg="add mod modGraphic">
          <ac:chgData name="Jenifer Prince Devaraj" userId="c3fb109c-09d1-42a6-93f4-69472d709861" providerId="ADAL" clId="{10C45255-4E53-4627-B599-07BF96D58351}" dt="2023-11-15T00:16:50.838" v="2578" actId="20577"/>
          <ac:graphicFrameMkLst>
            <pc:docMk/>
            <pc:sldMk cId="745942666" sldId="808"/>
            <ac:graphicFrameMk id="10" creationId="{F8E9EDEC-2E58-BF2A-F6A9-8310CFD2D684}"/>
          </ac:graphicFrameMkLst>
        </pc:graphicFrameChg>
        <pc:picChg chg="add del mod">
          <ac:chgData name="Jenifer Prince Devaraj" userId="c3fb109c-09d1-42a6-93f4-69472d709861" providerId="ADAL" clId="{10C45255-4E53-4627-B599-07BF96D58351}" dt="2023-11-15T00:14:04.377" v="2555" actId="478"/>
          <ac:picMkLst>
            <pc:docMk/>
            <pc:sldMk cId="745942666" sldId="808"/>
            <ac:picMk id="8" creationId="{DE8A324A-2697-CBE0-3537-9ED4B92644C1}"/>
          </ac:picMkLst>
        </pc:picChg>
        <pc:picChg chg="add mod">
          <ac:chgData name="Jenifer Prince Devaraj" userId="c3fb109c-09d1-42a6-93f4-69472d709861" providerId="ADAL" clId="{10C45255-4E53-4627-B599-07BF96D58351}" dt="2023-11-15T00:14:09.746" v="2558" actId="1076"/>
          <ac:picMkLst>
            <pc:docMk/>
            <pc:sldMk cId="745942666" sldId="808"/>
            <ac:picMk id="13" creationId="{BF4E5C6B-39AB-A8F1-1C70-7B01E373E058}"/>
          </ac:picMkLst>
        </pc:picChg>
        <pc:picChg chg="add del mod">
          <ac:chgData name="Jenifer Prince Devaraj" userId="c3fb109c-09d1-42a6-93f4-69472d709861" providerId="ADAL" clId="{10C45255-4E53-4627-B599-07BF96D58351}" dt="2023-11-15T00:28:18.796" v="2582"/>
          <ac:picMkLst>
            <pc:docMk/>
            <pc:sldMk cId="745942666" sldId="808"/>
            <ac:picMk id="15" creationId="{B0797D51-BFCB-4C88-AC0C-59E651C2D6B1}"/>
          </ac:picMkLst>
        </pc:picChg>
        <pc:cxnChg chg="del mod">
          <ac:chgData name="Jenifer Prince Devaraj" userId="c3fb109c-09d1-42a6-93f4-69472d709861" providerId="ADAL" clId="{10C45255-4E53-4627-B599-07BF96D58351}" dt="2023-11-14T21:08:56.202" v="1270" actId="478"/>
          <ac:cxnSpMkLst>
            <pc:docMk/>
            <pc:sldMk cId="745942666" sldId="808"/>
            <ac:cxnSpMk id="14" creationId="{048FC45D-C09E-1801-B184-82443DF48343}"/>
          </ac:cxnSpMkLst>
        </pc:cxnChg>
        <pc:cxnChg chg="del mod">
          <ac:chgData name="Jenifer Prince Devaraj" userId="c3fb109c-09d1-42a6-93f4-69472d709861" providerId="ADAL" clId="{10C45255-4E53-4627-B599-07BF96D58351}" dt="2023-11-14T21:08:56.202" v="1270" actId="478"/>
          <ac:cxnSpMkLst>
            <pc:docMk/>
            <pc:sldMk cId="745942666" sldId="808"/>
            <ac:cxnSpMk id="17" creationId="{D6EDAF9A-6A9C-8623-8241-5CC047EFFCD7}"/>
          </ac:cxnSpMkLst>
        </pc:cxnChg>
        <pc:cxnChg chg="del mod">
          <ac:chgData name="Jenifer Prince Devaraj" userId="c3fb109c-09d1-42a6-93f4-69472d709861" providerId="ADAL" clId="{10C45255-4E53-4627-B599-07BF96D58351}" dt="2023-11-14T21:08:56.202" v="1270" actId="478"/>
          <ac:cxnSpMkLst>
            <pc:docMk/>
            <pc:sldMk cId="745942666" sldId="808"/>
            <ac:cxnSpMk id="26" creationId="{3D345C0C-2A2F-2EA4-DDE6-1D10B79F98AE}"/>
          </ac:cxnSpMkLst>
        </pc:cxnChg>
        <pc:cxnChg chg="del mod">
          <ac:chgData name="Jenifer Prince Devaraj" userId="c3fb109c-09d1-42a6-93f4-69472d709861" providerId="ADAL" clId="{10C45255-4E53-4627-B599-07BF96D58351}" dt="2023-11-14T21:08:56.202" v="1270" actId="478"/>
          <ac:cxnSpMkLst>
            <pc:docMk/>
            <pc:sldMk cId="745942666" sldId="808"/>
            <ac:cxnSpMk id="31" creationId="{C8A8EE44-7C79-66BA-D064-429174959C71}"/>
          </ac:cxnSpMkLst>
        </pc:cxnChg>
        <pc:cxnChg chg="del">
          <ac:chgData name="Jenifer Prince Devaraj" userId="c3fb109c-09d1-42a6-93f4-69472d709861" providerId="ADAL" clId="{10C45255-4E53-4627-B599-07BF96D58351}" dt="2023-11-14T21:08:18.227" v="1266" actId="478"/>
          <ac:cxnSpMkLst>
            <pc:docMk/>
            <pc:sldMk cId="745942666" sldId="808"/>
            <ac:cxnSpMk id="44" creationId="{A83AC380-2667-75AD-4067-25255C09D0B8}"/>
          </ac:cxnSpMkLst>
        </pc:cxnChg>
      </pc:sldChg>
      <pc:sldChg chg="addSp delSp modSp add del mod">
        <pc:chgData name="Jenifer Prince Devaraj" userId="c3fb109c-09d1-42a6-93f4-69472d709861" providerId="ADAL" clId="{10C45255-4E53-4627-B599-07BF96D58351}" dt="2023-11-15T00:30:51.504" v="2598" actId="1076"/>
        <pc:sldMkLst>
          <pc:docMk/>
          <pc:sldMk cId="1305333316" sldId="809"/>
        </pc:sldMkLst>
        <pc:spChg chg="del mod">
          <ac:chgData name="Jenifer Prince Devaraj" userId="c3fb109c-09d1-42a6-93f4-69472d709861" providerId="ADAL" clId="{10C45255-4E53-4627-B599-07BF96D58351}" dt="2023-11-14T21:22:22.997" v="1669" actId="478"/>
          <ac:spMkLst>
            <pc:docMk/>
            <pc:sldMk cId="1305333316" sldId="809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10C45255-4E53-4627-B599-07BF96D58351}" dt="2023-11-14T21:22:27.157" v="1670" actId="1076"/>
          <ac:spMkLst>
            <pc:docMk/>
            <pc:sldMk cId="1305333316" sldId="809"/>
            <ac:spMk id="3" creationId="{EDAA811D-949B-395B-93EA-95DF6AFE4EBD}"/>
          </ac:spMkLst>
        </pc:spChg>
        <pc:spChg chg="del">
          <ac:chgData name="Jenifer Prince Devaraj" userId="c3fb109c-09d1-42a6-93f4-69472d709861" providerId="ADAL" clId="{10C45255-4E53-4627-B599-07BF96D58351}" dt="2023-11-14T21:19:20.443" v="1602" actId="478"/>
          <ac:spMkLst>
            <pc:docMk/>
            <pc:sldMk cId="1305333316" sldId="809"/>
            <ac:spMk id="11" creationId="{D2BFA0B8-66A1-3962-CC4C-D524B3348AF2}"/>
          </ac:spMkLst>
        </pc:spChg>
        <pc:graphicFrameChg chg="mod modGraphic">
          <ac:chgData name="Jenifer Prince Devaraj" userId="c3fb109c-09d1-42a6-93f4-69472d709861" providerId="ADAL" clId="{10C45255-4E53-4627-B599-07BF96D58351}" dt="2023-11-15T00:29:35.711" v="2592" actId="20577"/>
          <ac:graphicFrameMkLst>
            <pc:docMk/>
            <pc:sldMk cId="1305333316" sldId="809"/>
            <ac:graphicFrameMk id="10" creationId="{F8E9EDEC-2E58-BF2A-F6A9-8310CFD2D684}"/>
          </ac:graphicFrameMkLst>
        </pc:graphicFrameChg>
        <pc:picChg chg="add del mod">
          <ac:chgData name="Jenifer Prince Devaraj" userId="c3fb109c-09d1-42a6-93f4-69472d709861" providerId="ADAL" clId="{10C45255-4E53-4627-B599-07BF96D58351}" dt="2023-11-14T21:27:27.947" v="1778" actId="478"/>
          <ac:picMkLst>
            <pc:docMk/>
            <pc:sldMk cId="1305333316" sldId="809"/>
            <ac:picMk id="6" creationId="{7C9EDEE6-8E8C-A9DC-D373-1DFF300ECD49}"/>
          </ac:picMkLst>
        </pc:picChg>
        <pc:picChg chg="del">
          <ac:chgData name="Jenifer Prince Devaraj" userId="c3fb109c-09d1-42a6-93f4-69472d709861" providerId="ADAL" clId="{10C45255-4E53-4627-B599-07BF96D58351}" dt="2023-11-14T21:19:22.181" v="1603" actId="478"/>
          <ac:picMkLst>
            <pc:docMk/>
            <pc:sldMk cId="1305333316" sldId="809"/>
            <ac:picMk id="8" creationId="{DE8A324A-2697-CBE0-3537-9ED4B92644C1}"/>
          </ac:picMkLst>
        </pc:picChg>
        <pc:picChg chg="add del mod">
          <ac:chgData name="Jenifer Prince Devaraj" userId="c3fb109c-09d1-42a6-93f4-69472d709861" providerId="ADAL" clId="{10C45255-4E53-4627-B599-07BF96D58351}" dt="2023-11-15T00:30:43.903" v="2595" actId="478"/>
          <ac:picMkLst>
            <pc:docMk/>
            <pc:sldMk cId="1305333316" sldId="809"/>
            <ac:picMk id="12" creationId="{9DB1C785-1EBB-A4C8-CC01-36B666972B26}"/>
          </ac:picMkLst>
        </pc:picChg>
        <pc:picChg chg="add del">
          <ac:chgData name="Jenifer Prince Devaraj" userId="c3fb109c-09d1-42a6-93f4-69472d709861" providerId="ADAL" clId="{10C45255-4E53-4627-B599-07BF96D58351}" dt="2023-11-15T00:30:42.838" v="2594" actId="22"/>
          <ac:picMkLst>
            <pc:docMk/>
            <pc:sldMk cId="1305333316" sldId="809"/>
            <ac:picMk id="14" creationId="{D87DA861-145E-33E8-B856-A4BB3BCDAAB5}"/>
          </ac:picMkLst>
        </pc:picChg>
        <pc:picChg chg="add mod">
          <ac:chgData name="Jenifer Prince Devaraj" userId="c3fb109c-09d1-42a6-93f4-69472d709861" providerId="ADAL" clId="{10C45255-4E53-4627-B599-07BF96D58351}" dt="2023-11-15T00:30:51.504" v="2598" actId="1076"/>
          <ac:picMkLst>
            <pc:docMk/>
            <pc:sldMk cId="1305333316" sldId="809"/>
            <ac:picMk id="16" creationId="{AEB594D8-B85F-FC39-4EB8-C6C593A77748}"/>
          </ac:picMkLst>
        </pc:picChg>
      </pc:sldChg>
      <pc:sldChg chg="addSp delSp modSp add mod">
        <pc:chgData name="Jenifer Prince Devaraj" userId="c3fb109c-09d1-42a6-93f4-69472d709861" providerId="ADAL" clId="{10C45255-4E53-4627-B599-07BF96D58351}" dt="2023-11-15T00:32:30.543" v="2616" actId="20577"/>
        <pc:sldMkLst>
          <pc:docMk/>
          <pc:sldMk cId="389167835" sldId="810"/>
        </pc:sldMkLst>
        <pc:spChg chg="del mod">
          <ac:chgData name="Jenifer Prince Devaraj" userId="c3fb109c-09d1-42a6-93f4-69472d709861" providerId="ADAL" clId="{10C45255-4E53-4627-B599-07BF96D58351}" dt="2023-11-14T21:22:55.348" v="1672" actId="478"/>
          <ac:spMkLst>
            <pc:docMk/>
            <pc:sldMk cId="389167835" sldId="810"/>
            <ac:spMk id="2" creationId="{BBD1089C-42CE-462F-F9D5-CBB6DE9A4419}"/>
          </ac:spMkLst>
        </pc:spChg>
        <pc:spChg chg="add del mod">
          <ac:chgData name="Jenifer Prince Devaraj" userId="c3fb109c-09d1-42a6-93f4-69472d709861" providerId="ADAL" clId="{10C45255-4E53-4627-B599-07BF96D58351}" dt="2023-11-14T21:25:32.678" v="1742" actId="20577"/>
          <ac:spMkLst>
            <pc:docMk/>
            <pc:sldMk cId="389167835" sldId="810"/>
            <ac:spMk id="3" creationId="{EDAA811D-949B-395B-93EA-95DF6AFE4EBD}"/>
          </ac:spMkLst>
        </pc:spChg>
        <pc:spChg chg="add del mod">
          <ac:chgData name="Jenifer Prince Devaraj" userId="c3fb109c-09d1-42a6-93f4-69472d709861" providerId="ADAL" clId="{10C45255-4E53-4627-B599-07BF96D58351}" dt="2023-11-14T21:24:37.537" v="1698" actId="478"/>
          <ac:spMkLst>
            <pc:docMk/>
            <pc:sldMk cId="389167835" sldId="810"/>
            <ac:spMk id="11" creationId="{909B211F-750C-22F6-3701-C6975C56CF64}"/>
          </ac:spMkLst>
        </pc:spChg>
        <pc:graphicFrameChg chg="del modGraphic">
          <ac:chgData name="Jenifer Prince Devaraj" userId="c3fb109c-09d1-42a6-93f4-69472d709861" providerId="ADAL" clId="{10C45255-4E53-4627-B599-07BF96D58351}" dt="2023-11-14T21:24:14.085" v="1679" actId="478"/>
          <ac:graphicFrameMkLst>
            <pc:docMk/>
            <pc:sldMk cId="389167835" sldId="810"/>
            <ac:graphicFrameMk id="10" creationId="{F8E9EDEC-2E58-BF2A-F6A9-8310CFD2D684}"/>
          </ac:graphicFrameMkLst>
        </pc:graphicFrameChg>
        <pc:graphicFrameChg chg="add mod modGraphic">
          <ac:chgData name="Jenifer Prince Devaraj" userId="c3fb109c-09d1-42a6-93f4-69472d709861" providerId="ADAL" clId="{10C45255-4E53-4627-B599-07BF96D58351}" dt="2023-11-15T00:32:30.543" v="2616" actId="20577"/>
          <ac:graphicFrameMkLst>
            <pc:docMk/>
            <pc:sldMk cId="389167835" sldId="810"/>
            <ac:graphicFrameMk id="12" creationId="{48765FFB-9512-CD25-7064-309B24918DDB}"/>
          </ac:graphicFrameMkLst>
        </pc:graphicFrameChg>
        <pc:picChg chg="del">
          <ac:chgData name="Jenifer Prince Devaraj" userId="c3fb109c-09d1-42a6-93f4-69472d709861" providerId="ADAL" clId="{10C45255-4E53-4627-B599-07BF96D58351}" dt="2023-11-14T21:23:34.871" v="1674" actId="478"/>
          <ac:picMkLst>
            <pc:docMk/>
            <pc:sldMk cId="389167835" sldId="810"/>
            <ac:picMk id="6" creationId="{7C9EDEE6-8E8C-A9DC-D373-1DFF300ECD49}"/>
          </ac:picMkLst>
        </pc:picChg>
        <pc:picChg chg="add del mod">
          <ac:chgData name="Jenifer Prince Devaraj" userId="c3fb109c-09d1-42a6-93f4-69472d709861" providerId="ADAL" clId="{10C45255-4E53-4627-B599-07BF96D58351}" dt="2023-11-14T21:27:53.143" v="1783" actId="478"/>
          <ac:picMkLst>
            <pc:docMk/>
            <pc:sldMk cId="389167835" sldId="810"/>
            <ac:picMk id="7" creationId="{26793826-85E4-F8EE-BC73-BDEE25FD50C0}"/>
          </ac:picMkLst>
        </pc:picChg>
        <pc:picChg chg="add del mod">
          <ac:chgData name="Jenifer Prince Devaraj" userId="c3fb109c-09d1-42a6-93f4-69472d709861" providerId="ADAL" clId="{10C45255-4E53-4627-B599-07BF96D58351}" dt="2023-11-15T00:31:37.705" v="2599" actId="478"/>
          <ac:picMkLst>
            <pc:docMk/>
            <pc:sldMk cId="389167835" sldId="810"/>
            <ac:picMk id="14" creationId="{9BF4D19D-86B3-30DB-4DA7-16A09A225FBD}"/>
          </ac:picMkLst>
        </pc:picChg>
        <pc:picChg chg="add mod">
          <ac:chgData name="Jenifer Prince Devaraj" userId="c3fb109c-09d1-42a6-93f4-69472d709861" providerId="ADAL" clId="{10C45255-4E53-4627-B599-07BF96D58351}" dt="2023-11-15T00:31:48.579" v="2604" actId="1076"/>
          <ac:picMkLst>
            <pc:docMk/>
            <pc:sldMk cId="389167835" sldId="810"/>
            <ac:picMk id="16" creationId="{514A4496-B6A4-1F44-A32B-A9D72F6C56D6}"/>
          </ac:picMkLst>
        </pc:picChg>
      </pc:sldChg>
      <pc:sldChg chg="add del">
        <pc:chgData name="Jenifer Prince Devaraj" userId="c3fb109c-09d1-42a6-93f4-69472d709861" providerId="ADAL" clId="{10C45255-4E53-4627-B599-07BF96D58351}" dt="2023-11-14T21:31:19.160" v="1821" actId="2890"/>
        <pc:sldMkLst>
          <pc:docMk/>
          <pc:sldMk cId="538199703" sldId="811"/>
        </pc:sldMkLst>
      </pc:sldChg>
      <pc:sldChg chg="addSp modSp add mod setBg modAnim replTag">
        <pc:chgData name="Jenifer Prince Devaraj" userId="c3fb109c-09d1-42a6-93f4-69472d709861" providerId="ADAL" clId="{10C45255-4E53-4627-B599-07BF96D58351}" dt="2023-11-14T21:34:57.707" v="1912" actId="20577"/>
        <pc:sldMkLst>
          <pc:docMk/>
          <pc:sldMk cId="782094652" sldId="811"/>
        </pc:sldMkLst>
        <pc:spChg chg="add mod replST">
          <ac:chgData name="Jenifer Prince Devaraj" userId="c3fb109c-09d1-42a6-93f4-69472d709861" providerId="ADAL" clId="{10C45255-4E53-4627-B599-07BF96D58351}" dt="2023-11-14T21:34:57.707" v="1912" actId="20577"/>
          <ac:spMkLst>
            <pc:docMk/>
            <pc:sldMk cId="782094652" sldId="811"/>
            <ac:spMk id="6" creationId="{3858B762-AA21-3C50-C831-1F0BDD30FBBE}"/>
          </ac:spMkLst>
        </pc:spChg>
        <pc:spChg chg="add mod replST">
          <ac:chgData name="Jenifer Prince Devaraj" userId="c3fb109c-09d1-42a6-93f4-69472d709861" providerId="ADAL" clId="{10C45255-4E53-4627-B599-07BF96D58351}" dt="2023-11-14T21:34:44.164" v="1894"/>
          <ac:spMkLst>
            <pc:docMk/>
            <pc:sldMk cId="782094652" sldId="811"/>
            <ac:spMk id="7" creationId="{2F5FF1B0-A1FD-1701-78DB-1BA8641C4D27}"/>
          </ac:spMkLst>
        </pc:spChg>
        <pc:picChg chg="add mod replST">
          <ac:chgData name="Jenifer Prince Devaraj" userId="c3fb109c-09d1-42a6-93f4-69472d709861" providerId="ADAL" clId="{10C45255-4E53-4627-B599-07BF96D58351}" dt="2023-11-14T21:34:44.045" v="1871"/>
          <ac:picMkLst>
            <pc:docMk/>
            <pc:sldMk cId="782094652" sldId="811"/>
            <ac:picMk id="3" creationId="{47029E03-C177-D03D-D56F-7FED00855757}"/>
          </ac:picMkLst>
        </pc:picChg>
        <pc:picChg chg="add mod replST">
          <ac:chgData name="Jenifer Prince Devaraj" userId="c3fb109c-09d1-42a6-93f4-69472d709861" providerId="ADAL" clId="{10C45255-4E53-4627-B599-07BF96D58351}" dt="2023-11-14T21:34:44.126" v="1875"/>
          <ac:picMkLst>
            <pc:docMk/>
            <pc:sldMk cId="782094652" sldId="811"/>
            <ac:picMk id="5" creationId="{812948BA-4E4D-D7E9-E609-EC590D08044B}"/>
          </ac:picMkLst>
        </pc:picChg>
      </pc:sldChg>
      <pc:sldChg chg="addSp modSp add del mod setBg modAnim replTag">
        <pc:chgData name="Jenifer Prince Devaraj" userId="c3fb109c-09d1-42a6-93f4-69472d709861" providerId="ADAL" clId="{10C45255-4E53-4627-B599-07BF96D58351}" dt="2023-11-14T21:33:21.991" v="1863" actId="47"/>
        <pc:sldMkLst>
          <pc:docMk/>
          <pc:sldMk cId="1004464145" sldId="811"/>
        </pc:sldMkLst>
        <pc:spChg chg="add mod replST">
          <ac:chgData name="Jenifer Prince Devaraj" userId="c3fb109c-09d1-42a6-93f4-69472d709861" providerId="ADAL" clId="{10C45255-4E53-4627-B599-07BF96D58351}" dt="2023-11-14T21:32:49.448" v="1846"/>
          <ac:spMkLst>
            <pc:docMk/>
            <pc:sldMk cId="1004464145" sldId="811"/>
            <ac:spMk id="6" creationId="{AA2F6759-FF21-FA81-B408-770FD26CFE3C}"/>
          </ac:spMkLst>
        </pc:spChg>
        <pc:spChg chg="add mod replST">
          <ac:chgData name="Jenifer Prince Devaraj" userId="c3fb109c-09d1-42a6-93f4-69472d709861" providerId="ADAL" clId="{10C45255-4E53-4627-B599-07BF96D58351}" dt="2023-11-14T21:32:49.472" v="1856"/>
          <ac:spMkLst>
            <pc:docMk/>
            <pc:sldMk cId="1004464145" sldId="811"/>
            <ac:spMk id="7" creationId="{53B47DB8-9F63-B514-3C42-F47907715946}"/>
          </ac:spMkLst>
        </pc:spChg>
        <pc:picChg chg="add mod replST">
          <ac:chgData name="Jenifer Prince Devaraj" userId="c3fb109c-09d1-42a6-93f4-69472d709861" providerId="ADAL" clId="{10C45255-4E53-4627-B599-07BF96D58351}" dt="2023-11-14T21:32:49.283" v="1833"/>
          <ac:picMkLst>
            <pc:docMk/>
            <pc:sldMk cId="1004464145" sldId="811"/>
            <ac:picMk id="3" creationId="{E7BC0AE4-2320-BF9F-2983-31014ACB9B07}"/>
          </ac:picMkLst>
        </pc:picChg>
        <pc:picChg chg="add mod replST">
          <ac:chgData name="Jenifer Prince Devaraj" userId="c3fb109c-09d1-42a6-93f4-69472d709861" providerId="ADAL" clId="{10C45255-4E53-4627-B599-07BF96D58351}" dt="2023-11-14T21:32:49.421" v="1837"/>
          <ac:picMkLst>
            <pc:docMk/>
            <pc:sldMk cId="1004464145" sldId="811"/>
            <ac:picMk id="5" creationId="{5A96297A-9694-D54C-9549-EC9D7A581203}"/>
          </ac:picMkLst>
        </pc:picChg>
      </pc:sldChg>
      <pc:sldChg chg="new del">
        <pc:chgData name="Jenifer Prince Devaraj" userId="c3fb109c-09d1-42a6-93f4-69472d709861" providerId="ADAL" clId="{10C45255-4E53-4627-B599-07BF96D58351}" dt="2023-11-14T21:31:01.848" v="1819" actId="680"/>
        <pc:sldMkLst>
          <pc:docMk/>
          <pc:sldMk cId="4219861628" sldId="811"/>
        </pc:sldMkLst>
      </pc:sldChg>
      <pc:sldChg chg="addSp delSp modSp add mod">
        <pc:chgData name="Jenifer Prince Devaraj" userId="c3fb109c-09d1-42a6-93f4-69472d709861" providerId="ADAL" clId="{10C45255-4E53-4627-B599-07BF96D58351}" dt="2023-11-15T01:38:41.128" v="2705" actId="1035"/>
        <pc:sldMkLst>
          <pc:docMk/>
          <pc:sldMk cId="1898667830" sldId="812"/>
        </pc:sldMkLst>
        <pc:spChg chg="mod">
          <ac:chgData name="Jenifer Prince Devaraj" userId="c3fb109c-09d1-42a6-93f4-69472d709861" providerId="ADAL" clId="{10C45255-4E53-4627-B599-07BF96D58351}" dt="2023-11-14T23:04:46.844" v="2490" actId="20577"/>
          <ac:spMkLst>
            <pc:docMk/>
            <pc:sldMk cId="1898667830" sldId="812"/>
            <ac:spMk id="3" creationId="{EDAA811D-949B-395B-93EA-95DF6AFE4EBD}"/>
          </ac:spMkLst>
        </pc:spChg>
        <pc:spChg chg="mod">
          <ac:chgData name="Jenifer Prince Devaraj" userId="c3fb109c-09d1-42a6-93f4-69472d709861" providerId="ADAL" clId="{10C45255-4E53-4627-B599-07BF96D58351}" dt="2023-11-14T23:05:55.373" v="2491" actId="1076"/>
          <ac:spMkLst>
            <pc:docMk/>
            <pc:sldMk cId="1898667830" sldId="812"/>
            <ac:spMk id="4" creationId="{4609C744-0F1E-686F-04A2-FB63F0D95845}"/>
          </ac:spMkLst>
        </pc:spChg>
        <pc:spChg chg="add mod">
          <ac:chgData name="Jenifer Prince Devaraj" userId="c3fb109c-09d1-42a6-93f4-69472d709861" providerId="ADAL" clId="{10C45255-4E53-4627-B599-07BF96D58351}" dt="2023-11-15T00:36:58.646" v="2656" actId="20577"/>
          <ac:spMkLst>
            <pc:docMk/>
            <pc:sldMk cId="1898667830" sldId="812"/>
            <ac:spMk id="37" creationId="{35BCB923-DF7B-FE3A-048F-677C9EC9CA5C}"/>
          </ac:spMkLst>
        </pc:spChg>
        <pc:spChg chg="add del">
          <ac:chgData name="Jenifer Prince Devaraj" userId="c3fb109c-09d1-42a6-93f4-69472d709861" providerId="ADAL" clId="{10C45255-4E53-4627-B599-07BF96D58351}" dt="2023-11-14T23:03:47.527" v="2466" actId="11529"/>
          <ac:spMkLst>
            <pc:docMk/>
            <pc:sldMk cId="1898667830" sldId="812"/>
            <ac:spMk id="38" creationId="{42A48D89-0582-C1A3-3C8F-E5196A82AB0A}"/>
          </ac:spMkLst>
        </pc:spChg>
        <pc:spChg chg="add del mod">
          <ac:chgData name="Jenifer Prince Devaraj" userId="c3fb109c-09d1-42a6-93f4-69472d709861" providerId="ADAL" clId="{10C45255-4E53-4627-B599-07BF96D58351}" dt="2023-11-15T00:35:24.397" v="2625" actId="478"/>
          <ac:spMkLst>
            <pc:docMk/>
            <pc:sldMk cId="1898667830" sldId="812"/>
            <ac:spMk id="39" creationId="{EFD31F44-AF03-B9F4-5781-F16897CED52B}"/>
          </ac:spMkLst>
        </pc:spChg>
        <pc:spChg chg="add mod">
          <ac:chgData name="Jenifer Prince Devaraj" userId="c3fb109c-09d1-42a6-93f4-69472d709861" providerId="ADAL" clId="{10C45255-4E53-4627-B599-07BF96D58351}" dt="2023-11-15T00:36:20.387" v="2648" actId="14100"/>
          <ac:spMkLst>
            <pc:docMk/>
            <pc:sldMk cId="1898667830" sldId="812"/>
            <ac:spMk id="42" creationId="{C1DBCB86-4470-718F-C9A1-A80210384602}"/>
          </ac:spMkLst>
        </pc:spChg>
        <pc:graphicFrameChg chg="add del mod modGraphic">
          <ac:chgData name="Jenifer Prince Devaraj" userId="c3fb109c-09d1-42a6-93f4-69472d709861" providerId="ADAL" clId="{10C45255-4E53-4627-B599-07BF96D58351}" dt="2023-11-14T21:51:53.675" v="2085" actId="478"/>
          <ac:graphicFrameMkLst>
            <pc:docMk/>
            <pc:sldMk cId="1898667830" sldId="812"/>
            <ac:graphicFrameMk id="8" creationId="{448EB35F-797F-FD72-AFE1-183E26DC9748}"/>
          </ac:graphicFrameMkLst>
        </pc:graphicFrameChg>
        <pc:graphicFrameChg chg="add del mod modGraphic">
          <ac:chgData name="Jenifer Prince Devaraj" userId="c3fb109c-09d1-42a6-93f4-69472d709861" providerId="ADAL" clId="{10C45255-4E53-4627-B599-07BF96D58351}" dt="2023-11-14T22:18:25.293" v="2252" actId="478"/>
          <ac:graphicFrameMkLst>
            <pc:docMk/>
            <pc:sldMk cId="1898667830" sldId="812"/>
            <ac:graphicFrameMk id="12" creationId="{48765FFB-9512-CD25-7064-309B24918DDB}"/>
          </ac:graphicFrameMkLst>
        </pc:graphicFrameChg>
        <pc:graphicFrameChg chg="add del mod modGraphic">
          <ac:chgData name="Jenifer Prince Devaraj" userId="c3fb109c-09d1-42a6-93f4-69472d709861" providerId="ADAL" clId="{10C45255-4E53-4627-B599-07BF96D58351}" dt="2023-11-15T00:34:32.259" v="2624" actId="20577"/>
          <ac:graphicFrameMkLst>
            <pc:docMk/>
            <pc:sldMk cId="1898667830" sldId="812"/>
            <ac:graphicFrameMk id="29" creationId="{82BE643F-7E86-ABAD-4DC3-BB8F9C6F5033}"/>
          </ac:graphicFrameMkLst>
        </pc:graphicFrameChg>
        <pc:picChg chg="add del mod">
          <ac:chgData name="Jenifer Prince Devaraj" userId="c3fb109c-09d1-42a6-93f4-69472d709861" providerId="ADAL" clId="{10C45255-4E53-4627-B599-07BF96D58351}" dt="2023-11-14T21:47:10.088" v="2028" actId="478"/>
          <ac:picMkLst>
            <pc:docMk/>
            <pc:sldMk cId="1898667830" sldId="812"/>
            <ac:picMk id="5" creationId="{8460131C-5687-6835-B938-B1AF35BC8843}"/>
          </ac:picMkLst>
        </pc:picChg>
        <pc:picChg chg="add del mod">
          <ac:chgData name="Jenifer Prince Devaraj" userId="c3fb109c-09d1-42a6-93f4-69472d709861" providerId="ADAL" clId="{10C45255-4E53-4627-B599-07BF96D58351}" dt="2023-11-14T22:15:29.099" v="2216" actId="478"/>
          <ac:picMkLst>
            <pc:docMk/>
            <pc:sldMk cId="1898667830" sldId="812"/>
            <ac:picMk id="11" creationId="{EF5934D2-8838-498D-7FFA-B87A3E2A276E}"/>
          </ac:picMkLst>
        </pc:picChg>
        <pc:picChg chg="del">
          <ac:chgData name="Jenifer Prince Devaraj" userId="c3fb109c-09d1-42a6-93f4-69472d709861" providerId="ADAL" clId="{10C45255-4E53-4627-B599-07BF96D58351}" dt="2023-11-14T21:37:07.540" v="2011" actId="478"/>
          <ac:picMkLst>
            <pc:docMk/>
            <pc:sldMk cId="1898667830" sldId="812"/>
            <ac:picMk id="14" creationId="{9BF4D19D-86B3-30DB-4DA7-16A09A225FBD}"/>
          </ac:picMkLst>
        </pc:picChg>
        <pc:picChg chg="add del mod">
          <ac:chgData name="Jenifer Prince Devaraj" userId="c3fb109c-09d1-42a6-93f4-69472d709861" providerId="ADAL" clId="{10C45255-4E53-4627-B599-07BF96D58351}" dt="2023-11-14T23:10:00.245" v="2492" actId="478"/>
          <ac:picMkLst>
            <pc:docMk/>
            <pc:sldMk cId="1898667830" sldId="812"/>
            <ac:picMk id="23" creationId="{079CE5B8-3638-1EE6-872F-9CDDD4999A1A}"/>
          </ac:picMkLst>
        </pc:picChg>
        <pc:picChg chg="add del mod">
          <ac:chgData name="Jenifer Prince Devaraj" userId="c3fb109c-09d1-42a6-93f4-69472d709861" providerId="ADAL" clId="{10C45255-4E53-4627-B599-07BF96D58351}" dt="2023-11-15T00:33:12.464" v="2617" actId="478"/>
          <ac:picMkLst>
            <pc:docMk/>
            <pc:sldMk cId="1898667830" sldId="812"/>
            <ac:picMk id="41" creationId="{BE38C469-3DCB-929D-EA80-5BD51202226D}"/>
          </ac:picMkLst>
        </pc:picChg>
        <pc:picChg chg="add mod">
          <ac:chgData name="Jenifer Prince Devaraj" userId="c3fb109c-09d1-42a6-93f4-69472d709861" providerId="ADAL" clId="{10C45255-4E53-4627-B599-07BF96D58351}" dt="2023-11-15T00:33:20.631" v="2620" actId="1076"/>
          <ac:picMkLst>
            <pc:docMk/>
            <pc:sldMk cId="1898667830" sldId="812"/>
            <ac:picMk id="44" creationId="{A2733498-AAB5-E767-A76C-5C23E894C753}"/>
          </ac:picMkLst>
        </pc:picChg>
        <pc:cxnChg chg="add del mod">
          <ac:chgData name="Jenifer Prince Devaraj" userId="c3fb109c-09d1-42a6-93f4-69472d709861" providerId="ADAL" clId="{10C45255-4E53-4627-B599-07BF96D58351}" dt="2023-11-14T21:52:04.769" v="2089" actId="21"/>
          <ac:cxnSpMkLst>
            <pc:docMk/>
            <pc:sldMk cId="1898667830" sldId="812"/>
            <ac:cxnSpMk id="7" creationId="{A2E0949E-AA2E-2FC6-17E4-0A6B5E9A4515}"/>
          </ac:cxnSpMkLst>
        </pc:cxnChg>
        <pc:cxnChg chg="add del mod">
          <ac:chgData name="Jenifer Prince Devaraj" userId="c3fb109c-09d1-42a6-93f4-69472d709861" providerId="ADAL" clId="{10C45255-4E53-4627-B599-07BF96D58351}" dt="2023-11-14T22:18:53.037" v="2260" actId="21"/>
          <ac:cxnSpMkLst>
            <pc:docMk/>
            <pc:sldMk cId="1898667830" sldId="812"/>
            <ac:cxnSpMk id="13" creationId="{3FD5827B-2EC7-9F48-0165-F8A5E9B17B52}"/>
          </ac:cxnSpMkLst>
        </pc:cxnChg>
        <pc:cxnChg chg="add mod">
          <ac:chgData name="Jenifer Prince Devaraj" userId="c3fb109c-09d1-42a6-93f4-69472d709861" providerId="ADAL" clId="{10C45255-4E53-4627-B599-07BF96D58351}" dt="2023-11-15T01:38:41.128" v="2705" actId="1035"/>
          <ac:cxnSpMkLst>
            <pc:docMk/>
            <pc:sldMk cId="1898667830" sldId="812"/>
            <ac:cxnSpMk id="30" creationId="{9D577552-E85D-3548-3D75-19A120003FDC}"/>
          </ac:cxnSpMkLst>
        </pc:cxnChg>
      </pc:sldChg>
      <pc:sldChg chg="addSp delSp modSp add del mod">
        <pc:chgData name="Jenifer Prince Devaraj" userId="c3fb109c-09d1-42a6-93f4-69472d709861" providerId="ADAL" clId="{10C45255-4E53-4627-B599-07BF96D58351}" dt="2023-11-14T22:11:30.117" v="2188" actId="2890"/>
        <pc:sldMkLst>
          <pc:docMk/>
          <pc:sldMk cId="301321677" sldId="813"/>
        </pc:sldMkLst>
        <pc:graphicFrameChg chg="add del modGraphic">
          <ac:chgData name="Jenifer Prince Devaraj" userId="c3fb109c-09d1-42a6-93f4-69472d709861" providerId="ADAL" clId="{10C45255-4E53-4627-B599-07BF96D58351}" dt="2023-11-14T22:11:29.598" v="2187" actId="6549"/>
          <ac:graphicFrameMkLst>
            <pc:docMk/>
            <pc:sldMk cId="301321677" sldId="813"/>
            <ac:graphicFrameMk id="12" creationId="{48765FFB-9512-CD25-7064-309B24918DDB}"/>
          </ac:graphicFrameMkLst>
        </pc:graphicFrameChg>
        <pc:picChg chg="add del">
          <ac:chgData name="Jenifer Prince Devaraj" userId="c3fb109c-09d1-42a6-93f4-69472d709861" providerId="ADAL" clId="{10C45255-4E53-4627-B599-07BF96D58351}" dt="2023-11-14T22:11:27.660" v="2184" actId="478"/>
          <ac:picMkLst>
            <pc:docMk/>
            <pc:sldMk cId="301321677" sldId="813"/>
            <ac:picMk id="11" creationId="{EF5934D2-8838-498D-7FFA-B87A3E2A276E}"/>
          </ac:picMkLst>
        </pc:picChg>
        <pc:cxnChg chg="add del">
          <ac:chgData name="Jenifer Prince Devaraj" userId="c3fb109c-09d1-42a6-93f4-69472d709861" providerId="ADAL" clId="{10C45255-4E53-4627-B599-07BF96D58351}" dt="2023-11-14T22:11:28.903" v="2186" actId="478"/>
          <ac:cxnSpMkLst>
            <pc:docMk/>
            <pc:sldMk cId="301321677" sldId="813"/>
            <ac:cxnSpMk id="13" creationId="{3FD5827B-2EC7-9F48-0165-F8A5E9B17B52}"/>
          </ac:cxnSpMkLst>
        </pc:cxnChg>
      </pc:sldChg>
      <pc:sldChg chg="addSp delSp modSp add mod">
        <pc:chgData name="Jenifer Prince Devaraj" userId="c3fb109c-09d1-42a6-93f4-69472d709861" providerId="ADAL" clId="{10C45255-4E53-4627-B599-07BF96D58351}" dt="2023-11-15T01:37:19.486" v="2686" actId="1076"/>
        <pc:sldMkLst>
          <pc:docMk/>
          <pc:sldMk cId="2622015716" sldId="813"/>
        </pc:sldMkLst>
        <pc:spChg chg="mod">
          <ac:chgData name="Jenifer Prince Devaraj" userId="c3fb109c-09d1-42a6-93f4-69472d709861" providerId="ADAL" clId="{10C45255-4E53-4627-B599-07BF96D58351}" dt="2023-11-15T01:15:19.330" v="2670" actId="20577"/>
          <ac:spMkLst>
            <pc:docMk/>
            <pc:sldMk cId="2622015716" sldId="813"/>
            <ac:spMk id="3" creationId="{EDAA811D-949B-395B-93EA-95DF6AFE4EBD}"/>
          </ac:spMkLst>
        </pc:spChg>
        <pc:spChg chg="mod">
          <ac:chgData name="Jenifer Prince Devaraj" userId="c3fb109c-09d1-42a6-93f4-69472d709861" providerId="ADAL" clId="{10C45255-4E53-4627-B599-07BF96D58351}" dt="2023-11-15T01:20:02.493" v="2680" actId="1076"/>
          <ac:spMkLst>
            <pc:docMk/>
            <pc:sldMk cId="2622015716" sldId="813"/>
            <ac:spMk id="4" creationId="{4609C744-0F1E-686F-04A2-FB63F0D95845}"/>
          </ac:spMkLst>
        </pc:spChg>
        <pc:spChg chg="mod">
          <ac:chgData name="Jenifer Prince Devaraj" userId="c3fb109c-09d1-42a6-93f4-69472d709861" providerId="ADAL" clId="{10C45255-4E53-4627-B599-07BF96D58351}" dt="2023-11-15T01:37:19.486" v="2686" actId="1076"/>
          <ac:spMkLst>
            <pc:docMk/>
            <pc:sldMk cId="2622015716" sldId="813"/>
            <ac:spMk id="37" creationId="{35BCB923-DF7B-FE3A-048F-677C9EC9CA5C}"/>
          </ac:spMkLst>
        </pc:spChg>
        <pc:spChg chg="del">
          <ac:chgData name="Jenifer Prince Devaraj" userId="c3fb109c-09d1-42a6-93f4-69472d709861" providerId="ADAL" clId="{10C45255-4E53-4627-B599-07BF96D58351}" dt="2023-11-15T01:15:24.429" v="2672" actId="478"/>
          <ac:spMkLst>
            <pc:docMk/>
            <pc:sldMk cId="2622015716" sldId="813"/>
            <ac:spMk id="42" creationId="{C1DBCB86-4470-718F-C9A1-A80210384602}"/>
          </ac:spMkLst>
        </pc:spChg>
        <pc:graphicFrameChg chg="del">
          <ac:chgData name="Jenifer Prince Devaraj" userId="c3fb109c-09d1-42a6-93f4-69472d709861" providerId="ADAL" clId="{10C45255-4E53-4627-B599-07BF96D58351}" dt="2023-11-15T01:15:22.741" v="2671" actId="478"/>
          <ac:graphicFrameMkLst>
            <pc:docMk/>
            <pc:sldMk cId="2622015716" sldId="813"/>
            <ac:graphicFrameMk id="29" creationId="{82BE643F-7E86-ABAD-4DC3-BB8F9C6F5033}"/>
          </ac:graphicFrameMkLst>
        </pc:graphicFrameChg>
        <pc:picChg chg="add del mod">
          <ac:chgData name="Jenifer Prince Devaraj" userId="c3fb109c-09d1-42a6-93f4-69472d709861" providerId="ADAL" clId="{10C45255-4E53-4627-B599-07BF96D58351}" dt="2023-11-15T01:27:13.660" v="2682" actId="478"/>
          <ac:picMkLst>
            <pc:docMk/>
            <pc:sldMk cId="2622015716" sldId="813"/>
            <ac:picMk id="5" creationId="{FEADC237-F028-1215-6B48-11A870E63632}"/>
          </ac:picMkLst>
        </pc:picChg>
        <pc:picChg chg="add mod">
          <ac:chgData name="Jenifer Prince Devaraj" userId="c3fb109c-09d1-42a6-93f4-69472d709861" providerId="ADAL" clId="{10C45255-4E53-4627-B599-07BF96D58351}" dt="2023-11-15T01:27:19.475" v="2685" actId="1076"/>
          <ac:picMkLst>
            <pc:docMk/>
            <pc:sldMk cId="2622015716" sldId="813"/>
            <ac:picMk id="7" creationId="{DD9A00F3-C68E-3954-A270-08F5F4E69803}"/>
          </ac:picMkLst>
        </pc:picChg>
        <pc:cxnChg chg="del">
          <ac:chgData name="Jenifer Prince Devaraj" userId="c3fb109c-09d1-42a6-93f4-69472d709861" providerId="ADAL" clId="{10C45255-4E53-4627-B599-07BF96D58351}" dt="2023-11-15T01:15:25.999" v="2673" actId="478"/>
          <ac:cxnSpMkLst>
            <pc:docMk/>
            <pc:sldMk cId="2622015716" sldId="813"/>
            <ac:cxnSpMk id="30" creationId="{9D577552-E85D-3548-3D75-19A120003FDC}"/>
          </ac:cxnSpMkLst>
        </pc:cxnChg>
      </pc:sldChg>
      <pc:sldChg chg="addSp delSp modSp add mod">
        <pc:chgData name="Jenifer Prince Devaraj" userId="c3fb109c-09d1-42a6-93f4-69472d709861" providerId="ADAL" clId="{10C45255-4E53-4627-B599-07BF96D58351}" dt="2023-11-15T13:22:55.858" v="3668" actId="1076"/>
        <pc:sldMkLst>
          <pc:docMk/>
          <pc:sldMk cId="2673407288" sldId="814"/>
        </pc:sldMkLst>
        <pc:spChg chg="mod">
          <ac:chgData name="Jenifer Prince Devaraj" userId="c3fb109c-09d1-42a6-93f4-69472d709861" providerId="ADAL" clId="{10C45255-4E53-4627-B599-07BF96D58351}" dt="2023-11-15T01:39:28.841" v="2716" actId="20577"/>
          <ac:spMkLst>
            <pc:docMk/>
            <pc:sldMk cId="2673407288" sldId="814"/>
            <ac:spMk id="3" creationId="{EDAA811D-949B-395B-93EA-95DF6AFE4EBD}"/>
          </ac:spMkLst>
        </pc:spChg>
        <pc:spChg chg="del">
          <ac:chgData name="Jenifer Prince Devaraj" userId="c3fb109c-09d1-42a6-93f4-69472d709861" providerId="ADAL" clId="{10C45255-4E53-4627-B599-07BF96D58351}" dt="2023-11-15T01:39:45.806" v="2720" actId="478"/>
          <ac:spMkLst>
            <pc:docMk/>
            <pc:sldMk cId="2673407288" sldId="814"/>
            <ac:spMk id="37" creationId="{35BCB923-DF7B-FE3A-048F-677C9EC9CA5C}"/>
          </ac:spMkLst>
        </pc:spChg>
        <pc:picChg chg="add mod">
          <ac:chgData name="Jenifer Prince Devaraj" userId="c3fb109c-09d1-42a6-93f4-69472d709861" providerId="ADAL" clId="{10C45255-4E53-4627-B599-07BF96D58351}" dt="2023-11-15T13:22:55.858" v="3668" actId="1076"/>
          <ac:picMkLst>
            <pc:docMk/>
            <pc:sldMk cId="2673407288" sldId="814"/>
            <ac:picMk id="5" creationId="{E3D2159E-2190-D33A-C3FD-EEAD77740D23}"/>
          </ac:picMkLst>
        </pc:picChg>
        <pc:picChg chg="del mod">
          <ac:chgData name="Jenifer Prince Devaraj" userId="c3fb109c-09d1-42a6-93f4-69472d709861" providerId="ADAL" clId="{10C45255-4E53-4627-B599-07BF96D58351}" dt="2023-11-15T01:39:40.209" v="2718" actId="478"/>
          <ac:picMkLst>
            <pc:docMk/>
            <pc:sldMk cId="2673407288" sldId="814"/>
            <ac:picMk id="7" creationId="{DD9A00F3-C68E-3954-A270-08F5F4E69803}"/>
          </ac:picMkLst>
        </pc:picChg>
        <pc:picChg chg="del">
          <ac:chgData name="Jenifer Prince Devaraj" userId="c3fb109c-09d1-42a6-93f4-69472d709861" providerId="ADAL" clId="{10C45255-4E53-4627-B599-07BF96D58351}" dt="2023-11-15T01:39:43.134" v="2719" actId="478"/>
          <ac:picMkLst>
            <pc:docMk/>
            <pc:sldMk cId="2673407288" sldId="814"/>
            <ac:picMk id="44" creationId="{A2733498-AAB5-E767-A76C-5C23E894C753}"/>
          </ac:picMkLst>
        </pc:picChg>
      </pc:sldChg>
      <pc:sldChg chg="addSp delSp modSp add mod">
        <pc:chgData name="Jenifer Prince Devaraj" userId="c3fb109c-09d1-42a6-93f4-69472d709861" providerId="ADAL" clId="{10C45255-4E53-4627-B599-07BF96D58351}" dt="2023-11-15T04:04:34.349" v="3595" actId="1076"/>
        <pc:sldMkLst>
          <pc:docMk/>
          <pc:sldMk cId="2289267337" sldId="815"/>
        </pc:sldMkLst>
        <pc:spChg chg="add del mod">
          <ac:chgData name="Jenifer Prince Devaraj" userId="c3fb109c-09d1-42a6-93f4-69472d709861" providerId="ADAL" clId="{10C45255-4E53-4627-B599-07BF96D58351}" dt="2023-11-15T02:00:58.665" v="2814" actId="478"/>
          <ac:spMkLst>
            <pc:docMk/>
            <pc:sldMk cId="2289267337" sldId="815"/>
            <ac:spMk id="2" creationId="{D1C901C4-D7F4-24AA-89A4-84CE13D88888}"/>
          </ac:spMkLst>
        </pc:spChg>
        <pc:spChg chg="mod">
          <ac:chgData name="Jenifer Prince Devaraj" userId="c3fb109c-09d1-42a6-93f4-69472d709861" providerId="ADAL" clId="{10C45255-4E53-4627-B599-07BF96D58351}" dt="2023-11-15T04:04:34.349" v="3595" actId="1076"/>
          <ac:spMkLst>
            <pc:docMk/>
            <pc:sldMk cId="2289267337" sldId="815"/>
            <ac:spMk id="3" creationId="{EDAA811D-949B-395B-93EA-95DF6AFE4EBD}"/>
          </ac:spMkLst>
        </pc:spChg>
        <pc:spChg chg="add del mod">
          <ac:chgData name="Jenifer Prince Devaraj" userId="c3fb109c-09d1-42a6-93f4-69472d709861" providerId="ADAL" clId="{10C45255-4E53-4627-B599-07BF96D58351}" dt="2023-11-15T02:00:58.665" v="2814" actId="478"/>
          <ac:spMkLst>
            <pc:docMk/>
            <pc:sldMk cId="2289267337" sldId="815"/>
            <ac:spMk id="5" creationId="{F8025B6A-ACE4-5F3C-1803-2AFAE5DBF68C}"/>
          </ac:spMkLst>
        </pc:spChg>
        <pc:spChg chg="add del mod">
          <ac:chgData name="Jenifer Prince Devaraj" userId="c3fb109c-09d1-42a6-93f4-69472d709861" providerId="ADAL" clId="{10C45255-4E53-4627-B599-07BF96D58351}" dt="2023-11-15T02:00:58.665" v="2814" actId="478"/>
          <ac:spMkLst>
            <pc:docMk/>
            <pc:sldMk cId="2289267337" sldId="815"/>
            <ac:spMk id="6" creationId="{875F5846-34E0-E1E4-3F94-E3C6078F9243}"/>
          </ac:spMkLst>
        </pc:spChg>
        <pc:spChg chg="add del mod">
          <ac:chgData name="Jenifer Prince Devaraj" userId="c3fb109c-09d1-42a6-93f4-69472d709861" providerId="ADAL" clId="{10C45255-4E53-4627-B599-07BF96D58351}" dt="2023-11-15T02:00:58.665" v="2814" actId="478"/>
          <ac:spMkLst>
            <pc:docMk/>
            <pc:sldMk cId="2289267337" sldId="815"/>
            <ac:spMk id="7" creationId="{1609DE86-74AC-DD8E-A452-C68B09590942}"/>
          </ac:spMkLst>
        </pc:spChg>
        <pc:spChg chg="add del mod">
          <ac:chgData name="Jenifer Prince Devaraj" userId="c3fb109c-09d1-42a6-93f4-69472d709861" providerId="ADAL" clId="{10C45255-4E53-4627-B599-07BF96D58351}" dt="2023-11-15T02:00:58.665" v="2814" actId="478"/>
          <ac:spMkLst>
            <pc:docMk/>
            <pc:sldMk cId="2289267337" sldId="815"/>
            <ac:spMk id="8" creationId="{5D6D7700-38AC-C0D4-DC37-8135B8690183}"/>
          </ac:spMkLst>
        </pc:spChg>
        <pc:spChg chg="add del mod">
          <ac:chgData name="Jenifer Prince Devaraj" userId="c3fb109c-09d1-42a6-93f4-69472d709861" providerId="ADAL" clId="{10C45255-4E53-4627-B599-07BF96D58351}" dt="2023-11-15T02:00:58.665" v="2814" actId="478"/>
          <ac:spMkLst>
            <pc:docMk/>
            <pc:sldMk cId="2289267337" sldId="815"/>
            <ac:spMk id="10" creationId="{2A11EFDE-5900-FC7F-8620-E81F0F54C805}"/>
          </ac:spMkLst>
        </pc:spChg>
        <pc:cxnChg chg="add del mod">
          <ac:chgData name="Jenifer Prince Devaraj" userId="c3fb109c-09d1-42a6-93f4-69472d709861" providerId="ADAL" clId="{10C45255-4E53-4627-B599-07BF96D58351}" dt="2023-11-15T02:00:58.665" v="2814" actId="478"/>
          <ac:cxnSpMkLst>
            <pc:docMk/>
            <pc:sldMk cId="2289267337" sldId="815"/>
            <ac:cxnSpMk id="12" creationId="{8DE8F2C1-13AC-8011-C365-C47ABFB76A25}"/>
          </ac:cxnSpMkLst>
        </pc:cxnChg>
        <pc:cxnChg chg="add del mod">
          <ac:chgData name="Jenifer Prince Devaraj" userId="c3fb109c-09d1-42a6-93f4-69472d709861" providerId="ADAL" clId="{10C45255-4E53-4627-B599-07BF96D58351}" dt="2023-11-15T02:00:58.665" v="2814" actId="478"/>
          <ac:cxnSpMkLst>
            <pc:docMk/>
            <pc:sldMk cId="2289267337" sldId="815"/>
            <ac:cxnSpMk id="14" creationId="{5889AE8F-63A1-A57D-4CCF-1254FA8B22AF}"/>
          </ac:cxnSpMkLst>
        </pc:cxnChg>
        <pc:cxnChg chg="add del mod">
          <ac:chgData name="Jenifer Prince Devaraj" userId="c3fb109c-09d1-42a6-93f4-69472d709861" providerId="ADAL" clId="{10C45255-4E53-4627-B599-07BF96D58351}" dt="2023-11-15T01:55:38.917" v="2766" actId="11529"/>
          <ac:cxnSpMkLst>
            <pc:docMk/>
            <pc:sldMk cId="2289267337" sldId="815"/>
            <ac:cxnSpMk id="16" creationId="{3992B66E-988B-E909-6213-50890D040175}"/>
          </ac:cxnSpMkLst>
        </pc:cxnChg>
        <pc:cxnChg chg="add del mod">
          <ac:chgData name="Jenifer Prince Devaraj" userId="c3fb109c-09d1-42a6-93f4-69472d709861" providerId="ADAL" clId="{10C45255-4E53-4627-B599-07BF96D58351}" dt="2023-11-15T02:00:58.665" v="2814" actId="478"/>
          <ac:cxnSpMkLst>
            <pc:docMk/>
            <pc:sldMk cId="2289267337" sldId="815"/>
            <ac:cxnSpMk id="18" creationId="{CBC30526-5380-3BB8-0E76-6286CE7D086B}"/>
          </ac:cxnSpMkLst>
        </pc:cxnChg>
        <pc:cxnChg chg="add del mod">
          <ac:chgData name="Jenifer Prince Devaraj" userId="c3fb109c-09d1-42a6-93f4-69472d709861" providerId="ADAL" clId="{10C45255-4E53-4627-B599-07BF96D58351}" dt="2023-11-15T02:00:58.665" v="2814" actId="478"/>
          <ac:cxnSpMkLst>
            <pc:docMk/>
            <pc:sldMk cId="2289267337" sldId="815"/>
            <ac:cxnSpMk id="20" creationId="{3E5DDBA5-E9F4-A83A-8678-5A97247BA89D}"/>
          </ac:cxnSpMkLst>
        </pc:cxnChg>
        <pc:cxnChg chg="add del mod">
          <ac:chgData name="Jenifer Prince Devaraj" userId="c3fb109c-09d1-42a6-93f4-69472d709861" providerId="ADAL" clId="{10C45255-4E53-4627-B599-07BF96D58351}" dt="2023-11-15T02:00:58.665" v="2814" actId="478"/>
          <ac:cxnSpMkLst>
            <pc:docMk/>
            <pc:sldMk cId="2289267337" sldId="815"/>
            <ac:cxnSpMk id="22" creationId="{B30101A1-EA02-B692-FFA3-8259D8C0B7D9}"/>
          </ac:cxnSpMkLst>
        </pc:cxnChg>
        <pc:cxnChg chg="add del mod">
          <ac:chgData name="Jenifer Prince Devaraj" userId="c3fb109c-09d1-42a6-93f4-69472d709861" providerId="ADAL" clId="{10C45255-4E53-4627-B599-07BF96D58351}" dt="2023-11-15T01:56:14.315" v="2773" actId="11529"/>
          <ac:cxnSpMkLst>
            <pc:docMk/>
            <pc:sldMk cId="2289267337" sldId="815"/>
            <ac:cxnSpMk id="24" creationId="{37184754-21A9-133B-C639-3BA66F577392}"/>
          </ac:cxnSpMkLst>
        </pc:cxnChg>
        <pc:cxnChg chg="add del mod">
          <ac:chgData name="Jenifer Prince Devaraj" userId="c3fb109c-09d1-42a6-93f4-69472d709861" providerId="ADAL" clId="{10C45255-4E53-4627-B599-07BF96D58351}" dt="2023-11-15T02:00:58.665" v="2814" actId="478"/>
          <ac:cxnSpMkLst>
            <pc:docMk/>
            <pc:sldMk cId="2289267337" sldId="815"/>
            <ac:cxnSpMk id="27" creationId="{AB039FCE-819E-5449-4D89-1B2D62EF2376}"/>
          </ac:cxnSpMkLst>
        </pc:cxnChg>
      </pc:sldChg>
      <pc:sldChg chg="modSp add mod">
        <pc:chgData name="Jenifer Prince Devaraj" userId="c3fb109c-09d1-42a6-93f4-69472d709861" providerId="ADAL" clId="{10C45255-4E53-4627-B599-07BF96D58351}" dt="2023-11-15T02:18:52.848" v="3220" actId="20577"/>
        <pc:sldMkLst>
          <pc:docMk/>
          <pc:sldMk cId="1015847527" sldId="816"/>
        </pc:sldMkLst>
        <pc:spChg chg="mod">
          <ac:chgData name="Jenifer Prince Devaraj" userId="c3fb109c-09d1-42a6-93f4-69472d709861" providerId="ADAL" clId="{10C45255-4E53-4627-B599-07BF96D58351}" dt="2023-11-15T02:18:52.848" v="3220" actId="20577"/>
          <ac:spMkLst>
            <pc:docMk/>
            <pc:sldMk cId="1015847527" sldId="816"/>
            <ac:spMk id="3" creationId="{EDAA811D-949B-395B-93EA-95DF6AFE4EBD}"/>
          </ac:spMkLst>
        </pc:spChg>
      </pc:sldChg>
      <pc:sldChg chg="del">
        <pc:chgData name="Jenifer Prince Devaraj" userId="c3fb109c-09d1-42a6-93f4-69472d709861" providerId="ADAL" clId="{10C45255-4E53-4627-B599-07BF96D58351}" dt="2023-11-14T18:14:45.500" v="60" actId="47"/>
        <pc:sldMkLst>
          <pc:docMk/>
          <pc:sldMk cId="2550558005" sldId="816"/>
        </pc:sldMkLst>
      </pc:sldChg>
      <pc:sldChg chg="addSp delSp modSp add mod">
        <pc:chgData name="Jenifer Prince Devaraj" userId="c3fb109c-09d1-42a6-93f4-69472d709861" providerId="ADAL" clId="{10C45255-4E53-4627-B599-07BF96D58351}" dt="2023-11-15T02:22:14.122" v="3269" actId="1076"/>
        <pc:sldMkLst>
          <pc:docMk/>
          <pc:sldMk cId="1195029107" sldId="817"/>
        </pc:sldMkLst>
        <pc:spChg chg="del">
          <ac:chgData name="Jenifer Prince Devaraj" userId="c3fb109c-09d1-42a6-93f4-69472d709861" providerId="ADAL" clId="{10C45255-4E53-4627-B599-07BF96D58351}" dt="2023-11-15T02:01:35.005" v="2842" actId="478"/>
          <ac:spMkLst>
            <pc:docMk/>
            <pc:sldMk cId="1195029107" sldId="817"/>
            <ac:spMk id="2" creationId="{D1C901C4-D7F4-24AA-89A4-84CE13D88888}"/>
          </ac:spMkLst>
        </pc:spChg>
        <pc:spChg chg="mod">
          <ac:chgData name="Jenifer Prince Devaraj" userId="c3fb109c-09d1-42a6-93f4-69472d709861" providerId="ADAL" clId="{10C45255-4E53-4627-B599-07BF96D58351}" dt="2023-11-15T02:22:14.122" v="3269" actId="1076"/>
          <ac:spMkLst>
            <pc:docMk/>
            <pc:sldMk cId="1195029107" sldId="817"/>
            <ac:spMk id="3" creationId="{EDAA811D-949B-395B-93EA-95DF6AFE4EBD}"/>
          </ac:spMkLst>
        </pc:spChg>
        <pc:spChg chg="del">
          <ac:chgData name="Jenifer Prince Devaraj" userId="c3fb109c-09d1-42a6-93f4-69472d709861" providerId="ADAL" clId="{10C45255-4E53-4627-B599-07BF96D58351}" dt="2023-11-15T02:01:35.005" v="2842" actId="478"/>
          <ac:spMkLst>
            <pc:docMk/>
            <pc:sldMk cId="1195029107" sldId="817"/>
            <ac:spMk id="5" creationId="{F8025B6A-ACE4-5F3C-1803-2AFAE5DBF68C}"/>
          </ac:spMkLst>
        </pc:spChg>
        <pc:spChg chg="del">
          <ac:chgData name="Jenifer Prince Devaraj" userId="c3fb109c-09d1-42a6-93f4-69472d709861" providerId="ADAL" clId="{10C45255-4E53-4627-B599-07BF96D58351}" dt="2023-11-15T02:01:35.005" v="2842" actId="478"/>
          <ac:spMkLst>
            <pc:docMk/>
            <pc:sldMk cId="1195029107" sldId="817"/>
            <ac:spMk id="6" creationId="{875F5846-34E0-E1E4-3F94-E3C6078F9243}"/>
          </ac:spMkLst>
        </pc:spChg>
        <pc:spChg chg="del">
          <ac:chgData name="Jenifer Prince Devaraj" userId="c3fb109c-09d1-42a6-93f4-69472d709861" providerId="ADAL" clId="{10C45255-4E53-4627-B599-07BF96D58351}" dt="2023-11-15T02:01:35.005" v="2842" actId="478"/>
          <ac:spMkLst>
            <pc:docMk/>
            <pc:sldMk cId="1195029107" sldId="817"/>
            <ac:spMk id="7" creationId="{1609DE86-74AC-DD8E-A452-C68B09590942}"/>
          </ac:spMkLst>
        </pc:spChg>
        <pc:spChg chg="del">
          <ac:chgData name="Jenifer Prince Devaraj" userId="c3fb109c-09d1-42a6-93f4-69472d709861" providerId="ADAL" clId="{10C45255-4E53-4627-B599-07BF96D58351}" dt="2023-11-15T02:01:35.005" v="2842" actId="478"/>
          <ac:spMkLst>
            <pc:docMk/>
            <pc:sldMk cId="1195029107" sldId="817"/>
            <ac:spMk id="8" creationId="{5D6D7700-38AC-C0D4-DC37-8135B8690183}"/>
          </ac:spMkLst>
        </pc:spChg>
        <pc:spChg chg="del">
          <ac:chgData name="Jenifer Prince Devaraj" userId="c3fb109c-09d1-42a6-93f4-69472d709861" providerId="ADAL" clId="{10C45255-4E53-4627-B599-07BF96D58351}" dt="2023-11-15T02:01:35.005" v="2842" actId="478"/>
          <ac:spMkLst>
            <pc:docMk/>
            <pc:sldMk cId="1195029107" sldId="817"/>
            <ac:spMk id="10" creationId="{2A11EFDE-5900-FC7F-8620-E81F0F54C805}"/>
          </ac:spMkLst>
        </pc:spChg>
        <pc:graphicFrameChg chg="add mod modGraphic">
          <ac:chgData name="Jenifer Prince Devaraj" userId="c3fb109c-09d1-42a6-93f4-69472d709861" providerId="ADAL" clId="{10C45255-4E53-4627-B599-07BF96D58351}" dt="2023-11-15T02:22:10.727" v="3268" actId="1076"/>
          <ac:graphicFrameMkLst>
            <pc:docMk/>
            <pc:sldMk cId="1195029107" sldId="817"/>
            <ac:graphicFrameMk id="11" creationId="{A8643D2C-F112-A42A-EF1D-687E96687984}"/>
          </ac:graphicFrameMkLst>
        </pc:graphicFrameChg>
        <pc:graphicFrameChg chg="add del mod modGraphic">
          <ac:chgData name="Jenifer Prince Devaraj" userId="c3fb109c-09d1-42a6-93f4-69472d709861" providerId="ADAL" clId="{10C45255-4E53-4627-B599-07BF96D58351}" dt="2023-11-15T02:22:02.932" v="3266" actId="478"/>
          <ac:graphicFrameMkLst>
            <pc:docMk/>
            <pc:sldMk cId="1195029107" sldId="817"/>
            <ac:graphicFrameMk id="13" creationId="{393ECDD0-3599-146E-4874-F88768928BA7}"/>
          </ac:graphicFrameMkLst>
        </pc:graphicFrameChg>
        <pc:cxnChg chg="del mod">
          <ac:chgData name="Jenifer Prince Devaraj" userId="c3fb109c-09d1-42a6-93f4-69472d709861" providerId="ADAL" clId="{10C45255-4E53-4627-B599-07BF96D58351}" dt="2023-11-15T02:01:35.005" v="2842" actId="478"/>
          <ac:cxnSpMkLst>
            <pc:docMk/>
            <pc:sldMk cId="1195029107" sldId="817"/>
            <ac:cxnSpMk id="12" creationId="{8DE8F2C1-13AC-8011-C365-C47ABFB76A25}"/>
          </ac:cxnSpMkLst>
        </pc:cxnChg>
        <pc:cxnChg chg="del mod">
          <ac:chgData name="Jenifer Prince Devaraj" userId="c3fb109c-09d1-42a6-93f4-69472d709861" providerId="ADAL" clId="{10C45255-4E53-4627-B599-07BF96D58351}" dt="2023-11-15T02:01:35.005" v="2842" actId="478"/>
          <ac:cxnSpMkLst>
            <pc:docMk/>
            <pc:sldMk cId="1195029107" sldId="817"/>
            <ac:cxnSpMk id="14" creationId="{5889AE8F-63A1-A57D-4CCF-1254FA8B22AF}"/>
          </ac:cxnSpMkLst>
        </pc:cxnChg>
        <pc:cxnChg chg="del mod">
          <ac:chgData name="Jenifer Prince Devaraj" userId="c3fb109c-09d1-42a6-93f4-69472d709861" providerId="ADAL" clId="{10C45255-4E53-4627-B599-07BF96D58351}" dt="2023-11-15T02:01:35.005" v="2842" actId="478"/>
          <ac:cxnSpMkLst>
            <pc:docMk/>
            <pc:sldMk cId="1195029107" sldId="817"/>
            <ac:cxnSpMk id="18" creationId="{CBC30526-5380-3BB8-0E76-6286CE7D086B}"/>
          </ac:cxnSpMkLst>
        </pc:cxnChg>
        <pc:cxnChg chg="del mod">
          <ac:chgData name="Jenifer Prince Devaraj" userId="c3fb109c-09d1-42a6-93f4-69472d709861" providerId="ADAL" clId="{10C45255-4E53-4627-B599-07BF96D58351}" dt="2023-11-15T02:01:35.005" v="2842" actId="478"/>
          <ac:cxnSpMkLst>
            <pc:docMk/>
            <pc:sldMk cId="1195029107" sldId="817"/>
            <ac:cxnSpMk id="20" creationId="{3E5DDBA5-E9F4-A83A-8678-5A97247BA89D}"/>
          </ac:cxnSpMkLst>
        </pc:cxnChg>
        <pc:cxnChg chg="del mod">
          <ac:chgData name="Jenifer Prince Devaraj" userId="c3fb109c-09d1-42a6-93f4-69472d709861" providerId="ADAL" clId="{10C45255-4E53-4627-B599-07BF96D58351}" dt="2023-11-15T02:01:35.005" v="2842" actId="478"/>
          <ac:cxnSpMkLst>
            <pc:docMk/>
            <pc:sldMk cId="1195029107" sldId="817"/>
            <ac:cxnSpMk id="22" creationId="{B30101A1-EA02-B692-FFA3-8259D8C0B7D9}"/>
          </ac:cxnSpMkLst>
        </pc:cxnChg>
        <pc:cxnChg chg="del mod">
          <ac:chgData name="Jenifer Prince Devaraj" userId="c3fb109c-09d1-42a6-93f4-69472d709861" providerId="ADAL" clId="{10C45255-4E53-4627-B599-07BF96D58351}" dt="2023-11-15T02:01:35.005" v="2842" actId="478"/>
          <ac:cxnSpMkLst>
            <pc:docMk/>
            <pc:sldMk cId="1195029107" sldId="817"/>
            <ac:cxnSpMk id="27" creationId="{AB039FCE-819E-5449-4D89-1B2D62EF2376}"/>
          </ac:cxnSpMkLst>
        </pc:cxnChg>
      </pc:sldChg>
      <pc:sldChg chg="del">
        <pc:chgData name="Jenifer Prince Devaraj" userId="c3fb109c-09d1-42a6-93f4-69472d709861" providerId="ADAL" clId="{10C45255-4E53-4627-B599-07BF96D58351}" dt="2023-11-14T18:14:45.942" v="62" actId="47"/>
        <pc:sldMkLst>
          <pc:docMk/>
          <pc:sldMk cId="3804220888" sldId="817"/>
        </pc:sldMkLst>
      </pc:sldChg>
      <pc:sldChg chg="del">
        <pc:chgData name="Jenifer Prince Devaraj" userId="c3fb109c-09d1-42a6-93f4-69472d709861" providerId="ADAL" clId="{10C45255-4E53-4627-B599-07BF96D58351}" dt="2023-11-14T18:14:45.749" v="61" actId="47"/>
        <pc:sldMkLst>
          <pc:docMk/>
          <pc:sldMk cId="175797610" sldId="818"/>
        </pc:sldMkLst>
      </pc:sldChg>
      <pc:sldChg chg="addSp delSp modSp add del mod setBg modAnim replTag delTag">
        <pc:chgData name="Jenifer Prince Devaraj" userId="c3fb109c-09d1-42a6-93f4-69472d709861" providerId="ADAL" clId="{10C45255-4E53-4627-B599-07BF96D58351}" dt="2023-11-15T02:18:14.351" v="3195" actId="47"/>
        <pc:sldMkLst>
          <pc:docMk/>
          <pc:sldMk cId="2109103708" sldId="818"/>
        </pc:sldMkLst>
        <pc:spChg chg="add del mod replST delST">
          <ac:chgData name="Jenifer Prince Devaraj" userId="c3fb109c-09d1-42a6-93f4-69472d709861" providerId="ADAL" clId="{10C45255-4E53-4627-B599-07BF96D58351}" dt="2023-11-15T02:17:00.319" v="3155"/>
          <ac:spMkLst>
            <pc:docMk/>
            <pc:sldMk cId="2109103708" sldId="818"/>
            <ac:spMk id="6" creationId="{4637B587-3D43-FD94-1639-F7B081ED5367}"/>
          </ac:spMkLst>
        </pc:spChg>
        <pc:spChg chg="add del mod replST delST">
          <ac:chgData name="Jenifer Prince Devaraj" userId="c3fb109c-09d1-42a6-93f4-69472d709861" providerId="ADAL" clId="{10C45255-4E53-4627-B599-07BF96D58351}" dt="2023-11-15T02:17:00.319" v="3155"/>
          <ac:spMkLst>
            <pc:docMk/>
            <pc:sldMk cId="2109103708" sldId="818"/>
            <ac:spMk id="7" creationId="{CE1F71ED-8F5F-BF4E-4566-1C16536E69F8}"/>
          </ac:spMkLst>
        </pc:spChg>
        <pc:picChg chg="add del mod replST delST">
          <ac:chgData name="Jenifer Prince Devaraj" userId="c3fb109c-09d1-42a6-93f4-69472d709861" providerId="ADAL" clId="{10C45255-4E53-4627-B599-07BF96D58351}" dt="2023-11-15T02:17:00.319" v="3155"/>
          <ac:picMkLst>
            <pc:docMk/>
            <pc:sldMk cId="2109103708" sldId="818"/>
            <ac:picMk id="3" creationId="{85608A50-8088-CD61-9ABC-8615E48B0B07}"/>
          </ac:picMkLst>
        </pc:picChg>
        <pc:picChg chg="add del mod replST delST">
          <ac:chgData name="Jenifer Prince Devaraj" userId="c3fb109c-09d1-42a6-93f4-69472d709861" providerId="ADAL" clId="{10C45255-4E53-4627-B599-07BF96D58351}" dt="2023-11-15T02:17:00.319" v="3155"/>
          <ac:picMkLst>
            <pc:docMk/>
            <pc:sldMk cId="2109103708" sldId="818"/>
            <ac:picMk id="5" creationId="{5573607F-41F2-5A47-A0EA-2A0C0C3599E9}"/>
          </ac:picMkLst>
        </pc:picChg>
      </pc:sldChg>
      <pc:sldChg chg="addSp modSp add mod ord setBg modAnim replTag">
        <pc:chgData name="Jenifer Prince Devaraj" userId="c3fb109c-09d1-42a6-93f4-69472d709861" providerId="ADAL" clId="{10C45255-4E53-4627-B599-07BF96D58351}" dt="2023-11-15T02:22:37.688" v="3274"/>
        <pc:sldMkLst>
          <pc:docMk/>
          <pc:sldMk cId="1987029610" sldId="819"/>
        </pc:sldMkLst>
        <pc:spChg chg="add mod replST">
          <ac:chgData name="Jenifer Prince Devaraj" userId="c3fb109c-09d1-42a6-93f4-69472d709861" providerId="ADAL" clId="{10C45255-4E53-4627-B599-07BF96D58351}" dt="2023-11-15T02:18:08.077" v="3178"/>
          <ac:spMkLst>
            <pc:docMk/>
            <pc:sldMk cId="1987029610" sldId="819"/>
            <ac:spMk id="6" creationId="{0CE9AAA9-1515-4F99-4C36-4279F153CDE8}"/>
          </ac:spMkLst>
        </pc:spChg>
        <pc:spChg chg="add mod replST">
          <ac:chgData name="Jenifer Prince Devaraj" userId="c3fb109c-09d1-42a6-93f4-69472d709861" providerId="ADAL" clId="{10C45255-4E53-4627-B599-07BF96D58351}" dt="2023-11-15T02:18:08.085" v="3188"/>
          <ac:spMkLst>
            <pc:docMk/>
            <pc:sldMk cId="1987029610" sldId="819"/>
            <ac:spMk id="7" creationId="{3F49F79A-8674-602E-C3AC-09B1356F42F8}"/>
          </ac:spMkLst>
        </pc:spChg>
        <pc:picChg chg="add mod replST">
          <ac:chgData name="Jenifer Prince Devaraj" userId="c3fb109c-09d1-42a6-93f4-69472d709861" providerId="ADAL" clId="{10C45255-4E53-4627-B599-07BF96D58351}" dt="2023-11-15T02:18:08.016" v="3165"/>
          <ac:picMkLst>
            <pc:docMk/>
            <pc:sldMk cId="1987029610" sldId="819"/>
            <ac:picMk id="3" creationId="{E805DBD7-1439-A811-80C2-C6AB733793CF}"/>
          </ac:picMkLst>
        </pc:picChg>
        <pc:picChg chg="add mod replST">
          <ac:chgData name="Jenifer Prince Devaraj" userId="c3fb109c-09d1-42a6-93f4-69472d709861" providerId="ADAL" clId="{10C45255-4E53-4627-B599-07BF96D58351}" dt="2023-11-15T02:18:08.071" v="3169"/>
          <ac:picMkLst>
            <pc:docMk/>
            <pc:sldMk cId="1987029610" sldId="819"/>
            <ac:picMk id="5" creationId="{61700CE2-02AA-B972-AAFD-9019D17E09C8}"/>
          </ac:picMkLst>
        </pc:picChg>
      </pc:sldChg>
      <pc:sldChg chg="del">
        <pc:chgData name="Jenifer Prince Devaraj" userId="c3fb109c-09d1-42a6-93f4-69472d709861" providerId="ADAL" clId="{10C45255-4E53-4627-B599-07BF96D58351}" dt="2023-11-14T18:14:46.212" v="63" actId="47"/>
        <pc:sldMkLst>
          <pc:docMk/>
          <pc:sldMk cId="3462056642" sldId="819"/>
        </pc:sldMkLst>
      </pc:sldChg>
      <pc:sldChg chg="del">
        <pc:chgData name="Jenifer Prince Devaraj" userId="c3fb109c-09d1-42a6-93f4-69472d709861" providerId="ADAL" clId="{10C45255-4E53-4627-B599-07BF96D58351}" dt="2023-11-14T18:14:46.421" v="64" actId="47"/>
        <pc:sldMkLst>
          <pc:docMk/>
          <pc:sldMk cId="454213021" sldId="820"/>
        </pc:sldMkLst>
      </pc:sldChg>
      <pc:sldChg chg="addSp delSp modSp add mod ord">
        <pc:chgData name="Jenifer Prince Devaraj" userId="c3fb109c-09d1-42a6-93f4-69472d709861" providerId="ADAL" clId="{10C45255-4E53-4627-B599-07BF96D58351}" dt="2023-11-15T02:54:56.157" v="3453" actId="207"/>
        <pc:sldMkLst>
          <pc:docMk/>
          <pc:sldMk cId="4150683548" sldId="820"/>
        </pc:sldMkLst>
        <pc:spChg chg="mod">
          <ac:chgData name="Jenifer Prince Devaraj" userId="c3fb109c-09d1-42a6-93f4-69472d709861" providerId="ADAL" clId="{10C45255-4E53-4627-B599-07BF96D58351}" dt="2023-11-15T02:50:30.035" v="3361" actId="1076"/>
          <ac:spMkLst>
            <pc:docMk/>
            <pc:sldMk cId="4150683548" sldId="820"/>
            <ac:spMk id="3" creationId="{EDAA811D-949B-395B-93EA-95DF6AFE4EBD}"/>
          </ac:spMkLst>
        </pc:spChg>
        <pc:spChg chg="add del mod">
          <ac:chgData name="Jenifer Prince Devaraj" userId="c3fb109c-09d1-42a6-93f4-69472d709861" providerId="ADAL" clId="{10C45255-4E53-4627-B599-07BF96D58351}" dt="2023-11-15T02:50:27.021" v="3360" actId="478"/>
          <ac:spMkLst>
            <pc:docMk/>
            <pc:sldMk cId="4150683548" sldId="820"/>
            <ac:spMk id="5" creationId="{EB49B6EE-4346-369B-5C68-92A50D2D871A}"/>
          </ac:spMkLst>
        </pc:spChg>
        <pc:spChg chg="add mod">
          <ac:chgData name="Jenifer Prince Devaraj" userId="c3fb109c-09d1-42a6-93f4-69472d709861" providerId="ADAL" clId="{10C45255-4E53-4627-B599-07BF96D58351}" dt="2023-11-15T02:49:50.305" v="3347" actId="1076"/>
          <ac:spMkLst>
            <pc:docMk/>
            <pc:sldMk cId="4150683548" sldId="820"/>
            <ac:spMk id="6" creationId="{EE1450BC-9653-7885-A5CD-C005F43BB05D}"/>
          </ac:spMkLst>
        </pc:spChg>
        <pc:graphicFrameChg chg="add mod">
          <ac:chgData name="Jenifer Prince Devaraj" userId="c3fb109c-09d1-42a6-93f4-69472d709861" providerId="ADAL" clId="{10C45255-4E53-4627-B599-07BF96D58351}" dt="2023-11-15T02:49:09.440" v="3321" actId="1076"/>
          <ac:graphicFrameMkLst>
            <pc:docMk/>
            <pc:sldMk cId="4150683548" sldId="820"/>
            <ac:graphicFrameMk id="2" creationId="{FF9618B4-0B6C-BF57-C0B1-268BF0DF69AE}"/>
          </ac:graphicFrameMkLst>
        </pc:graphicFrameChg>
        <pc:graphicFrameChg chg="del">
          <ac:chgData name="Jenifer Prince Devaraj" userId="c3fb109c-09d1-42a6-93f4-69472d709861" providerId="ADAL" clId="{10C45255-4E53-4627-B599-07BF96D58351}" dt="2023-11-15T02:19:44.345" v="3242" actId="478"/>
          <ac:graphicFrameMkLst>
            <pc:docMk/>
            <pc:sldMk cId="4150683548" sldId="820"/>
            <ac:graphicFrameMk id="11" creationId="{A8643D2C-F112-A42A-EF1D-687E96687984}"/>
          </ac:graphicFrameMkLst>
        </pc:graphicFrameChg>
        <pc:graphicFrameChg chg="mod modGraphic">
          <ac:chgData name="Jenifer Prince Devaraj" userId="c3fb109c-09d1-42a6-93f4-69472d709861" providerId="ADAL" clId="{10C45255-4E53-4627-B599-07BF96D58351}" dt="2023-11-15T02:54:56.157" v="3453" actId="207"/>
          <ac:graphicFrameMkLst>
            <pc:docMk/>
            <pc:sldMk cId="4150683548" sldId="820"/>
            <ac:graphicFrameMk id="13" creationId="{393ECDD0-3599-146E-4874-F88768928BA7}"/>
          </ac:graphicFrameMkLst>
        </pc:graphicFrameChg>
      </pc:sldChg>
      <pc:sldChg chg="del">
        <pc:chgData name="Jenifer Prince Devaraj" userId="c3fb109c-09d1-42a6-93f4-69472d709861" providerId="ADAL" clId="{10C45255-4E53-4627-B599-07BF96D58351}" dt="2023-11-14T18:14:46.632" v="65" actId="47"/>
        <pc:sldMkLst>
          <pc:docMk/>
          <pc:sldMk cId="82890639" sldId="821"/>
        </pc:sldMkLst>
      </pc:sldChg>
      <pc:sldChg chg="delSp modSp add mod">
        <pc:chgData name="Jenifer Prince Devaraj" userId="c3fb109c-09d1-42a6-93f4-69472d709861" providerId="ADAL" clId="{10C45255-4E53-4627-B599-07BF96D58351}" dt="2023-11-15T02:22:32.290" v="3272" actId="1076"/>
        <pc:sldMkLst>
          <pc:docMk/>
          <pc:sldMk cId="4045338943" sldId="821"/>
        </pc:sldMkLst>
        <pc:spChg chg="mod">
          <ac:chgData name="Jenifer Prince Devaraj" userId="c3fb109c-09d1-42a6-93f4-69472d709861" providerId="ADAL" clId="{10C45255-4E53-4627-B599-07BF96D58351}" dt="2023-11-15T02:22:25.861" v="3271" actId="20577"/>
          <ac:spMkLst>
            <pc:docMk/>
            <pc:sldMk cId="4045338943" sldId="821"/>
            <ac:spMk id="3" creationId="{EDAA811D-949B-395B-93EA-95DF6AFE4EBD}"/>
          </ac:spMkLst>
        </pc:spChg>
        <pc:graphicFrameChg chg="del">
          <ac:chgData name="Jenifer Prince Devaraj" userId="c3fb109c-09d1-42a6-93f4-69472d709861" providerId="ADAL" clId="{10C45255-4E53-4627-B599-07BF96D58351}" dt="2023-11-15T02:22:21.589" v="3270" actId="478"/>
          <ac:graphicFrameMkLst>
            <pc:docMk/>
            <pc:sldMk cId="4045338943" sldId="821"/>
            <ac:graphicFrameMk id="11" creationId="{A8643D2C-F112-A42A-EF1D-687E96687984}"/>
          </ac:graphicFrameMkLst>
        </pc:graphicFrameChg>
        <pc:graphicFrameChg chg="mod">
          <ac:chgData name="Jenifer Prince Devaraj" userId="c3fb109c-09d1-42a6-93f4-69472d709861" providerId="ADAL" clId="{10C45255-4E53-4627-B599-07BF96D58351}" dt="2023-11-15T02:22:32.290" v="3272" actId="1076"/>
          <ac:graphicFrameMkLst>
            <pc:docMk/>
            <pc:sldMk cId="4045338943" sldId="821"/>
            <ac:graphicFrameMk id="13" creationId="{393ECDD0-3599-146E-4874-F88768928BA7}"/>
          </ac:graphicFrameMkLst>
        </pc:graphicFrameChg>
      </pc:sldChg>
      <pc:sldChg chg="del">
        <pc:chgData name="Jenifer Prince Devaraj" userId="c3fb109c-09d1-42a6-93f4-69472d709861" providerId="ADAL" clId="{10C45255-4E53-4627-B599-07BF96D58351}" dt="2023-11-14T18:14:46.888" v="66" actId="47"/>
        <pc:sldMkLst>
          <pc:docMk/>
          <pc:sldMk cId="714856408" sldId="822"/>
        </pc:sldMkLst>
      </pc:sldChg>
      <pc:sldChg chg="addSp delSp modSp add mod">
        <pc:chgData name="Jenifer Prince Devaraj" userId="c3fb109c-09d1-42a6-93f4-69472d709861" providerId="ADAL" clId="{10C45255-4E53-4627-B599-07BF96D58351}" dt="2023-11-15T11:22:32.717" v="3660" actId="1076"/>
        <pc:sldMkLst>
          <pc:docMk/>
          <pc:sldMk cId="3829966462" sldId="822"/>
        </pc:sldMkLst>
        <pc:spChg chg="mod">
          <ac:chgData name="Jenifer Prince Devaraj" userId="c3fb109c-09d1-42a6-93f4-69472d709861" providerId="ADAL" clId="{10C45255-4E53-4627-B599-07BF96D58351}" dt="2023-11-15T03:04:31.918" v="3472" actId="20577"/>
          <ac:spMkLst>
            <pc:docMk/>
            <pc:sldMk cId="3829966462" sldId="822"/>
            <ac:spMk id="3" creationId="{EDAA811D-949B-395B-93EA-95DF6AFE4EBD}"/>
          </ac:spMkLst>
        </pc:spChg>
        <pc:spChg chg="del">
          <ac:chgData name="Jenifer Prince Devaraj" userId="c3fb109c-09d1-42a6-93f4-69472d709861" providerId="ADAL" clId="{10C45255-4E53-4627-B599-07BF96D58351}" dt="2023-11-15T03:04:42.062" v="3475" actId="478"/>
          <ac:spMkLst>
            <pc:docMk/>
            <pc:sldMk cId="3829966462" sldId="822"/>
            <ac:spMk id="6" creationId="{EE1450BC-9653-7885-A5CD-C005F43BB05D}"/>
          </ac:spMkLst>
        </pc:spChg>
        <pc:spChg chg="add mod">
          <ac:chgData name="Jenifer Prince Devaraj" userId="c3fb109c-09d1-42a6-93f4-69472d709861" providerId="ADAL" clId="{10C45255-4E53-4627-B599-07BF96D58351}" dt="2023-11-15T11:22:32.717" v="3660" actId="1076"/>
          <ac:spMkLst>
            <pc:docMk/>
            <pc:sldMk cId="3829966462" sldId="822"/>
            <ac:spMk id="7" creationId="{E938547C-A579-3991-5AA3-F5AF42758D94}"/>
          </ac:spMkLst>
        </pc:spChg>
        <pc:graphicFrameChg chg="add mod">
          <ac:chgData name="Jenifer Prince Devaraj" userId="c3fb109c-09d1-42a6-93f4-69472d709861" providerId="ADAL" clId="{10C45255-4E53-4627-B599-07BF96D58351}" dt="2023-11-15T10:58:22.169" v="3658" actId="1076"/>
          <ac:graphicFrameMkLst>
            <pc:docMk/>
            <pc:sldMk cId="3829966462" sldId="822"/>
            <ac:graphicFrameMk id="2" creationId="{06DB28F4-80BB-5EC3-0268-B8A5236BAB91}"/>
          </ac:graphicFrameMkLst>
        </pc:graphicFrameChg>
        <pc:graphicFrameChg chg="del">
          <ac:chgData name="Jenifer Prince Devaraj" userId="c3fb109c-09d1-42a6-93f4-69472d709861" providerId="ADAL" clId="{10C45255-4E53-4627-B599-07BF96D58351}" dt="2023-11-15T03:04:39.377" v="3474" actId="478"/>
          <ac:graphicFrameMkLst>
            <pc:docMk/>
            <pc:sldMk cId="3829966462" sldId="822"/>
            <ac:graphicFrameMk id="2" creationId="{FF9618B4-0B6C-BF57-C0B1-268BF0DF69AE}"/>
          </ac:graphicFrameMkLst>
        </pc:graphicFrameChg>
        <pc:graphicFrameChg chg="del">
          <ac:chgData name="Jenifer Prince Devaraj" userId="c3fb109c-09d1-42a6-93f4-69472d709861" providerId="ADAL" clId="{10C45255-4E53-4627-B599-07BF96D58351}" dt="2023-11-15T03:04:36.133" v="3473" actId="478"/>
          <ac:graphicFrameMkLst>
            <pc:docMk/>
            <pc:sldMk cId="3829966462" sldId="822"/>
            <ac:graphicFrameMk id="13" creationId="{393ECDD0-3599-146E-4874-F88768928BA7}"/>
          </ac:graphicFrameMkLst>
        </pc:graphicFrameChg>
      </pc:sldChg>
      <pc:sldChg chg="addSp delSp modSp add mod">
        <pc:chgData name="Jenifer Prince Devaraj" userId="c3fb109c-09d1-42a6-93f4-69472d709861" providerId="ADAL" clId="{10C45255-4E53-4627-B599-07BF96D58351}" dt="2023-11-15T03:12:10.977" v="3518" actId="1367"/>
        <pc:sldMkLst>
          <pc:docMk/>
          <pc:sldMk cId="372451075" sldId="823"/>
        </pc:sldMkLst>
        <pc:spChg chg="mod">
          <ac:chgData name="Jenifer Prince Devaraj" userId="c3fb109c-09d1-42a6-93f4-69472d709861" providerId="ADAL" clId="{10C45255-4E53-4627-B599-07BF96D58351}" dt="2023-11-15T03:11:56.184" v="3513" actId="20577"/>
          <ac:spMkLst>
            <pc:docMk/>
            <pc:sldMk cId="372451075" sldId="823"/>
            <ac:spMk id="3" creationId="{EDAA811D-949B-395B-93EA-95DF6AFE4EBD}"/>
          </ac:spMkLst>
        </pc:spChg>
        <pc:spChg chg="del">
          <ac:chgData name="Jenifer Prince Devaraj" userId="c3fb109c-09d1-42a6-93f4-69472d709861" providerId="ADAL" clId="{10C45255-4E53-4627-B599-07BF96D58351}" dt="2023-11-15T03:11:59.436" v="3514" actId="478"/>
          <ac:spMkLst>
            <pc:docMk/>
            <pc:sldMk cId="372451075" sldId="823"/>
            <ac:spMk id="7" creationId="{E938547C-A579-3991-5AA3-F5AF42758D94}"/>
          </ac:spMkLst>
        </pc:spChg>
        <pc:picChg chg="add mod">
          <ac:chgData name="Jenifer Prince Devaraj" userId="c3fb109c-09d1-42a6-93f4-69472d709861" providerId="ADAL" clId="{10C45255-4E53-4627-B599-07BF96D58351}" dt="2023-11-15T03:12:10.977" v="3518" actId="1367"/>
          <ac:picMkLst>
            <pc:docMk/>
            <pc:sldMk cId="372451075" sldId="823"/>
            <ac:picMk id="5" creationId="{C1704618-A8B2-4FDE-09A9-153FC3DFFEA9}"/>
          </ac:picMkLst>
        </pc:picChg>
      </pc:sldChg>
      <pc:sldChg chg="del">
        <pc:chgData name="Jenifer Prince Devaraj" userId="c3fb109c-09d1-42a6-93f4-69472d709861" providerId="ADAL" clId="{10C45255-4E53-4627-B599-07BF96D58351}" dt="2023-11-14T18:14:47.026" v="67" actId="47"/>
        <pc:sldMkLst>
          <pc:docMk/>
          <pc:sldMk cId="2743350403" sldId="823"/>
        </pc:sldMkLst>
      </pc:sldChg>
      <pc:sldChg chg="del">
        <pc:chgData name="Jenifer Prince Devaraj" userId="c3fb109c-09d1-42a6-93f4-69472d709861" providerId="ADAL" clId="{10C45255-4E53-4627-B599-07BF96D58351}" dt="2023-11-14T18:14:47.249" v="68" actId="47"/>
        <pc:sldMkLst>
          <pc:docMk/>
          <pc:sldMk cId="3952745292" sldId="824"/>
        </pc:sldMkLst>
      </pc:sldChg>
      <pc:sldChg chg="del">
        <pc:chgData name="Jenifer Prince Devaraj" userId="c3fb109c-09d1-42a6-93f4-69472d709861" providerId="ADAL" clId="{10C45255-4E53-4627-B599-07BF96D58351}" dt="2023-11-14T18:14:47.496" v="69" actId="47"/>
        <pc:sldMkLst>
          <pc:docMk/>
          <pc:sldMk cId="1113438112" sldId="826"/>
        </pc:sldMkLst>
      </pc:sldChg>
      <pc:sldChg chg="del">
        <pc:chgData name="Jenifer Prince Devaraj" userId="c3fb109c-09d1-42a6-93f4-69472d709861" providerId="ADAL" clId="{10C45255-4E53-4627-B599-07BF96D58351}" dt="2023-11-14T18:14:47.903" v="71" actId="47"/>
        <pc:sldMkLst>
          <pc:docMk/>
          <pc:sldMk cId="2842894199" sldId="827"/>
        </pc:sldMkLst>
      </pc:sldChg>
      <pc:sldChg chg="del">
        <pc:chgData name="Jenifer Prince Devaraj" userId="c3fb109c-09d1-42a6-93f4-69472d709861" providerId="ADAL" clId="{10C45255-4E53-4627-B599-07BF96D58351}" dt="2023-11-14T18:14:47.768" v="70" actId="47"/>
        <pc:sldMkLst>
          <pc:docMk/>
          <pc:sldMk cId="2796906715" sldId="828"/>
        </pc:sldMkLst>
      </pc:sldChg>
      <pc:sldChg chg="del">
        <pc:chgData name="Jenifer Prince Devaraj" userId="c3fb109c-09d1-42a6-93f4-69472d709861" providerId="ADAL" clId="{10C45255-4E53-4627-B599-07BF96D58351}" dt="2023-11-14T18:14:49.117" v="72" actId="47"/>
        <pc:sldMkLst>
          <pc:docMk/>
          <pc:sldMk cId="1283705970" sldId="829"/>
        </pc:sldMkLst>
      </pc:sldChg>
    </pc:docChg>
  </pc:docChgLst>
  <pc:docChgLst>
    <pc:chgData name="Jenifer Prince Devaraj" userId="c3fb109c-09d1-42a6-93f4-69472d709861" providerId="ADAL" clId="{698AD20D-1AC3-4626-A3C0-6174358D1851}"/>
    <pc:docChg chg="undo custSel addSld modSld">
      <pc:chgData name="Jenifer Prince Devaraj" userId="c3fb109c-09d1-42a6-93f4-69472d709861" providerId="ADAL" clId="{698AD20D-1AC3-4626-A3C0-6174358D1851}" dt="2024-01-10T20:06:18.716" v="139" actId="729"/>
      <pc:docMkLst>
        <pc:docMk/>
      </pc:docMkLst>
      <pc:sldChg chg="mod modShow">
        <pc:chgData name="Jenifer Prince Devaraj" userId="c3fb109c-09d1-42a6-93f4-69472d709861" providerId="ADAL" clId="{698AD20D-1AC3-4626-A3C0-6174358D1851}" dt="2024-01-10T20:06:18.716" v="139" actId="729"/>
        <pc:sldMkLst>
          <pc:docMk/>
          <pc:sldMk cId="745942666" sldId="808"/>
        </pc:sldMkLst>
      </pc:sldChg>
      <pc:sldChg chg="mod modShow">
        <pc:chgData name="Jenifer Prince Devaraj" userId="c3fb109c-09d1-42a6-93f4-69472d709861" providerId="ADAL" clId="{698AD20D-1AC3-4626-A3C0-6174358D1851}" dt="2024-01-10T20:06:18.716" v="139" actId="729"/>
        <pc:sldMkLst>
          <pc:docMk/>
          <pc:sldMk cId="1305333316" sldId="809"/>
        </pc:sldMkLst>
      </pc:sldChg>
      <pc:sldChg chg="mod modShow">
        <pc:chgData name="Jenifer Prince Devaraj" userId="c3fb109c-09d1-42a6-93f4-69472d709861" providerId="ADAL" clId="{698AD20D-1AC3-4626-A3C0-6174358D1851}" dt="2024-01-10T20:06:18.716" v="139" actId="729"/>
        <pc:sldMkLst>
          <pc:docMk/>
          <pc:sldMk cId="389167835" sldId="810"/>
        </pc:sldMkLst>
      </pc:sldChg>
      <pc:sldChg chg="mod modShow">
        <pc:chgData name="Jenifer Prince Devaraj" userId="c3fb109c-09d1-42a6-93f4-69472d709861" providerId="ADAL" clId="{698AD20D-1AC3-4626-A3C0-6174358D1851}" dt="2024-01-10T20:06:18.716" v="139" actId="729"/>
        <pc:sldMkLst>
          <pc:docMk/>
          <pc:sldMk cId="782094652" sldId="811"/>
        </pc:sldMkLst>
      </pc:sldChg>
      <pc:sldChg chg="mod modShow">
        <pc:chgData name="Jenifer Prince Devaraj" userId="c3fb109c-09d1-42a6-93f4-69472d709861" providerId="ADAL" clId="{698AD20D-1AC3-4626-A3C0-6174358D1851}" dt="2024-01-10T20:06:18.716" v="139" actId="729"/>
        <pc:sldMkLst>
          <pc:docMk/>
          <pc:sldMk cId="1898667830" sldId="812"/>
        </pc:sldMkLst>
      </pc:sldChg>
      <pc:sldChg chg="mod modShow">
        <pc:chgData name="Jenifer Prince Devaraj" userId="c3fb109c-09d1-42a6-93f4-69472d709861" providerId="ADAL" clId="{698AD20D-1AC3-4626-A3C0-6174358D1851}" dt="2024-01-10T20:06:18.716" v="139" actId="729"/>
        <pc:sldMkLst>
          <pc:docMk/>
          <pc:sldMk cId="2622015716" sldId="813"/>
        </pc:sldMkLst>
      </pc:sldChg>
      <pc:sldChg chg="modSp mod modShow">
        <pc:chgData name="Jenifer Prince Devaraj" userId="c3fb109c-09d1-42a6-93f4-69472d709861" providerId="ADAL" clId="{698AD20D-1AC3-4626-A3C0-6174358D1851}" dt="2024-01-10T20:06:18.716" v="139" actId="729"/>
        <pc:sldMkLst>
          <pc:docMk/>
          <pc:sldMk cId="2673407288" sldId="814"/>
        </pc:sldMkLst>
        <pc:picChg chg="mod">
          <ac:chgData name="Jenifer Prince Devaraj" userId="c3fb109c-09d1-42a6-93f4-69472d709861" providerId="ADAL" clId="{698AD20D-1AC3-4626-A3C0-6174358D1851}" dt="2024-01-10T19:55:40.717" v="0" actId="1076"/>
          <ac:picMkLst>
            <pc:docMk/>
            <pc:sldMk cId="2673407288" sldId="814"/>
            <ac:picMk id="5" creationId="{E3D2159E-2190-D33A-C3FD-EEAD77740D23}"/>
          </ac:picMkLst>
        </pc:picChg>
      </pc:sldChg>
      <pc:sldChg chg="addSp delSp modSp add mod">
        <pc:chgData name="Jenifer Prince Devaraj" userId="c3fb109c-09d1-42a6-93f4-69472d709861" providerId="ADAL" clId="{698AD20D-1AC3-4626-A3C0-6174358D1851}" dt="2024-01-10T19:58:44.861" v="29" actId="1076"/>
        <pc:sldMkLst>
          <pc:docMk/>
          <pc:sldMk cId="1266576269" sldId="824"/>
        </pc:sldMkLst>
        <pc:spChg chg="add mod">
          <ac:chgData name="Jenifer Prince Devaraj" userId="c3fb109c-09d1-42a6-93f4-69472d709861" providerId="ADAL" clId="{698AD20D-1AC3-4626-A3C0-6174358D1851}" dt="2024-01-10T19:58:42.943" v="28" actId="1076"/>
          <ac:spMkLst>
            <pc:docMk/>
            <pc:sldMk cId="1266576269" sldId="824"/>
            <ac:spMk id="2" creationId="{822EC238-6699-280A-6AE2-C6E4FDF8D1F2}"/>
          </ac:spMkLst>
        </pc:spChg>
        <pc:spChg chg="mod">
          <ac:chgData name="Jenifer Prince Devaraj" userId="c3fb109c-09d1-42a6-93f4-69472d709861" providerId="ADAL" clId="{698AD20D-1AC3-4626-A3C0-6174358D1851}" dt="2024-01-10T19:57:50.715" v="7" actId="113"/>
          <ac:spMkLst>
            <pc:docMk/>
            <pc:sldMk cId="1266576269" sldId="824"/>
            <ac:spMk id="3" creationId="{EDAA811D-949B-395B-93EA-95DF6AFE4EBD}"/>
          </ac:spMkLst>
        </pc:spChg>
        <pc:picChg chg="del">
          <ac:chgData name="Jenifer Prince Devaraj" userId="c3fb109c-09d1-42a6-93f4-69472d709861" providerId="ADAL" clId="{698AD20D-1AC3-4626-A3C0-6174358D1851}" dt="2024-01-10T19:57:52.857" v="8" actId="478"/>
          <ac:picMkLst>
            <pc:docMk/>
            <pc:sldMk cId="1266576269" sldId="824"/>
            <ac:picMk id="5" creationId="{C1704618-A8B2-4FDE-09A9-153FC3DFFEA9}"/>
          </ac:picMkLst>
        </pc:picChg>
        <pc:picChg chg="add mod">
          <ac:chgData name="Jenifer Prince Devaraj" userId="c3fb109c-09d1-42a6-93f4-69472d709861" providerId="ADAL" clId="{698AD20D-1AC3-4626-A3C0-6174358D1851}" dt="2024-01-10T19:58:44.861" v="29" actId="1076"/>
          <ac:picMkLst>
            <pc:docMk/>
            <pc:sldMk cId="1266576269" sldId="824"/>
            <ac:picMk id="6" creationId="{009287AD-BC74-A588-1C2F-61F9798300A3}"/>
          </ac:picMkLst>
        </pc:picChg>
      </pc:sldChg>
      <pc:sldChg chg="addSp delSp modSp add mod">
        <pc:chgData name="Jenifer Prince Devaraj" userId="c3fb109c-09d1-42a6-93f4-69472d709861" providerId="ADAL" clId="{698AD20D-1AC3-4626-A3C0-6174358D1851}" dt="2024-01-10T20:00:35.987" v="45" actId="1076"/>
        <pc:sldMkLst>
          <pc:docMk/>
          <pc:sldMk cId="320567301" sldId="825"/>
        </pc:sldMkLst>
        <pc:spChg chg="add del mod">
          <ac:chgData name="Jenifer Prince Devaraj" userId="c3fb109c-09d1-42a6-93f4-69472d709861" providerId="ADAL" clId="{698AD20D-1AC3-4626-A3C0-6174358D1851}" dt="2024-01-10T20:00:34.135" v="44" actId="1076"/>
          <ac:spMkLst>
            <pc:docMk/>
            <pc:sldMk cId="320567301" sldId="825"/>
            <ac:spMk id="2" creationId="{822EC238-6699-280A-6AE2-C6E4FDF8D1F2}"/>
          </ac:spMkLst>
        </pc:spChg>
        <pc:spChg chg="del">
          <ac:chgData name="Jenifer Prince Devaraj" userId="c3fb109c-09d1-42a6-93f4-69472d709861" providerId="ADAL" clId="{698AD20D-1AC3-4626-A3C0-6174358D1851}" dt="2024-01-10T20:00:24.069" v="42" actId="478"/>
          <ac:spMkLst>
            <pc:docMk/>
            <pc:sldMk cId="320567301" sldId="825"/>
            <ac:spMk id="3" creationId="{EDAA811D-949B-395B-93EA-95DF6AFE4EBD}"/>
          </ac:spMkLst>
        </pc:spChg>
        <pc:spChg chg="add del mod">
          <ac:chgData name="Jenifer Prince Devaraj" userId="c3fb109c-09d1-42a6-93f4-69472d709861" providerId="ADAL" clId="{698AD20D-1AC3-4626-A3C0-6174358D1851}" dt="2024-01-10T20:00:30.369" v="43" actId="478"/>
          <ac:spMkLst>
            <pc:docMk/>
            <pc:sldMk cId="320567301" sldId="825"/>
            <ac:spMk id="11" creationId="{D40D3B0A-4478-784E-C652-221A6F1065A2}"/>
          </ac:spMkLst>
        </pc:spChg>
        <pc:graphicFrameChg chg="add del mod">
          <ac:chgData name="Jenifer Prince Devaraj" userId="c3fb109c-09d1-42a6-93f4-69472d709861" providerId="ADAL" clId="{698AD20D-1AC3-4626-A3C0-6174358D1851}" dt="2024-01-10T19:59:47.605" v="36"/>
          <ac:graphicFrameMkLst>
            <pc:docMk/>
            <pc:sldMk cId="320567301" sldId="825"/>
            <ac:graphicFrameMk id="5" creationId="{08FE8FB7-E138-5444-82A8-A0A80B9D2262}"/>
          </ac:graphicFrameMkLst>
        </pc:graphicFrameChg>
        <pc:picChg chg="del">
          <ac:chgData name="Jenifer Prince Devaraj" userId="c3fb109c-09d1-42a6-93f4-69472d709861" providerId="ADAL" clId="{698AD20D-1AC3-4626-A3C0-6174358D1851}" dt="2024-01-10T19:59:17.345" v="31" actId="478"/>
          <ac:picMkLst>
            <pc:docMk/>
            <pc:sldMk cId="320567301" sldId="825"/>
            <ac:picMk id="6" creationId="{009287AD-BC74-A588-1C2F-61F9798300A3}"/>
          </ac:picMkLst>
        </pc:picChg>
        <pc:picChg chg="add mod">
          <ac:chgData name="Jenifer Prince Devaraj" userId="c3fb109c-09d1-42a6-93f4-69472d709861" providerId="ADAL" clId="{698AD20D-1AC3-4626-A3C0-6174358D1851}" dt="2024-01-10T20:00:35.987" v="45" actId="1076"/>
          <ac:picMkLst>
            <pc:docMk/>
            <pc:sldMk cId="320567301" sldId="825"/>
            <ac:picMk id="8" creationId="{A1B6AEA7-F6C4-433E-93FC-FBACC7F58CD6}"/>
          </ac:picMkLst>
        </pc:picChg>
      </pc:sldChg>
      <pc:sldChg chg="addSp delSp modSp add mod">
        <pc:chgData name="Jenifer Prince Devaraj" userId="c3fb109c-09d1-42a6-93f4-69472d709861" providerId="ADAL" clId="{698AD20D-1AC3-4626-A3C0-6174358D1851}" dt="2024-01-10T20:01:04.885" v="61" actId="1076"/>
        <pc:sldMkLst>
          <pc:docMk/>
          <pc:sldMk cId="790709132" sldId="826"/>
        </pc:sldMkLst>
        <pc:spChg chg="mod">
          <ac:chgData name="Jenifer Prince Devaraj" userId="c3fb109c-09d1-42a6-93f4-69472d709861" providerId="ADAL" clId="{698AD20D-1AC3-4626-A3C0-6174358D1851}" dt="2024-01-10T20:00:55.030" v="58" actId="20577"/>
          <ac:spMkLst>
            <pc:docMk/>
            <pc:sldMk cId="790709132" sldId="826"/>
            <ac:spMk id="2" creationId="{822EC238-6699-280A-6AE2-C6E4FDF8D1F2}"/>
          </ac:spMkLst>
        </pc:spChg>
        <pc:spChg chg="add mod">
          <ac:chgData name="Jenifer Prince Devaraj" userId="c3fb109c-09d1-42a6-93f4-69472d709861" providerId="ADAL" clId="{698AD20D-1AC3-4626-A3C0-6174358D1851}" dt="2024-01-10T20:01:04.885" v="61" actId="1076"/>
          <ac:spMkLst>
            <pc:docMk/>
            <pc:sldMk cId="790709132" sldId="826"/>
            <ac:spMk id="5" creationId="{B630DCA8-7F43-E13E-636A-90DBA722E50E}"/>
          </ac:spMkLst>
        </pc:spChg>
        <pc:picChg chg="del">
          <ac:chgData name="Jenifer Prince Devaraj" userId="c3fb109c-09d1-42a6-93f4-69472d709861" providerId="ADAL" clId="{698AD20D-1AC3-4626-A3C0-6174358D1851}" dt="2024-01-10T20:01:01.353" v="59" actId="478"/>
          <ac:picMkLst>
            <pc:docMk/>
            <pc:sldMk cId="790709132" sldId="826"/>
            <ac:picMk id="8" creationId="{A1B6AEA7-F6C4-433E-93FC-FBACC7F58CD6}"/>
          </ac:picMkLst>
        </pc:picChg>
      </pc:sldChg>
      <pc:sldChg chg="addSp delSp modSp add mod">
        <pc:chgData name="Jenifer Prince Devaraj" userId="c3fb109c-09d1-42a6-93f4-69472d709861" providerId="ADAL" clId="{698AD20D-1AC3-4626-A3C0-6174358D1851}" dt="2024-01-10T20:02:04.439" v="73" actId="1076"/>
        <pc:sldMkLst>
          <pc:docMk/>
          <pc:sldMk cId="685486999" sldId="827"/>
        </pc:sldMkLst>
        <pc:spChg chg="mod">
          <ac:chgData name="Jenifer Prince Devaraj" userId="c3fb109c-09d1-42a6-93f4-69472d709861" providerId="ADAL" clId="{698AD20D-1AC3-4626-A3C0-6174358D1851}" dt="2024-01-10T20:01:32.163" v="69" actId="20577"/>
          <ac:spMkLst>
            <pc:docMk/>
            <pc:sldMk cId="685486999" sldId="827"/>
            <ac:spMk id="2" creationId="{822EC238-6699-280A-6AE2-C6E4FDF8D1F2}"/>
          </ac:spMkLst>
        </pc:spChg>
        <pc:spChg chg="del">
          <ac:chgData name="Jenifer Prince Devaraj" userId="c3fb109c-09d1-42a6-93f4-69472d709861" providerId="ADAL" clId="{698AD20D-1AC3-4626-A3C0-6174358D1851}" dt="2024-01-10T20:01:58.685" v="70" actId="478"/>
          <ac:spMkLst>
            <pc:docMk/>
            <pc:sldMk cId="685486999" sldId="827"/>
            <ac:spMk id="5" creationId="{B630DCA8-7F43-E13E-636A-90DBA722E50E}"/>
          </ac:spMkLst>
        </pc:spChg>
        <pc:picChg chg="add mod">
          <ac:chgData name="Jenifer Prince Devaraj" userId="c3fb109c-09d1-42a6-93f4-69472d709861" providerId="ADAL" clId="{698AD20D-1AC3-4626-A3C0-6174358D1851}" dt="2024-01-10T20:02:04.439" v="73" actId="1076"/>
          <ac:picMkLst>
            <pc:docMk/>
            <pc:sldMk cId="685486999" sldId="827"/>
            <ac:picMk id="6" creationId="{ACC444E8-1476-8CB8-2A39-EB56F96A2048}"/>
          </ac:picMkLst>
        </pc:picChg>
      </pc:sldChg>
      <pc:sldChg chg="modSp add mod">
        <pc:chgData name="Jenifer Prince Devaraj" userId="c3fb109c-09d1-42a6-93f4-69472d709861" providerId="ADAL" clId="{698AD20D-1AC3-4626-A3C0-6174358D1851}" dt="2024-01-10T20:02:41.229" v="83" actId="1076"/>
        <pc:sldMkLst>
          <pc:docMk/>
          <pc:sldMk cId="3833276492" sldId="828"/>
        </pc:sldMkLst>
        <pc:spChg chg="mod">
          <ac:chgData name="Jenifer Prince Devaraj" userId="c3fb109c-09d1-42a6-93f4-69472d709861" providerId="ADAL" clId="{698AD20D-1AC3-4626-A3C0-6174358D1851}" dt="2024-01-10T20:02:35.256" v="81" actId="20577"/>
          <ac:spMkLst>
            <pc:docMk/>
            <pc:sldMk cId="3833276492" sldId="828"/>
            <ac:spMk id="2" creationId="{822EC238-6699-280A-6AE2-C6E4FDF8D1F2}"/>
          </ac:spMkLst>
        </pc:spChg>
        <pc:picChg chg="mod">
          <ac:chgData name="Jenifer Prince Devaraj" userId="c3fb109c-09d1-42a6-93f4-69472d709861" providerId="ADAL" clId="{698AD20D-1AC3-4626-A3C0-6174358D1851}" dt="2024-01-10T20:02:41.229" v="83" actId="1076"/>
          <ac:picMkLst>
            <pc:docMk/>
            <pc:sldMk cId="3833276492" sldId="828"/>
            <ac:picMk id="6" creationId="{ACC444E8-1476-8CB8-2A39-EB56F96A2048}"/>
          </ac:picMkLst>
        </pc:picChg>
      </pc:sldChg>
      <pc:sldChg chg="add">
        <pc:chgData name="Jenifer Prince Devaraj" userId="c3fb109c-09d1-42a6-93f4-69472d709861" providerId="ADAL" clId="{698AD20D-1AC3-4626-A3C0-6174358D1851}" dt="2024-01-10T20:02:57.476" v="84" actId="2890"/>
        <pc:sldMkLst>
          <pc:docMk/>
          <pc:sldMk cId="184334682" sldId="829"/>
        </pc:sldMkLst>
      </pc:sldChg>
      <pc:sldChg chg="addSp modSp add mod">
        <pc:chgData name="Jenifer Prince Devaraj" userId="c3fb109c-09d1-42a6-93f4-69472d709861" providerId="ADAL" clId="{698AD20D-1AC3-4626-A3C0-6174358D1851}" dt="2024-01-10T20:04:21.554" v="118" actId="1076"/>
        <pc:sldMkLst>
          <pc:docMk/>
          <pc:sldMk cId="3895455483" sldId="830"/>
        </pc:sldMkLst>
        <pc:spChg chg="add mod">
          <ac:chgData name="Jenifer Prince Devaraj" userId="c3fb109c-09d1-42a6-93f4-69472d709861" providerId="ADAL" clId="{698AD20D-1AC3-4626-A3C0-6174358D1851}" dt="2024-01-10T20:04:21.554" v="118" actId="1076"/>
          <ac:spMkLst>
            <pc:docMk/>
            <pc:sldMk cId="3895455483" sldId="830"/>
            <ac:spMk id="5" creationId="{64A41DED-B8A4-0F3F-FAAF-D4B9BD39C845}"/>
          </ac:spMkLst>
        </pc:spChg>
      </pc:sldChg>
      <pc:sldChg chg="addSp delSp modSp add mod">
        <pc:chgData name="Jenifer Prince Devaraj" userId="c3fb109c-09d1-42a6-93f4-69472d709861" providerId="ADAL" clId="{698AD20D-1AC3-4626-A3C0-6174358D1851}" dt="2024-01-10T20:05:15.841" v="138" actId="1076"/>
        <pc:sldMkLst>
          <pc:docMk/>
          <pc:sldMk cId="1683101647" sldId="831"/>
        </pc:sldMkLst>
        <pc:spChg chg="mod">
          <ac:chgData name="Jenifer Prince Devaraj" userId="c3fb109c-09d1-42a6-93f4-69472d709861" providerId="ADAL" clId="{698AD20D-1AC3-4626-A3C0-6174358D1851}" dt="2024-01-10T20:04:49.627" v="133" actId="20577"/>
          <ac:spMkLst>
            <pc:docMk/>
            <pc:sldMk cId="1683101647" sldId="831"/>
            <ac:spMk id="2" creationId="{822EC238-6699-280A-6AE2-C6E4FDF8D1F2}"/>
          </ac:spMkLst>
        </pc:spChg>
        <pc:spChg chg="mod">
          <ac:chgData name="Jenifer Prince Devaraj" userId="c3fb109c-09d1-42a6-93f4-69472d709861" providerId="ADAL" clId="{698AD20D-1AC3-4626-A3C0-6174358D1851}" dt="2024-01-10T20:05:06.782" v="135" actId="1076"/>
          <ac:spMkLst>
            <pc:docMk/>
            <pc:sldMk cId="1683101647" sldId="831"/>
            <ac:spMk id="5" creationId="{64A41DED-B8A4-0F3F-FAAF-D4B9BD39C845}"/>
          </ac:spMkLst>
        </pc:spChg>
        <pc:picChg chg="add mod">
          <ac:chgData name="Jenifer Prince Devaraj" userId="c3fb109c-09d1-42a6-93f4-69472d709861" providerId="ADAL" clId="{698AD20D-1AC3-4626-A3C0-6174358D1851}" dt="2024-01-10T20:05:15.841" v="138" actId="1076"/>
          <ac:picMkLst>
            <pc:docMk/>
            <pc:sldMk cId="1683101647" sldId="831"/>
            <ac:picMk id="3" creationId="{7201CC8F-8EDB-16AC-3CE7-9FD8ECC2FF9B}"/>
          </ac:picMkLst>
        </pc:picChg>
        <pc:picChg chg="del">
          <ac:chgData name="Jenifer Prince Devaraj" userId="c3fb109c-09d1-42a6-93f4-69472d709861" providerId="ADAL" clId="{698AD20D-1AC3-4626-A3C0-6174358D1851}" dt="2024-01-10T20:05:01.328" v="134" actId="478"/>
          <ac:picMkLst>
            <pc:docMk/>
            <pc:sldMk cId="1683101647" sldId="831"/>
            <ac:picMk id="6" creationId="{ACC444E8-1476-8CB8-2A39-EB56F96A2048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3372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74164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92005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8961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47052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00591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050226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16254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00281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75483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78435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74232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442738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260839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585031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908878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535683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963210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58226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56938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697774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056426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745306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972981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12044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162846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591027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731570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52276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46714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35442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5622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15– FPGAs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15– FPGAs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15– FPGAs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15– FPGAs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15– FPGAs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15– FPGAs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074538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15– FPGAs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15– FPGAs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15– FPGAs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15– FPGAs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15– FPGAs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15– FPGAs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15– FPGAs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15– FPGAs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15– FPGAs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15– FPGAs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15– FPGAs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7" Type="http://schemas.openxmlformats.org/officeDocument/2006/relationships/image" Target="../media/image12.png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theme" Target="../theme/theme11.xml"/><Relationship Id="rId5" Type="http://schemas.openxmlformats.org/officeDocument/2006/relationships/slideLayout" Target="../slideLayouts/slideLayout34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theme" Target="../theme/theme12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13.png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  <p:sldLayoutId id="214748379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0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tags" Target="../tags/tag4.xml"/><Relationship Id="rId7" Type="http://schemas.openxmlformats.org/officeDocument/2006/relationships/image" Target="../media/image31.png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slideLayout" Target="../slideLayouts/slideLayout34.xml"/><Relationship Id="rId5" Type="http://schemas.openxmlformats.org/officeDocument/2006/relationships/tags" Target="../tags/tag6.xml"/><Relationship Id="rId4" Type="http://schemas.openxmlformats.org/officeDocument/2006/relationships/tags" Target="../tags/tag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3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37.png"/><Relationship Id="rId4" Type="http://schemas.openxmlformats.org/officeDocument/2006/relationships/image" Target="../media/image3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0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0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tags" Target="../tags/tag9.xml"/><Relationship Id="rId7" Type="http://schemas.openxmlformats.org/officeDocument/2006/relationships/image" Target="../media/image31.png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6" Type="http://schemas.openxmlformats.org/officeDocument/2006/relationships/slideLayout" Target="../slideLayouts/slideLayout34.xml"/><Relationship Id="rId5" Type="http://schemas.openxmlformats.org/officeDocument/2006/relationships/tags" Target="../tags/tag11.xml"/><Relationship Id="rId4" Type="http://schemas.openxmlformats.org/officeDocument/2006/relationships/tags" Target="../tags/tag1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0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0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0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0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0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0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0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44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46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30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Finite State Machines	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12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17" y="1124086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2217" y="2328256"/>
            <a:ext cx="10894663" cy="3651349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400" dirty="0">
                <a:ea typeface="Cambria" panose="02040503050406030204" pitchFamily="18" charset="0"/>
              </a:rPr>
              <a:t>At the end of this Lecture, the students can be able to understand</a:t>
            </a:r>
          </a:p>
          <a:p>
            <a:pPr marL="541338" indent="0" algn="just">
              <a:lnSpc>
                <a:spcPct val="150000"/>
              </a:lnSpc>
              <a:buNone/>
            </a:pPr>
            <a:r>
              <a:rPr lang="en-GB" sz="2400" dirty="0">
                <a:ea typeface="Cambria" panose="02040503050406030204" pitchFamily="18" charset="0"/>
              </a:rPr>
              <a:t>-	What is Finite State Machines.</a:t>
            </a:r>
          </a:p>
          <a:p>
            <a:pPr marL="541338" indent="0" algn="just">
              <a:lnSpc>
                <a:spcPct val="150000"/>
              </a:lnSpc>
              <a:buNone/>
            </a:pPr>
            <a:r>
              <a:rPr lang="en-GB" sz="2400" dirty="0">
                <a:ea typeface="Cambria" panose="02040503050406030204" pitchFamily="18" charset="0"/>
              </a:rPr>
              <a:t>-	How to draw the State Diagrams.</a:t>
            </a:r>
          </a:p>
          <a:p>
            <a:pPr marL="541338" indent="0" algn="just">
              <a:lnSpc>
                <a:spcPct val="150000"/>
              </a:lnSpc>
              <a:buNone/>
            </a:pPr>
            <a:r>
              <a:rPr lang="en-GB" sz="2400" dirty="0">
                <a:ea typeface="Cambria" panose="02040503050406030204" pitchFamily="18" charset="0"/>
              </a:rPr>
              <a:t>-	Real-world applications through examples of State Machines.</a:t>
            </a:r>
          </a:p>
          <a:p>
            <a:pPr marL="541338" indent="0" algn="just">
              <a:lnSpc>
                <a:spcPct val="150000"/>
              </a:lnSpc>
              <a:buNone/>
            </a:pPr>
            <a:r>
              <a:rPr lang="en-GB" sz="2400" dirty="0">
                <a:ea typeface="Cambria" panose="02040503050406030204" pitchFamily="18" charset="0"/>
              </a:rPr>
              <a:t>-	Practical demonstration of simulating State Machines.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2400" dirty="0"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007548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02" y="1125794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3294" y="2451357"/>
            <a:ext cx="10894663" cy="3651349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A Finite State Machine (FSM) is a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computational model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 used to design and describe the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behaviour of systems 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that can exist in a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finite number of states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 at any given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time. </a:t>
            </a:r>
          </a:p>
          <a:p>
            <a:pPr algn="just">
              <a:lnSpc>
                <a:spcPct val="150000"/>
              </a:lnSpc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Finite State Machines provide a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systematic and formal way 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to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model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 and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analys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e the behaviour of systems with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discrete states and transitions. 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2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482770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5872" y="1257246"/>
            <a:ext cx="10913294" cy="3651349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3000" b="1" dirty="0">
                <a:latin typeface="Cambria" panose="02040503050406030204" pitchFamily="18" charset="0"/>
                <a:ea typeface="Cambria" panose="02040503050406030204" pitchFamily="18" charset="0"/>
              </a:rPr>
              <a:t>Applications</a:t>
            </a:r>
          </a:p>
          <a:p>
            <a:pPr algn="just">
              <a:lnSpc>
                <a:spcPct val="150000"/>
              </a:lnSpc>
              <a:buFont typeface="Cambria" panose="02040503050406030204" pitchFamily="18" charset="0"/>
              <a:buChar char="­"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Digital Logic Design: 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FSMs are used to design and control digital circuits, including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counters and state machines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algn="just">
              <a:lnSpc>
                <a:spcPct val="150000"/>
              </a:lnSpc>
              <a:buFont typeface="Cambria" panose="02040503050406030204" pitchFamily="18" charset="0"/>
              <a:buChar char="­"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Automated Systems: 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FSMs are applied in various automated systems, such as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elevators, traffic lights, Vending Machines, Aerospace Systems, Security Systems and industrial processes.</a:t>
            </a:r>
          </a:p>
          <a:p>
            <a:pPr algn="just">
              <a:lnSpc>
                <a:spcPct val="150000"/>
              </a:lnSpc>
              <a:buFont typeface="Cambria" panose="02040503050406030204" pitchFamily="18" charset="0"/>
              <a:buChar char="­"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Robotics: 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FSMs are used to control the </a:t>
            </a:r>
            <a:r>
              <a:rPr lang="en-GB" sz="2600" b="1" dirty="0" err="1">
                <a:latin typeface="Cambria" panose="02040503050406030204" pitchFamily="18" charset="0"/>
                <a:ea typeface="Cambria" panose="02040503050406030204" pitchFamily="18" charset="0"/>
              </a:rPr>
              <a:t>behavior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 of robots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, guiding them through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different tasks and actions.</a:t>
            </a:r>
          </a:p>
          <a:p>
            <a:pPr algn="just">
              <a:lnSpc>
                <a:spcPct val="150000"/>
              </a:lnSpc>
              <a:buFont typeface="Cambria" panose="02040503050406030204" pitchFamily="18" charset="0"/>
              <a:buChar char="­"/>
            </a:pPr>
            <a:endParaRPr lang="en-GB" sz="26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GB" sz="2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397440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91" y="906853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Types of FSM (Sequential Circuits)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82987" y="2070606"/>
            <a:ext cx="12374987" cy="3651349"/>
          </a:xfrm>
        </p:spPr>
        <p:txBody>
          <a:bodyPr>
            <a:noAutofit/>
          </a:bodyPr>
          <a:lstStyle/>
          <a:p>
            <a:pPr marL="847725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Synchronous Sequential Circuits: </a:t>
            </a:r>
          </a:p>
          <a:p>
            <a:pPr marL="1533525" lvl="1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A digital circuit that performs specific operations on every rising edge / falling edge of a clock signal.</a:t>
            </a:r>
          </a:p>
          <a:p>
            <a:pPr marL="1533525" lvl="1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A Clock is given as input to all the flipflop Simultaneously. </a:t>
            </a:r>
          </a:p>
          <a:p>
            <a:pPr marL="847725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Asynchronous Sequential Circuits:</a:t>
            </a:r>
          </a:p>
          <a:p>
            <a:pPr marL="1533525" lvl="1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An Output that responds to sensor inputs, and transitions between states based on the occurrence of events, without being synchronized to a clock.</a:t>
            </a:r>
          </a:p>
          <a:p>
            <a:pPr marL="1533525" lvl="1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A clock will be provided only to the first Flipflop.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633239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9" y="1411898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Classes of 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7850" y="2737461"/>
            <a:ext cx="12374987" cy="3651349"/>
          </a:xfrm>
        </p:spPr>
        <p:txBody>
          <a:bodyPr>
            <a:noAutofit/>
          </a:bodyPr>
          <a:lstStyle/>
          <a:p>
            <a:pPr marL="1304925" indent="-457200" algn="just">
              <a:lnSpc>
                <a:spcPct val="150000"/>
              </a:lnSpc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Mealy machine</a:t>
            </a:r>
          </a:p>
          <a:p>
            <a:pPr marL="1304925" indent="-457200" algn="just">
              <a:lnSpc>
                <a:spcPct val="150000"/>
              </a:lnSpc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Moore machine</a:t>
            </a:r>
          </a:p>
          <a:p>
            <a:pPr marL="1304925" indent="-457200" algn="just">
              <a:lnSpc>
                <a:spcPct val="150000"/>
              </a:lnSpc>
            </a:pPr>
            <a:endParaRPr lang="en-GB" sz="26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1304925" indent="-457200" algn="just">
              <a:lnSpc>
                <a:spcPct val="150000"/>
              </a:lnSpc>
            </a:pPr>
            <a:endParaRPr lang="en-GB" sz="2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626331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30" y="1086851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Mealy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91494" y="4253042"/>
            <a:ext cx="12374987" cy="3651349"/>
          </a:xfrm>
        </p:spPr>
        <p:txBody>
          <a:bodyPr>
            <a:noAutofit/>
          </a:bodyPr>
          <a:lstStyle/>
          <a:p>
            <a:pPr marL="847725" indent="0" algn="just">
              <a:lnSpc>
                <a:spcPct val="150000"/>
              </a:lnSpc>
              <a:buNone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The output of the Mealy machine are a function of two sets of variables:-</a:t>
            </a:r>
          </a:p>
          <a:p>
            <a:pPr marL="1304925" indent="-457200" algn="just">
              <a:lnSpc>
                <a:spcPct val="150000"/>
              </a:lnSpc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	the present input conditions;</a:t>
            </a:r>
          </a:p>
          <a:p>
            <a:pPr marL="1304925" indent="-457200" algn="just">
              <a:lnSpc>
                <a:spcPct val="150000"/>
              </a:lnSpc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	the present state of the machine.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5" name="Picture 3" descr="C:\Users\gary\Documents\fsm fig1.jpg">
            <a:extLst>
              <a:ext uri="{FF2B5EF4-FFF2-40B4-BE49-F238E27FC236}">
                <a16:creationId xmlns:a16="http://schemas.microsoft.com/office/drawing/2014/main" id="{1925C80F-9C1C-BA39-A3DD-5A55870C17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46195" y="1945257"/>
            <a:ext cx="7314149" cy="250033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127664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10" y="12091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Moore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01600" y="4475327"/>
            <a:ext cx="12374987" cy="3651349"/>
          </a:xfrm>
        </p:spPr>
        <p:txBody>
          <a:bodyPr>
            <a:noAutofit/>
          </a:bodyPr>
          <a:lstStyle/>
          <a:p>
            <a:pPr marL="1304925" indent="-457200" algn="just">
              <a:lnSpc>
                <a:spcPct val="150000"/>
              </a:lnSpc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The output of a Moore machine is strictly a function of the state of the machine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2" descr="C:\Users\gary\Documents\fsm fig3.jpg">
            <a:extLst>
              <a:ext uri="{FF2B5EF4-FFF2-40B4-BE49-F238E27FC236}">
                <a16:creationId xmlns:a16="http://schemas.microsoft.com/office/drawing/2014/main" id="{F21C4671-E60E-E8DC-D8D9-E1354DFF1F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81214" y="2534758"/>
            <a:ext cx="6715172" cy="170150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854664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42" y="81911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State Diagram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089" y="1888738"/>
            <a:ext cx="11634878" cy="3651349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It consists of:</a:t>
            </a:r>
          </a:p>
          <a:p>
            <a:pPr marL="898525" algn="just">
              <a:lnSpc>
                <a:spcPct val="150000"/>
              </a:lnSpc>
              <a:buFont typeface="Calibri" panose="020F0502020204030204" pitchFamily="34" charset="0"/>
              <a:buChar char="-"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States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: Distinct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conditions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 or modes that a system can be in.</a:t>
            </a:r>
          </a:p>
          <a:p>
            <a:pPr marL="898525" algn="just">
              <a:lnSpc>
                <a:spcPct val="150000"/>
              </a:lnSpc>
              <a:buFont typeface="Calibri" panose="020F0502020204030204" pitchFamily="34" charset="0"/>
              <a:buChar char="-"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Transitions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: Rules or conditions that determine when and how the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system moves from one state to another.</a:t>
            </a:r>
          </a:p>
          <a:p>
            <a:pPr marL="898525" algn="just">
              <a:lnSpc>
                <a:spcPct val="150000"/>
              </a:lnSpc>
              <a:buFont typeface="Calibri" panose="020F0502020204030204" pitchFamily="34" charset="0"/>
              <a:buChar char="-"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Events or Inputs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: Triggers that cause the system to transition between states.</a:t>
            </a:r>
          </a:p>
          <a:p>
            <a:pPr marL="898525" algn="just">
              <a:lnSpc>
                <a:spcPct val="150000"/>
              </a:lnSpc>
              <a:buFont typeface="Calibri" panose="020F0502020204030204" pitchFamily="34" charset="0"/>
              <a:buChar char="-"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Actions or Outputs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: Responses or behaviours associated with transitions.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735273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687921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0391" y="2195612"/>
            <a:ext cx="5440060" cy="3651349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 Diagram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Example 1:  Sensors that detect the presence or absence of an object can be modelled with a two-state state machine.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1026" name="Picture 2" descr="Sensors Modules Pir Sensor | Sensors Modules">
            <a:extLst>
              <a:ext uri="{FF2B5EF4-FFF2-40B4-BE49-F238E27FC236}">
                <a16:creationId xmlns:a16="http://schemas.microsoft.com/office/drawing/2014/main" id="{8B6BF6DE-70E5-2E7C-598B-C38289B476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1551" y="2489841"/>
            <a:ext cx="5660925" cy="3181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48852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974" y="1562023"/>
            <a:ext cx="10523118" cy="3651349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 Diagram: States of Sensors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CDF86284-4272-0F72-B23D-A23E35F84504}"/>
              </a:ext>
            </a:extLst>
          </p:cNvPr>
          <p:cNvSpPr/>
          <p:nvPr/>
        </p:nvSpPr>
        <p:spPr>
          <a:xfrm>
            <a:off x="2485566" y="4055957"/>
            <a:ext cx="889140" cy="822202"/>
          </a:xfrm>
          <a:prstGeom prst="ellips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a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33E65685-32B3-11ED-A11F-090C56C4BCD1}"/>
              </a:ext>
            </a:extLst>
          </p:cNvPr>
          <p:cNvSpPr/>
          <p:nvPr/>
        </p:nvSpPr>
        <p:spPr>
          <a:xfrm>
            <a:off x="5419883" y="4098874"/>
            <a:ext cx="889140" cy="822202"/>
          </a:xfrm>
          <a:prstGeom prst="ellips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b</a:t>
            </a:r>
          </a:p>
        </p:txBody>
      </p:sp>
      <p:cxnSp>
        <p:nvCxnSpPr>
          <p:cNvPr id="14" name="Connector: Curved 13">
            <a:extLst>
              <a:ext uri="{FF2B5EF4-FFF2-40B4-BE49-F238E27FC236}">
                <a16:creationId xmlns:a16="http://schemas.microsoft.com/office/drawing/2014/main" id="{048FC45D-C09E-1801-B184-82443DF48343}"/>
              </a:ext>
            </a:extLst>
          </p:cNvPr>
          <p:cNvCxnSpPr>
            <a:stCxn id="7" idx="0"/>
            <a:endCxn id="5" idx="0"/>
          </p:cNvCxnSpPr>
          <p:nvPr/>
        </p:nvCxnSpPr>
        <p:spPr>
          <a:xfrm rot="16200000" flipH="1">
            <a:off x="4375835" y="2610257"/>
            <a:ext cx="42917" cy="2934317"/>
          </a:xfrm>
          <a:prstGeom prst="curvedConnector3">
            <a:avLst>
              <a:gd name="adj1" fmla="val -815169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Connector: Curved 16">
            <a:extLst>
              <a:ext uri="{FF2B5EF4-FFF2-40B4-BE49-F238E27FC236}">
                <a16:creationId xmlns:a16="http://schemas.microsoft.com/office/drawing/2014/main" id="{D6EDAF9A-6A9C-8623-8241-5CC047EFFCD7}"/>
              </a:ext>
            </a:extLst>
          </p:cNvPr>
          <p:cNvCxnSpPr>
            <a:cxnSpLocks/>
            <a:stCxn id="5" idx="4"/>
            <a:endCxn id="7" idx="4"/>
          </p:cNvCxnSpPr>
          <p:nvPr/>
        </p:nvCxnSpPr>
        <p:spPr>
          <a:xfrm rot="5400000" flipH="1">
            <a:off x="4375836" y="3432460"/>
            <a:ext cx="42917" cy="2934317"/>
          </a:xfrm>
          <a:prstGeom prst="curvedConnector3">
            <a:avLst>
              <a:gd name="adj1" fmla="val -932884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4F4A39FC-03C8-B90C-ED1B-07E5E34CB395}"/>
              </a:ext>
            </a:extLst>
          </p:cNvPr>
          <p:cNvSpPr txBox="1"/>
          <p:nvPr/>
        </p:nvSpPr>
        <p:spPr>
          <a:xfrm>
            <a:off x="8602613" y="3659915"/>
            <a:ext cx="565817" cy="3788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1/1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C69E1C6-3FDF-3DC5-5F70-7697B8DAFB48}"/>
              </a:ext>
            </a:extLst>
          </p:cNvPr>
          <p:cNvSpPr txBox="1"/>
          <p:nvPr/>
        </p:nvSpPr>
        <p:spPr>
          <a:xfrm>
            <a:off x="3980922" y="5441102"/>
            <a:ext cx="565817" cy="3788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0/0</a:t>
            </a:r>
          </a:p>
        </p:txBody>
      </p:sp>
      <p:cxnSp>
        <p:nvCxnSpPr>
          <p:cNvPr id="26" name="Connector: Curved 25">
            <a:extLst>
              <a:ext uri="{FF2B5EF4-FFF2-40B4-BE49-F238E27FC236}">
                <a16:creationId xmlns:a16="http://schemas.microsoft.com/office/drawing/2014/main" id="{3D345C0C-2A2F-2EA4-DDE6-1D10B79F98AE}"/>
              </a:ext>
            </a:extLst>
          </p:cNvPr>
          <p:cNvCxnSpPr>
            <a:cxnSpLocks/>
            <a:stCxn id="7" idx="3"/>
            <a:endCxn id="7" idx="1"/>
          </p:cNvCxnSpPr>
          <p:nvPr/>
        </p:nvCxnSpPr>
        <p:spPr>
          <a:xfrm rot="5400000" flipH="1">
            <a:off x="2325086" y="4467058"/>
            <a:ext cx="581384" cy="12700"/>
          </a:xfrm>
          <a:prstGeom prst="curvedConnector5">
            <a:avLst>
              <a:gd name="adj1" fmla="val -39320"/>
              <a:gd name="adj2" fmla="val 7775811"/>
              <a:gd name="adj3" fmla="val 139320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Connector: Curved 30">
            <a:extLst>
              <a:ext uri="{FF2B5EF4-FFF2-40B4-BE49-F238E27FC236}">
                <a16:creationId xmlns:a16="http://schemas.microsoft.com/office/drawing/2014/main" id="{C8A8EE44-7C79-66BA-D064-429174959C71}"/>
              </a:ext>
            </a:extLst>
          </p:cNvPr>
          <p:cNvCxnSpPr>
            <a:stCxn id="5" idx="5"/>
            <a:endCxn id="5" idx="7"/>
          </p:cNvCxnSpPr>
          <p:nvPr/>
        </p:nvCxnSpPr>
        <p:spPr>
          <a:xfrm rot="5400000" flipH="1">
            <a:off x="5888119" y="4509975"/>
            <a:ext cx="581384" cy="12700"/>
          </a:xfrm>
          <a:prstGeom prst="curvedConnector5">
            <a:avLst>
              <a:gd name="adj1" fmla="val -39320"/>
              <a:gd name="adj2" fmla="val -7596803"/>
              <a:gd name="adj3" fmla="val 139320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5033C88F-A005-4D08-B259-7DB93C3D32BE}"/>
              </a:ext>
            </a:extLst>
          </p:cNvPr>
          <p:cNvSpPr txBox="1"/>
          <p:nvPr/>
        </p:nvSpPr>
        <p:spPr>
          <a:xfrm>
            <a:off x="1127421" y="4137430"/>
            <a:ext cx="565817" cy="3788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0/0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ADED6CD1-9AF1-D975-BA0A-107631B1EECD}"/>
              </a:ext>
            </a:extLst>
          </p:cNvPr>
          <p:cNvSpPr txBox="1"/>
          <p:nvPr/>
        </p:nvSpPr>
        <p:spPr>
          <a:xfrm>
            <a:off x="7172873" y="4320527"/>
            <a:ext cx="565817" cy="3788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1/1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CC971955-5B58-D721-AAFC-6A940BB1D995}"/>
              </a:ext>
            </a:extLst>
          </p:cNvPr>
          <p:cNvSpPr txBox="1"/>
          <p:nvPr/>
        </p:nvSpPr>
        <p:spPr>
          <a:xfrm>
            <a:off x="9528739" y="3387698"/>
            <a:ext cx="18986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Inputs or Events/Outputs or Actions</a:t>
            </a:r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2670302C-E7C1-4E99-837E-B894A5B18E27}"/>
              </a:ext>
            </a:extLst>
          </p:cNvPr>
          <p:cNvSpPr/>
          <p:nvPr/>
        </p:nvSpPr>
        <p:spPr>
          <a:xfrm>
            <a:off x="8575656" y="2499208"/>
            <a:ext cx="565817" cy="589837"/>
          </a:xfrm>
          <a:prstGeom prst="ellips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solidFill>
                <a:schemeClr val="bg1"/>
              </a:solidFill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DD01A89D-D2AD-D61A-FAF9-776D5E9A40E8}"/>
              </a:ext>
            </a:extLst>
          </p:cNvPr>
          <p:cNvSpPr txBox="1"/>
          <p:nvPr/>
        </p:nvSpPr>
        <p:spPr>
          <a:xfrm>
            <a:off x="9528739" y="2639286"/>
            <a:ext cx="18986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State or Present State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E8BD838C-B75A-5964-F3B5-9A934BFF9B09}"/>
              </a:ext>
            </a:extLst>
          </p:cNvPr>
          <p:cNvSpPr txBox="1"/>
          <p:nvPr/>
        </p:nvSpPr>
        <p:spPr>
          <a:xfrm>
            <a:off x="2945278" y="3359265"/>
            <a:ext cx="61633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1/1</a:t>
            </a:r>
          </a:p>
        </p:txBody>
      </p:sp>
      <p:cxnSp>
        <p:nvCxnSpPr>
          <p:cNvPr id="44" name="Connector: Curved 43">
            <a:extLst>
              <a:ext uri="{FF2B5EF4-FFF2-40B4-BE49-F238E27FC236}">
                <a16:creationId xmlns:a16="http://schemas.microsoft.com/office/drawing/2014/main" id="{A83AC380-2667-75AD-4067-25255C09D0B8}"/>
              </a:ext>
            </a:extLst>
          </p:cNvPr>
          <p:cNvCxnSpPr>
            <a:cxnSpLocks/>
          </p:cNvCxnSpPr>
          <p:nvPr/>
        </p:nvCxnSpPr>
        <p:spPr>
          <a:xfrm>
            <a:off x="8796892" y="4679213"/>
            <a:ext cx="344581" cy="212183"/>
          </a:xfrm>
          <a:prstGeom prst="curvedConnector3">
            <a:avLst>
              <a:gd name="adj1" fmla="val -29169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Box 48">
            <a:extLst>
              <a:ext uri="{FF2B5EF4-FFF2-40B4-BE49-F238E27FC236}">
                <a16:creationId xmlns:a16="http://schemas.microsoft.com/office/drawing/2014/main" id="{61FB441C-5921-217D-8231-4AAEED6EB4E2}"/>
              </a:ext>
            </a:extLst>
          </p:cNvPr>
          <p:cNvSpPr txBox="1"/>
          <p:nvPr/>
        </p:nvSpPr>
        <p:spPr>
          <a:xfrm>
            <a:off x="9528739" y="4542405"/>
            <a:ext cx="18986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Transitions or Next States</a:t>
            </a:r>
          </a:p>
        </p:txBody>
      </p:sp>
    </p:spTree>
    <p:extLst>
      <p:ext uri="{BB962C8B-B14F-4D97-AF65-F5344CB8AC3E}">
        <p14:creationId xmlns:p14="http://schemas.microsoft.com/office/powerpoint/2010/main" val="30533578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959" y="1337923"/>
            <a:ext cx="10523118" cy="3651349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 Table: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id="{F8E9EDEC-2E58-BF2A-F6A9-8310CFD2D6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8023234"/>
              </p:ext>
            </p:extLst>
          </p:nvPr>
        </p:nvGraphicFramePr>
        <p:xfrm>
          <a:off x="1807347" y="2441846"/>
          <a:ext cx="4541689" cy="3811316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1113751">
                  <a:extLst>
                    <a:ext uri="{9D8B030D-6E8A-4147-A177-3AD203B41FA5}">
                      <a16:colId xmlns:a16="http://schemas.microsoft.com/office/drawing/2014/main" val="469835321"/>
                    </a:ext>
                  </a:extLst>
                </a:gridCol>
                <a:gridCol w="1142646">
                  <a:extLst>
                    <a:ext uri="{9D8B030D-6E8A-4147-A177-3AD203B41FA5}">
                      <a16:colId xmlns:a16="http://schemas.microsoft.com/office/drawing/2014/main" val="2884973386"/>
                    </a:ext>
                  </a:extLst>
                </a:gridCol>
                <a:gridCol w="1142646">
                  <a:extLst>
                    <a:ext uri="{9D8B030D-6E8A-4147-A177-3AD203B41FA5}">
                      <a16:colId xmlns:a16="http://schemas.microsoft.com/office/drawing/2014/main" val="1577730195"/>
                    </a:ext>
                  </a:extLst>
                </a:gridCol>
                <a:gridCol w="1142646">
                  <a:extLst>
                    <a:ext uri="{9D8B030D-6E8A-4147-A177-3AD203B41FA5}">
                      <a16:colId xmlns:a16="http://schemas.microsoft.com/office/drawing/2014/main" val="1787946477"/>
                    </a:ext>
                  </a:extLst>
                </a:gridCol>
              </a:tblGrid>
              <a:tr h="1093912">
                <a:tc>
                  <a:txBody>
                    <a:bodyPr/>
                    <a:lstStyle/>
                    <a:p>
                      <a:r>
                        <a:rPr lang="en-GB" sz="2200" dirty="0"/>
                        <a:t>Input</a:t>
                      </a:r>
                    </a:p>
                    <a:p>
                      <a:endParaRPr lang="en-GB" sz="2200" dirty="0"/>
                    </a:p>
                    <a:p>
                      <a:r>
                        <a:rPr lang="en-GB" sz="2200" dirty="0"/>
                        <a:t>     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Present State</a:t>
                      </a:r>
                    </a:p>
                    <a:p>
                      <a:r>
                        <a:rPr lang="en-GB" sz="2200" dirty="0"/>
                        <a:t>(Qn)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Next State (Qn+1)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Output</a:t>
                      </a:r>
                    </a:p>
                    <a:p>
                      <a:r>
                        <a:rPr lang="en-GB" sz="2200" dirty="0"/>
                        <a:t>    </a:t>
                      </a:r>
                    </a:p>
                    <a:p>
                      <a:r>
                        <a:rPr lang="en-GB" sz="2200" dirty="0"/>
                        <a:t>    Z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518606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6367767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8634218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2571540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9658753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D2BFA0B8-66A1-3962-CC4C-D524B3348AF2}"/>
              </a:ext>
            </a:extLst>
          </p:cNvPr>
          <p:cNvSpPr txBox="1"/>
          <p:nvPr/>
        </p:nvSpPr>
        <p:spPr>
          <a:xfrm>
            <a:off x="6779695" y="3364589"/>
            <a:ext cx="566321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a </a:t>
            </a:r>
            <a:r>
              <a:rPr lang="en-GB" sz="2200" dirty="0">
                <a:sym typeface="Wingdings" panose="05000000000000000000" pitchFamily="2" charset="2"/>
              </a:rPr>
              <a:t> Inactive State</a:t>
            </a:r>
          </a:p>
          <a:p>
            <a:r>
              <a:rPr lang="en-GB" sz="2200" dirty="0">
                <a:sym typeface="Wingdings" panose="05000000000000000000" pitchFamily="2" charset="2"/>
              </a:rPr>
              <a:t>b Active State</a:t>
            </a:r>
          </a:p>
          <a:p>
            <a:r>
              <a:rPr lang="en-GB" sz="2200" dirty="0">
                <a:sym typeface="Wingdings" panose="05000000000000000000" pitchFamily="2" charset="2"/>
              </a:rPr>
              <a:t>Input	: 0No Motion of Object 	      	  1Motion of Object</a:t>
            </a:r>
          </a:p>
          <a:p>
            <a:r>
              <a:rPr lang="en-GB" sz="2200" dirty="0">
                <a:sym typeface="Wingdings" panose="05000000000000000000" pitchFamily="2" charset="2"/>
              </a:rPr>
              <a:t>Output	: 0LED ON</a:t>
            </a:r>
          </a:p>
          <a:p>
            <a:r>
              <a:rPr lang="en-GB" sz="2200" dirty="0">
                <a:sym typeface="Wingdings" panose="05000000000000000000" pitchFamily="2" charset="2"/>
              </a:rPr>
              <a:t>                 1LED OFF </a:t>
            </a:r>
            <a:endParaRPr lang="en-GB" sz="22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F4E5C6B-39AB-A8F1-1C70-7B01E373E0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8842" y="1426754"/>
            <a:ext cx="4521199" cy="1736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59426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14" y="1006493"/>
            <a:ext cx="10523118" cy="3651349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 Assignment: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 Assign :  </a:t>
            </a:r>
            <a:r>
              <a:rPr lang="en-GB" sz="26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</a:t>
            </a:r>
            <a:r>
              <a:rPr lang="en-GB" sz="26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  <a:sym typeface="Wingdings" panose="05000000000000000000" pitchFamily="2" charset="2"/>
              </a:rPr>
              <a:t>0 and b 1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id="{F8E9EDEC-2E58-BF2A-F6A9-8310CFD2D6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5780741"/>
              </p:ext>
            </p:extLst>
          </p:nvPr>
        </p:nvGraphicFramePr>
        <p:xfrm>
          <a:off x="1807347" y="2441846"/>
          <a:ext cx="4541689" cy="3811316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1113751">
                  <a:extLst>
                    <a:ext uri="{9D8B030D-6E8A-4147-A177-3AD203B41FA5}">
                      <a16:colId xmlns:a16="http://schemas.microsoft.com/office/drawing/2014/main" val="469835321"/>
                    </a:ext>
                  </a:extLst>
                </a:gridCol>
                <a:gridCol w="1142646">
                  <a:extLst>
                    <a:ext uri="{9D8B030D-6E8A-4147-A177-3AD203B41FA5}">
                      <a16:colId xmlns:a16="http://schemas.microsoft.com/office/drawing/2014/main" val="2884973386"/>
                    </a:ext>
                  </a:extLst>
                </a:gridCol>
                <a:gridCol w="1142646">
                  <a:extLst>
                    <a:ext uri="{9D8B030D-6E8A-4147-A177-3AD203B41FA5}">
                      <a16:colId xmlns:a16="http://schemas.microsoft.com/office/drawing/2014/main" val="1577730195"/>
                    </a:ext>
                  </a:extLst>
                </a:gridCol>
                <a:gridCol w="1142646">
                  <a:extLst>
                    <a:ext uri="{9D8B030D-6E8A-4147-A177-3AD203B41FA5}">
                      <a16:colId xmlns:a16="http://schemas.microsoft.com/office/drawing/2014/main" val="1787946477"/>
                    </a:ext>
                  </a:extLst>
                </a:gridCol>
              </a:tblGrid>
              <a:tr h="1093912">
                <a:tc>
                  <a:txBody>
                    <a:bodyPr/>
                    <a:lstStyle/>
                    <a:p>
                      <a:r>
                        <a:rPr lang="en-GB" sz="2200" dirty="0"/>
                        <a:t>Input</a:t>
                      </a:r>
                    </a:p>
                    <a:p>
                      <a:endParaRPr lang="en-GB" sz="2200" dirty="0"/>
                    </a:p>
                    <a:p>
                      <a:r>
                        <a:rPr lang="en-GB" sz="2200" dirty="0"/>
                        <a:t>     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Present State</a:t>
                      </a:r>
                    </a:p>
                    <a:p>
                      <a:r>
                        <a:rPr lang="en-GB" sz="2200" dirty="0"/>
                        <a:t>(Qn)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Next State (Qn+1)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Output</a:t>
                      </a:r>
                    </a:p>
                    <a:p>
                      <a:r>
                        <a:rPr lang="en-GB" sz="2200" dirty="0"/>
                        <a:t>    </a:t>
                      </a:r>
                    </a:p>
                    <a:p>
                      <a:r>
                        <a:rPr lang="en-GB" sz="2200" dirty="0"/>
                        <a:t>    Z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518606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6367767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8634218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2571540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9658753"/>
                  </a:ext>
                </a:extLst>
              </a:tr>
            </a:tbl>
          </a:graphicData>
        </a:graphic>
      </p:graphicFrame>
      <p:pic>
        <p:nvPicPr>
          <p:cNvPr id="16" name="Picture 15">
            <a:extLst>
              <a:ext uri="{FF2B5EF4-FFF2-40B4-BE49-F238E27FC236}">
                <a16:creationId xmlns:a16="http://schemas.microsoft.com/office/drawing/2014/main" id="{AEB594D8-B85F-FC39-4EB8-C6C593A777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10887" y="1298347"/>
            <a:ext cx="2947532" cy="2488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53333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7029E03-C177-D03D-D56F-7FED00855757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12948BA-4E4D-D7E9-E609-EC590D08044B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858B762-AA21-3C50-C831-1F0BDD30FBBE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b="1" dirty="0">
                <a:solidFill>
                  <a:srgbClr val="5B5B5B"/>
                </a:solidFill>
              </a:rPr>
              <a:t>What is the Characteristic Equation of a      D flip-flop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F5FF1B0-A1FD-1701-78DB-1BA8641C4D27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82094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14" y="1202582"/>
            <a:ext cx="10523118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Excitation Table: Implement the design using D Flipflop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12" name="Table 10">
            <a:extLst>
              <a:ext uri="{FF2B5EF4-FFF2-40B4-BE49-F238E27FC236}">
                <a16:creationId xmlns:a16="http://schemas.microsoft.com/office/drawing/2014/main" id="{48765FFB-9512-CD25-7064-309B24918DD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9687973"/>
              </p:ext>
            </p:extLst>
          </p:nvPr>
        </p:nvGraphicFramePr>
        <p:xfrm>
          <a:off x="2286450" y="2174093"/>
          <a:ext cx="5319695" cy="3811316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845749">
                  <a:extLst>
                    <a:ext uri="{9D8B030D-6E8A-4147-A177-3AD203B41FA5}">
                      <a16:colId xmlns:a16="http://schemas.microsoft.com/office/drawing/2014/main" val="469835321"/>
                    </a:ext>
                  </a:extLst>
                </a:gridCol>
                <a:gridCol w="1106373">
                  <a:extLst>
                    <a:ext uri="{9D8B030D-6E8A-4147-A177-3AD203B41FA5}">
                      <a16:colId xmlns:a16="http://schemas.microsoft.com/office/drawing/2014/main" val="2884973386"/>
                    </a:ext>
                  </a:extLst>
                </a:gridCol>
                <a:gridCol w="1045751">
                  <a:extLst>
                    <a:ext uri="{9D8B030D-6E8A-4147-A177-3AD203B41FA5}">
                      <a16:colId xmlns:a16="http://schemas.microsoft.com/office/drawing/2014/main" val="1577730195"/>
                    </a:ext>
                  </a:extLst>
                </a:gridCol>
                <a:gridCol w="1187204">
                  <a:extLst>
                    <a:ext uri="{9D8B030D-6E8A-4147-A177-3AD203B41FA5}">
                      <a16:colId xmlns:a16="http://schemas.microsoft.com/office/drawing/2014/main" val="1787946477"/>
                    </a:ext>
                  </a:extLst>
                </a:gridCol>
                <a:gridCol w="1134618">
                  <a:extLst>
                    <a:ext uri="{9D8B030D-6E8A-4147-A177-3AD203B41FA5}">
                      <a16:colId xmlns:a16="http://schemas.microsoft.com/office/drawing/2014/main" val="971653026"/>
                    </a:ext>
                  </a:extLst>
                </a:gridCol>
              </a:tblGrid>
              <a:tr h="1093912">
                <a:tc>
                  <a:txBody>
                    <a:bodyPr/>
                    <a:lstStyle/>
                    <a:p>
                      <a:r>
                        <a:rPr lang="en-GB" sz="2200" dirty="0"/>
                        <a:t>Input</a:t>
                      </a:r>
                    </a:p>
                    <a:p>
                      <a:endParaRPr lang="en-GB" sz="2200" dirty="0"/>
                    </a:p>
                    <a:p>
                      <a:r>
                        <a:rPr lang="en-GB" sz="2200" dirty="0"/>
                        <a:t>     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Present State</a:t>
                      </a:r>
                    </a:p>
                    <a:p>
                      <a:r>
                        <a:rPr lang="en-GB" sz="2200" dirty="0"/>
                        <a:t>(Qn)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Next State (Qn+1)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Output</a:t>
                      </a:r>
                    </a:p>
                    <a:p>
                      <a:r>
                        <a:rPr lang="en-GB" sz="2200" dirty="0"/>
                        <a:t>    </a:t>
                      </a:r>
                    </a:p>
                    <a:p>
                      <a:r>
                        <a:rPr lang="en-GB" sz="2200" dirty="0"/>
                        <a:t>    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D Flip-Flop</a:t>
                      </a:r>
                    </a:p>
                    <a:p>
                      <a:r>
                        <a:rPr lang="en-GB" sz="2200" dirty="0"/>
                        <a:t>   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518606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6367767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8634218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2571540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9658753"/>
                  </a:ext>
                </a:extLst>
              </a:tr>
            </a:tbl>
          </a:graphicData>
        </a:graphic>
      </p:graphicFrame>
      <p:pic>
        <p:nvPicPr>
          <p:cNvPr id="16" name="Picture 15">
            <a:extLst>
              <a:ext uri="{FF2B5EF4-FFF2-40B4-BE49-F238E27FC236}">
                <a16:creationId xmlns:a16="http://schemas.microsoft.com/office/drawing/2014/main" id="{514A4496-B6A4-1F44-A32B-A9D72F6C56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48733" y="1240565"/>
            <a:ext cx="2568186" cy="2134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1678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14" y="1202582"/>
            <a:ext cx="10523118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K- Map: Find the Expression for Output(z) and (D).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56260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29" name="Table 29">
            <a:extLst>
              <a:ext uri="{FF2B5EF4-FFF2-40B4-BE49-F238E27FC236}">
                <a16:creationId xmlns:a16="http://schemas.microsoft.com/office/drawing/2014/main" id="{82BE643F-7E86-ABAD-4DC3-BB8F9C6F503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4433443"/>
              </p:ext>
            </p:extLst>
          </p:nvPr>
        </p:nvGraphicFramePr>
        <p:xfrm>
          <a:off x="2126864" y="2397935"/>
          <a:ext cx="3273653" cy="2532753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272457">
                  <a:extLst>
                    <a:ext uri="{9D8B030D-6E8A-4147-A177-3AD203B41FA5}">
                      <a16:colId xmlns:a16="http://schemas.microsoft.com/office/drawing/2014/main" val="3264547947"/>
                    </a:ext>
                  </a:extLst>
                </a:gridCol>
                <a:gridCol w="1031225">
                  <a:extLst>
                    <a:ext uri="{9D8B030D-6E8A-4147-A177-3AD203B41FA5}">
                      <a16:colId xmlns:a16="http://schemas.microsoft.com/office/drawing/2014/main" val="1037895244"/>
                    </a:ext>
                  </a:extLst>
                </a:gridCol>
                <a:gridCol w="969971">
                  <a:extLst>
                    <a:ext uri="{9D8B030D-6E8A-4147-A177-3AD203B41FA5}">
                      <a16:colId xmlns:a16="http://schemas.microsoft.com/office/drawing/2014/main" val="1060069902"/>
                    </a:ext>
                  </a:extLst>
                </a:gridCol>
              </a:tblGrid>
              <a:tr h="1018245">
                <a:tc>
                  <a:txBody>
                    <a:bodyPr/>
                    <a:lstStyle/>
                    <a:p>
                      <a:r>
                        <a:rPr lang="en-GB" dirty="0"/>
                        <a:t>        Qn</a:t>
                      </a:r>
                    </a:p>
                    <a:p>
                      <a:r>
                        <a:rPr lang="en-GB" dirty="0"/>
                        <a:t>       </a:t>
                      </a:r>
                    </a:p>
                    <a:p>
                      <a:r>
                        <a:rPr lang="en-GB" dirty="0"/>
                        <a:t>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7888960"/>
                  </a:ext>
                </a:extLst>
              </a:tr>
              <a:tr h="757254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     </a:t>
                      </a:r>
                    </a:p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6115585"/>
                  </a:ext>
                </a:extLst>
              </a:tr>
              <a:tr h="757254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7999728"/>
                  </a:ext>
                </a:extLst>
              </a:tr>
            </a:tbl>
          </a:graphicData>
        </a:graphic>
      </p:graphicFrame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9D577552-E85D-3548-3D75-19A120003FDC}"/>
              </a:ext>
            </a:extLst>
          </p:cNvPr>
          <p:cNvCxnSpPr>
            <a:cxnSpLocks/>
          </p:cNvCxnSpPr>
          <p:nvPr/>
        </p:nvCxnSpPr>
        <p:spPr>
          <a:xfrm flipH="1" flipV="1">
            <a:off x="1843954" y="2362571"/>
            <a:ext cx="1541683" cy="1056237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35BCB923-DF7B-FE3A-048F-677C9EC9CA5C}"/>
                  </a:ext>
                </a:extLst>
              </p:cNvPr>
              <p:cNvSpPr txBox="1"/>
              <p:nvPr/>
            </p:nvSpPr>
            <p:spPr>
              <a:xfrm>
                <a:off x="3763690" y="5534443"/>
                <a:ext cx="6163358" cy="37042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dirty="0"/>
                  <a:t>Z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𝑄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𝐷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35BCB923-DF7B-FE3A-048F-677C9EC9CA5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63690" y="5534443"/>
                <a:ext cx="6163358" cy="370422"/>
              </a:xfrm>
              <a:prstGeom prst="rect">
                <a:avLst/>
              </a:prstGeom>
              <a:blipFill>
                <a:blip r:embed="rId3"/>
                <a:stretch>
                  <a:fillRect l="-791" t="-9836" b="-245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2" name="Rectangle: Rounded Corners 41">
            <a:extLst>
              <a:ext uri="{FF2B5EF4-FFF2-40B4-BE49-F238E27FC236}">
                <a16:creationId xmlns:a16="http://schemas.microsoft.com/office/drawing/2014/main" id="{C1DBCB86-4470-718F-C9A1-A80210384602}"/>
              </a:ext>
            </a:extLst>
          </p:cNvPr>
          <p:cNvSpPr/>
          <p:nvPr/>
        </p:nvSpPr>
        <p:spPr>
          <a:xfrm>
            <a:off x="3663494" y="4360022"/>
            <a:ext cx="1469271" cy="454472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id="{A2733498-AAB5-E767-A76C-5C23E894C7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80120" y="1618633"/>
            <a:ext cx="3417370" cy="2473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6678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14" y="1202582"/>
            <a:ext cx="10523118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Logic Diagram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35BCB923-DF7B-FE3A-048F-677C9EC9CA5C}"/>
                  </a:ext>
                </a:extLst>
              </p:cNvPr>
              <p:cNvSpPr txBox="1"/>
              <p:nvPr/>
            </p:nvSpPr>
            <p:spPr>
              <a:xfrm>
                <a:off x="2541122" y="5239367"/>
                <a:ext cx="6163358" cy="37042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dirty="0"/>
                  <a:t>Z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𝑄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35BCB923-DF7B-FE3A-048F-677C9EC9CA5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41122" y="5239367"/>
                <a:ext cx="6163358" cy="370422"/>
              </a:xfrm>
              <a:prstGeom prst="rect">
                <a:avLst/>
              </a:prstGeom>
              <a:blipFill>
                <a:blip r:embed="rId3"/>
                <a:stretch>
                  <a:fillRect l="-890" t="-8197" b="-245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4" name="Picture 43">
            <a:extLst>
              <a:ext uri="{FF2B5EF4-FFF2-40B4-BE49-F238E27FC236}">
                <a16:creationId xmlns:a16="http://schemas.microsoft.com/office/drawing/2014/main" id="{A2733498-AAB5-E767-A76C-5C23E894C7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80120" y="1618633"/>
            <a:ext cx="3417370" cy="247343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D9A00F3-C68E-3954-A270-08F5F4E698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6393" y="2161757"/>
            <a:ext cx="6826846" cy="2670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20157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14" y="1202582"/>
            <a:ext cx="10523118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Simulation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D2159E-2190-D33A-C3FD-EEAD77740D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2341" y="1541611"/>
            <a:ext cx="8209391" cy="5024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340728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6700" y="2490825"/>
            <a:ext cx="11697340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Example 2 :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	Design and implement a Game scoring system using counter that counts in 	binary but resets to zero after reaching the count of 6.</a:t>
            </a:r>
            <a:endParaRPr lang="en-GB" sz="26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892673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330" y="1331366"/>
            <a:ext cx="11697340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Mod 6 Counter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       State Diagram</a:t>
            </a:r>
            <a:endParaRPr lang="en-GB" sz="26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D1C901C4-D7F4-24AA-89A4-84CE13D88888}"/>
              </a:ext>
            </a:extLst>
          </p:cNvPr>
          <p:cNvSpPr/>
          <p:nvPr/>
        </p:nvSpPr>
        <p:spPr>
          <a:xfrm>
            <a:off x="3396313" y="3925013"/>
            <a:ext cx="611284" cy="575921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f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F8025B6A-ACE4-5F3C-1803-2AFAE5DBF68C}"/>
              </a:ext>
            </a:extLst>
          </p:cNvPr>
          <p:cNvSpPr/>
          <p:nvPr/>
        </p:nvSpPr>
        <p:spPr>
          <a:xfrm>
            <a:off x="4186005" y="2894543"/>
            <a:ext cx="611284" cy="575921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875F5846-34E0-E1E4-3F94-E3C6078F9243}"/>
              </a:ext>
            </a:extLst>
          </p:cNvPr>
          <p:cNvSpPr/>
          <p:nvPr/>
        </p:nvSpPr>
        <p:spPr>
          <a:xfrm>
            <a:off x="5790358" y="2853079"/>
            <a:ext cx="611284" cy="575921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b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609DE86-74AC-DD8E-A452-C68B09590942}"/>
              </a:ext>
            </a:extLst>
          </p:cNvPr>
          <p:cNvSpPr/>
          <p:nvPr/>
        </p:nvSpPr>
        <p:spPr>
          <a:xfrm>
            <a:off x="6547036" y="3925012"/>
            <a:ext cx="611284" cy="575921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5D6D7700-38AC-C0D4-DC37-8135B8690183}"/>
              </a:ext>
            </a:extLst>
          </p:cNvPr>
          <p:cNvSpPr/>
          <p:nvPr/>
        </p:nvSpPr>
        <p:spPr>
          <a:xfrm>
            <a:off x="5851520" y="5108604"/>
            <a:ext cx="611284" cy="575921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d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2A11EFDE-5900-FC7F-8620-E81F0F54C805}"/>
              </a:ext>
            </a:extLst>
          </p:cNvPr>
          <p:cNvSpPr/>
          <p:nvPr/>
        </p:nvSpPr>
        <p:spPr>
          <a:xfrm>
            <a:off x="4096485" y="5170459"/>
            <a:ext cx="611284" cy="575921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e</a:t>
            </a:r>
          </a:p>
        </p:txBody>
      </p:sp>
      <p:cxnSp>
        <p:nvCxnSpPr>
          <p:cNvPr id="12" name="Connector: Curved 11">
            <a:extLst>
              <a:ext uri="{FF2B5EF4-FFF2-40B4-BE49-F238E27FC236}">
                <a16:creationId xmlns:a16="http://schemas.microsoft.com/office/drawing/2014/main" id="{8DE8F2C1-13AC-8011-C365-C47ABFB76A25}"/>
              </a:ext>
            </a:extLst>
          </p:cNvPr>
          <p:cNvCxnSpPr>
            <a:cxnSpLocks/>
            <a:endCxn id="5" idx="2"/>
          </p:cNvCxnSpPr>
          <p:nvPr/>
        </p:nvCxnSpPr>
        <p:spPr>
          <a:xfrm rot="5400000" flipH="1" flipV="1">
            <a:off x="3572726" y="3311735"/>
            <a:ext cx="742510" cy="484048"/>
          </a:xfrm>
          <a:prstGeom prst="curvedConnector2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Connector: Curved 13">
            <a:extLst>
              <a:ext uri="{FF2B5EF4-FFF2-40B4-BE49-F238E27FC236}">
                <a16:creationId xmlns:a16="http://schemas.microsoft.com/office/drawing/2014/main" id="{5889AE8F-63A1-A57D-4CCF-1254FA8B22AF}"/>
              </a:ext>
            </a:extLst>
          </p:cNvPr>
          <p:cNvCxnSpPr>
            <a:cxnSpLocks/>
            <a:stCxn id="5" idx="0"/>
            <a:endCxn id="6" idx="1"/>
          </p:cNvCxnSpPr>
          <p:nvPr/>
        </p:nvCxnSpPr>
        <p:spPr>
          <a:xfrm rot="16200000" flipH="1">
            <a:off x="5164323" y="2221867"/>
            <a:ext cx="42878" cy="1388231"/>
          </a:xfrm>
          <a:prstGeom prst="curvedConnector3">
            <a:avLst>
              <a:gd name="adj1" fmla="val -629843"/>
            </a:avLst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Connector: Curved 17">
            <a:extLst>
              <a:ext uri="{FF2B5EF4-FFF2-40B4-BE49-F238E27FC236}">
                <a16:creationId xmlns:a16="http://schemas.microsoft.com/office/drawing/2014/main" id="{CBC30526-5380-3BB8-0E76-6286CE7D086B}"/>
              </a:ext>
            </a:extLst>
          </p:cNvPr>
          <p:cNvCxnSpPr>
            <a:cxnSpLocks/>
            <a:stCxn id="6" idx="6"/>
            <a:endCxn id="7" idx="0"/>
          </p:cNvCxnSpPr>
          <p:nvPr/>
        </p:nvCxnSpPr>
        <p:spPr>
          <a:xfrm>
            <a:off x="6401642" y="3141040"/>
            <a:ext cx="451036" cy="783972"/>
          </a:xfrm>
          <a:prstGeom prst="curvedConnector2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Connector: Curved 19">
            <a:extLst>
              <a:ext uri="{FF2B5EF4-FFF2-40B4-BE49-F238E27FC236}">
                <a16:creationId xmlns:a16="http://schemas.microsoft.com/office/drawing/2014/main" id="{3E5DDBA5-E9F4-A83A-8678-5A97247BA89D}"/>
              </a:ext>
            </a:extLst>
          </p:cNvPr>
          <p:cNvCxnSpPr>
            <a:stCxn id="7" idx="4"/>
            <a:endCxn id="8" idx="6"/>
          </p:cNvCxnSpPr>
          <p:nvPr/>
        </p:nvCxnSpPr>
        <p:spPr>
          <a:xfrm rot="5400000">
            <a:off x="6209925" y="4753812"/>
            <a:ext cx="895632" cy="389874"/>
          </a:xfrm>
          <a:prstGeom prst="curvedConnector2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Connector: Curved 21">
            <a:extLst>
              <a:ext uri="{FF2B5EF4-FFF2-40B4-BE49-F238E27FC236}">
                <a16:creationId xmlns:a16="http://schemas.microsoft.com/office/drawing/2014/main" id="{B30101A1-EA02-B692-FFA3-8259D8C0B7D9}"/>
              </a:ext>
            </a:extLst>
          </p:cNvPr>
          <p:cNvCxnSpPr>
            <a:stCxn id="8" idx="3"/>
            <a:endCxn id="10" idx="5"/>
          </p:cNvCxnSpPr>
          <p:nvPr/>
        </p:nvCxnSpPr>
        <p:spPr>
          <a:xfrm rot="5400000">
            <a:off x="5248718" y="4969715"/>
            <a:ext cx="61855" cy="1322791"/>
          </a:xfrm>
          <a:prstGeom prst="curvedConnector3">
            <a:avLst>
              <a:gd name="adj1" fmla="val 605928"/>
            </a:avLst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Connector: Curved 26">
            <a:extLst>
              <a:ext uri="{FF2B5EF4-FFF2-40B4-BE49-F238E27FC236}">
                <a16:creationId xmlns:a16="http://schemas.microsoft.com/office/drawing/2014/main" id="{AB039FCE-819E-5449-4D89-1B2D62EF2376}"/>
              </a:ext>
            </a:extLst>
          </p:cNvPr>
          <p:cNvCxnSpPr>
            <a:cxnSpLocks/>
            <a:stCxn id="10" idx="2"/>
            <a:endCxn id="2" idx="4"/>
          </p:cNvCxnSpPr>
          <p:nvPr/>
        </p:nvCxnSpPr>
        <p:spPr>
          <a:xfrm rot="10800000">
            <a:off x="3701955" y="4500934"/>
            <a:ext cx="394530" cy="957486"/>
          </a:xfrm>
          <a:prstGeom prst="curvedConnector2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58475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0181" y="1768399"/>
            <a:ext cx="11697340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 Table</a:t>
            </a:r>
            <a:endParaRPr lang="en-GB" sz="26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11" name="Table 12">
            <a:extLst>
              <a:ext uri="{FF2B5EF4-FFF2-40B4-BE49-F238E27FC236}">
                <a16:creationId xmlns:a16="http://schemas.microsoft.com/office/drawing/2014/main" id="{A8643D2C-F112-A42A-EF1D-687E966879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5621986"/>
              </p:ext>
            </p:extLst>
          </p:nvPr>
        </p:nvGraphicFramePr>
        <p:xfrm>
          <a:off x="3603151" y="2811746"/>
          <a:ext cx="2873427" cy="31394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443730">
                  <a:extLst>
                    <a:ext uri="{9D8B030D-6E8A-4147-A177-3AD203B41FA5}">
                      <a16:colId xmlns:a16="http://schemas.microsoft.com/office/drawing/2014/main" val="2752553449"/>
                    </a:ext>
                  </a:extLst>
                </a:gridCol>
                <a:gridCol w="1429697">
                  <a:extLst>
                    <a:ext uri="{9D8B030D-6E8A-4147-A177-3AD203B41FA5}">
                      <a16:colId xmlns:a16="http://schemas.microsoft.com/office/drawing/2014/main" val="181053114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Present State</a:t>
                      </a:r>
                    </a:p>
                    <a:p>
                      <a:r>
                        <a:rPr lang="en-GB" dirty="0"/>
                        <a:t>Qn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Next State </a:t>
                      </a:r>
                    </a:p>
                    <a:p>
                      <a:r>
                        <a:rPr lang="en-GB" dirty="0"/>
                        <a:t>Qn+1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41504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32714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63338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31356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60641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76093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75481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9502910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805DBD7-1439-A811-80C2-C6AB733793CF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1700CE2-02AA-B972-AAFD-9019D17E09C8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CE9AAA9-1515-4F99-4C36-4279F153CDE8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b="1">
                <a:solidFill>
                  <a:srgbClr val="5B5B5B"/>
                </a:solidFill>
              </a:rPr>
              <a:t>Mod 6 Counter has how many  Combinations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F49F79A-8674-602E-C3AC-09B1356F42F8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87029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0899" y="1399607"/>
            <a:ext cx="11697340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 Assignment</a:t>
            </a:r>
            <a:endParaRPr lang="en-GB" sz="26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93ECDD0-3599-146E-4874-F88768928BA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5027616"/>
              </p:ext>
            </p:extLst>
          </p:nvPr>
        </p:nvGraphicFramePr>
        <p:xfrm>
          <a:off x="3806072" y="2319484"/>
          <a:ext cx="2873427" cy="424688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443730">
                  <a:extLst>
                    <a:ext uri="{9D8B030D-6E8A-4147-A177-3AD203B41FA5}">
                      <a16:colId xmlns:a16="http://schemas.microsoft.com/office/drawing/2014/main" val="2752553449"/>
                    </a:ext>
                  </a:extLst>
                </a:gridCol>
                <a:gridCol w="1429697">
                  <a:extLst>
                    <a:ext uri="{9D8B030D-6E8A-4147-A177-3AD203B41FA5}">
                      <a16:colId xmlns:a16="http://schemas.microsoft.com/office/drawing/2014/main" val="181053114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Present State</a:t>
                      </a:r>
                    </a:p>
                    <a:p>
                      <a:r>
                        <a:rPr lang="en-GB" dirty="0"/>
                        <a:t>Qn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Next State </a:t>
                      </a:r>
                    </a:p>
                    <a:p>
                      <a:r>
                        <a:rPr lang="en-GB" dirty="0"/>
                        <a:t>Qn+1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4150437"/>
                  </a:ext>
                </a:extLst>
              </a:tr>
              <a:tr h="202771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 q2  q1  q0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 Q2  Q1  Q0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32714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0     0     1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63338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0     0     1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0     1     0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31356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0     1     0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0     1     1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60641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0     1     1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1     0     0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76093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1     0     0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1     0     1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75481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0     0     0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46544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1     1     0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</a:t>
                      </a: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17771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1     1     1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38602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4533894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330" y="1243757"/>
            <a:ext cx="11697340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Excitation Table</a:t>
            </a:r>
            <a:endParaRPr lang="en-GB" sz="26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93ECDD0-3599-146E-4874-F88768928BA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5595462"/>
              </p:ext>
            </p:extLst>
          </p:nvPr>
        </p:nvGraphicFramePr>
        <p:xfrm>
          <a:off x="1381069" y="2005182"/>
          <a:ext cx="5435037" cy="454212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221724">
                  <a:extLst>
                    <a:ext uri="{9D8B030D-6E8A-4147-A177-3AD203B41FA5}">
                      <a16:colId xmlns:a16="http://schemas.microsoft.com/office/drawing/2014/main" val="2752553449"/>
                    </a:ext>
                  </a:extLst>
                </a:gridCol>
                <a:gridCol w="1273088">
                  <a:extLst>
                    <a:ext uri="{9D8B030D-6E8A-4147-A177-3AD203B41FA5}">
                      <a16:colId xmlns:a16="http://schemas.microsoft.com/office/drawing/2014/main" val="1810531140"/>
                    </a:ext>
                  </a:extLst>
                </a:gridCol>
                <a:gridCol w="770469">
                  <a:extLst>
                    <a:ext uri="{9D8B030D-6E8A-4147-A177-3AD203B41FA5}">
                      <a16:colId xmlns:a16="http://schemas.microsoft.com/office/drawing/2014/main" val="2329425167"/>
                    </a:ext>
                  </a:extLst>
                </a:gridCol>
                <a:gridCol w="1084878">
                  <a:extLst>
                    <a:ext uri="{9D8B030D-6E8A-4147-A177-3AD203B41FA5}">
                      <a16:colId xmlns:a16="http://schemas.microsoft.com/office/drawing/2014/main" val="1458226302"/>
                    </a:ext>
                  </a:extLst>
                </a:gridCol>
                <a:gridCol w="1084878">
                  <a:extLst>
                    <a:ext uri="{9D8B030D-6E8A-4147-A177-3AD203B41FA5}">
                      <a16:colId xmlns:a16="http://schemas.microsoft.com/office/drawing/2014/main" val="121539047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Present State</a:t>
                      </a:r>
                    </a:p>
                    <a:p>
                      <a:r>
                        <a:rPr lang="en-GB" dirty="0"/>
                        <a:t>Qn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Next State </a:t>
                      </a:r>
                    </a:p>
                    <a:p>
                      <a:r>
                        <a:rPr lang="en-GB" dirty="0"/>
                        <a:t>Qn+1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en-GB" dirty="0"/>
                        <a:t>Excitation Inputs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4150437"/>
                  </a:ext>
                </a:extLst>
              </a:tr>
              <a:tr h="202771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 q2  q1  q0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 Q2  Q1  Q0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J</a:t>
                      </a:r>
                      <a:r>
                        <a:rPr lang="en-GB" sz="1200" dirty="0"/>
                        <a:t>2</a:t>
                      </a:r>
                      <a:r>
                        <a:rPr lang="en-GB" dirty="0"/>
                        <a:t> K</a:t>
                      </a:r>
                      <a:r>
                        <a:rPr lang="en-GB" sz="1000" dirty="0"/>
                        <a:t>2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J</a:t>
                      </a:r>
                      <a:r>
                        <a:rPr lang="en-GB" sz="1200" dirty="0"/>
                        <a:t>1</a:t>
                      </a:r>
                      <a:r>
                        <a:rPr lang="en-GB" dirty="0"/>
                        <a:t> K</a:t>
                      </a:r>
                      <a:r>
                        <a:rPr lang="en-GB" sz="1000" dirty="0"/>
                        <a:t>1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J</a:t>
                      </a:r>
                      <a:r>
                        <a:rPr lang="en-GB" sz="1200" dirty="0"/>
                        <a:t>0</a:t>
                      </a:r>
                      <a:r>
                        <a:rPr lang="en-GB" dirty="0"/>
                        <a:t> K</a:t>
                      </a:r>
                      <a:r>
                        <a:rPr lang="en-GB" sz="1000" dirty="0"/>
                        <a:t>0</a:t>
                      </a:r>
                      <a:r>
                        <a:rPr lang="en-GB" dirty="0"/>
                        <a:t>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32714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63338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0     0     1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0     1     0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31356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0     1     0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0     1     1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60641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0     1     1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76093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1     0     0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75481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46544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1     1     0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</a:t>
                      </a: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103305"/>
                  </a:ext>
                </a:extLst>
              </a:tr>
              <a:tr h="39176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1     1     1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3305522"/>
                  </a:ext>
                </a:extLst>
              </a:tr>
            </a:tbl>
          </a:graphicData>
        </a:graphic>
      </p:graphicFrame>
      <p:graphicFrame>
        <p:nvGraphicFramePr>
          <p:cNvPr id="2" name="Table 6">
            <a:extLst>
              <a:ext uri="{FF2B5EF4-FFF2-40B4-BE49-F238E27FC236}">
                <a16:creationId xmlns:a16="http://schemas.microsoft.com/office/drawing/2014/main" id="{FF9618B4-0B6C-BF57-C0B1-268BF0DF69A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9619557"/>
              </p:ext>
            </p:extLst>
          </p:nvPr>
        </p:nvGraphicFramePr>
        <p:xfrm>
          <a:off x="8180203" y="3038598"/>
          <a:ext cx="3565543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564">
                  <a:extLst>
                    <a:ext uri="{9D8B030D-6E8A-4147-A177-3AD203B41FA5}">
                      <a16:colId xmlns:a16="http://schemas.microsoft.com/office/drawing/2014/main" val="1407209475"/>
                    </a:ext>
                  </a:extLst>
                </a:gridCol>
                <a:gridCol w="1005334">
                  <a:extLst>
                    <a:ext uri="{9D8B030D-6E8A-4147-A177-3AD203B41FA5}">
                      <a16:colId xmlns:a16="http://schemas.microsoft.com/office/drawing/2014/main" val="2816807520"/>
                    </a:ext>
                  </a:extLst>
                </a:gridCol>
                <a:gridCol w="939660">
                  <a:extLst>
                    <a:ext uri="{9D8B030D-6E8A-4147-A177-3AD203B41FA5}">
                      <a16:colId xmlns:a16="http://schemas.microsoft.com/office/drawing/2014/main" val="3681947557"/>
                    </a:ext>
                  </a:extLst>
                </a:gridCol>
                <a:gridCol w="873985">
                  <a:extLst>
                    <a:ext uri="{9D8B030D-6E8A-4147-A177-3AD203B41FA5}">
                      <a16:colId xmlns:a16="http://schemas.microsoft.com/office/drawing/2014/main" val="12267247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n+1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92435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12475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59740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94957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7504034"/>
                  </a:ext>
                </a:extLst>
              </a:tr>
            </a:tbl>
          </a:graphicData>
        </a:graphic>
      </p:graphicFrame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E1450BC-9653-7885-A5CD-C005F43BB05D}"/>
              </a:ext>
            </a:extLst>
          </p:cNvPr>
          <p:cNvSpPr txBox="1">
            <a:spLocks/>
          </p:cNvSpPr>
          <p:nvPr/>
        </p:nvSpPr>
        <p:spPr>
          <a:xfrm>
            <a:off x="7739280" y="2219101"/>
            <a:ext cx="4447387" cy="5655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Excitation Table of JK Flipflop</a:t>
            </a:r>
            <a:endParaRPr lang="en-GB" sz="22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068354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330" y="1243757"/>
            <a:ext cx="11697340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K- Map Expressions</a:t>
            </a:r>
            <a:endParaRPr lang="en-GB" sz="26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E938547C-A579-3991-5AA3-F5AF42758D94}"/>
                  </a:ext>
                </a:extLst>
              </p:cNvPr>
              <p:cNvSpPr txBox="1"/>
              <p:nvPr/>
            </p:nvSpPr>
            <p:spPr>
              <a:xfrm>
                <a:off x="4239621" y="2257026"/>
                <a:ext cx="6163358" cy="328397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𝐽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𝐾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𝐽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𝑞</m:t>
                              </m:r>
                            </m:e>
                            <m:sub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2</m:t>
                              </m:r>
                            </m:sub>
                          </m:sSub>
                        </m:e>
                      </m:acc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𝐾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endParaRPr lang="en-GB" sz="1800" i="1" kern="100" dirty="0">
                  <a:effectLst/>
                  <a:latin typeface="Cambria Math" panose="02040503050406030204" pitchFamily="18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𝐽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=1</m:t>
                      </m:r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𝐾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=1</m:t>
                      </m:r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E938547C-A579-3991-5AA3-F5AF42758D9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39621" y="2257026"/>
                <a:ext cx="6163358" cy="3283976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6DB28F4-80BB-5EC3-0268-B8A5236BAB9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6568235"/>
              </p:ext>
            </p:extLst>
          </p:nvPr>
        </p:nvGraphicFramePr>
        <p:xfrm>
          <a:off x="507085" y="1916796"/>
          <a:ext cx="5435037" cy="454212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221724">
                  <a:extLst>
                    <a:ext uri="{9D8B030D-6E8A-4147-A177-3AD203B41FA5}">
                      <a16:colId xmlns:a16="http://schemas.microsoft.com/office/drawing/2014/main" val="2752553449"/>
                    </a:ext>
                  </a:extLst>
                </a:gridCol>
                <a:gridCol w="1273088">
                  <a:extLst>
                    <a:ext uri="{9D8B030D-6E8A-4147-A177-3AD203B41FA5}">
                      <a16:colId xmlns:a16="http://schemas.microsoft.com/office/drawing/2014/main" val="1810531140"/>
                    </a:ext>
                  </a:extLst>
                </a:gridCol>
                <a:gridCol w="770469">
                  <a:extLst>
                    <a:ext uri="{9D8B030D-6E8A-4147-A177-3AD203B41FA5}">
                      <a16:colId xmlns:a16="http://schemas.microsoft.com/office/drawing/2014/main" val="2329425167"/>
                    </a:ext>
                  </a:extLst>
                </a:gridCol>
                <a:gridCol w="1084878">
                  <a:extLst>
                    <a:ext uri="{9D8B030D-6E8A-4147-A177-3AD203B41FA5}">
                      <a16:colId xmlns:a16="http://schemas.microsoft.com/office/drawing/2014/main" val="1458226302"/>
                    </a:ext>
                  </a:extLst>
                </a:gridCol>
                <a:gridCol w="1084878">
                  <a:extLst>
                    <a:ext uri="{9D8B030D-6E8A-4147-A177-3AD203B41FA5}">
                      <a16:colId xmlns:a16="http://schemas.microsoft.com/office/drawing/2014/main" val="121539047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Present State</a:t>
                      </a:r>
                    </a:p>
                    <a:p>
                      <a:r>
                        <a:rPr lang="en-GB" dirty="0"/>
                        <a:t>Qn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Next State </a:t>
                      </a:r>
                    </a:p>
                    <a:p>
                      <a:r>
                        <a:rPr lang="en-GB" dirty="0"/>
                        <a:t>Qn+1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en-GB" dirty="0"/>
                        <a:t>Excitation Inputs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4150437"/>
                  </a:ext>
                </a:extLst>
              </a:tr>
              <a:tr h="202771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 q2  q1  q0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 Q2  Q1  Q0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J</a:t>
                      </a:r>
                      <a:r>
                        <a:rPr lang="en-GB" sz="1200" dirty="0"/>
                        <a:t>2</a:t>
                      </a:r>
                      <a:r>
                        <a:rPr lang="en-GB" dirty="0"/>
                        <a:t> K</a:t>
                      </a:r>
                      <a:r>
                        <a:rPr lang="en-GB" sz="1000" dirty="0"/>
                        <a:t>2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J</a:t>
                      </a:r>
                      <a:r>
                        <a:rPr lang="en-GB" sz="1200" dirty="0"/>
                        <a:t>1</a:t>
                      </a:r>
                      <a:r>
                        <a:rPr lang="en-GB" dirty="0"/>
                        <a:t> K</a:t>
                      </a:r>
                      <a:r>
                        <a:rPr lang="en-GB" sz="1000" dirty="0"/>
                        <a:t>1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J</a:t>
                      </a:r>
                      <a:r>
                        <a:rPr lang="en-GB" sz="1200" dirty="0"/>
                        <a:t>0</a:t>
                      </a:r>
                      <a:r>
                        <a:rPr lang="en-GB" dirty="0"/>
                        <a:t> K</a:t>
                      </a:r>
                      <a:r>
                        <a:rPr lang="en-GB" sz="1000" dirty="0"/>
                        <a:t>0</a:t>
                      </a:r>
                      <a:r>
                        <a:rPr lang="en-GB" dirty="0"/>
                        <a:t>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32714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63338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0     0     1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0     1     0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31356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0     1     0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0     1     1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60641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0     1     1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76093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1     0     0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75481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46544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1     1     0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</a:t>
                      </a: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103305"/>
                  </a:ext>
                </a:extLst>
              </a:tr>
              <a:tr h="39176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1     1     1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33055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2996646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330" y="1243757"/>
            <a:ext cx="11697340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Logic Diagram</a:t>
            </a:r>
            <a:endParaRPr lang="en-GB" sz="26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704618-A8B2-4FDE-09A9-153FC3DFFEA9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50000"/>
          </a:blip>
          <a:stretch>
            <a:fillRect/>
          </a:stretch>
        </p:blipFill>
        <p:spPr>
          <a:xfrm>
            <a:off x="2167280" y="2283915"/>
            <a:ext cx="7756402" cy="3166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45107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330" y="1243757"/>
            <a:ext cx="11697340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Design a Mod 5 counter using J-K flipflop for an asynchronous Sequential Circuit. </a:t>
            </a:r>
            <a:endParaRPr lang="en-GB" sz="26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22EC238-6699-280A-6AE2-C6E4FDF8D1F2}"/>
              </a:ext>
            </a:extLst>
          </p:cNvPr>
          <p:cNvSpPr txBox="1">
            <a:spLocks/>
          </p:cNvSpPr>
          <p:nvPr/>
        </p:nvSpPr>
        <p:spPr>
          <a:xfrm>
            <a:off x="1434569" y="1956639"/>
            <a:ext cx="11697340" cy="5655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Step 1:</a:t>
            </a:r>
          </a:p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 Diagram	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09287AD-BC74-A588-1C2F-61F9798300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3142" y="3265409"/>
            <a:ext cx="2809875" cy="25577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6657626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22EC238-6699-280A-6AE2-C6E4FDF8D1F2}"/>
              </a:ext>
            </a:extLst>
          </p:cNvPr>
          <p:cNvSpPr txBox="1">
            <a:spLocks/>
          </p:cNvSpPr>
          <p:nvPr/>
        </p:nvSpPr>
        <p:spPr>
          <a:xfrm>
            <a:off x="642089" y="1235279"/>
            <a:ext cx="11697340" cy="5655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Step 2:</a:t>
            </a:r>
          </a:p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 Table		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1B6AEA7-F6C4-433E-93FC-FBACC7F58C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6080" y="2559325"/>
            <a:ext cx="6520180" cy="4026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56730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22EC238-6699-280A-6AE2-C6E4FDF8D1F2}"/>
              </a:ext>
            </a:extLst>
          </p:cNvPr>
          <p:cNvSpPr txBox="1">
            <a:spLocks/>
          </p:cNvSpPr>
          <p:nvPr/>
        </p:nvSpPr>
        <p:spPr>
          <a:xfrm>
            <a:off x="642089" y="1235279"/>
            <a:ext cx="11697340" cy="5655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Step 3:</a:t>
            </a:r>
          </a:p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 Assignment		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630DCA8-7F43-E13E-636A-90DBA722E50E}"/>
              </a:ext>
            </a:extLst>
          </p:cNvPr>
          <p:cNvSpPr txBox="1"/>
          <p:nvPr/>
        </p:nvSpPr>
        <p:spPr>
          <a:xfrm>
            <a:off x="3698240" y="2753930"/>
            <a:ext cx="6238240" cy="27776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14400" algn="just">
              <a:lnSpc>
                <a:spcPct val="200000"/>
              </a:lnSpc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a  ---&gt;  000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914400" algn="just">
              <a:lnSpc>
                <a:spcPct val="200000"/>
              </a:lnSpc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b  ---&gt;  001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914400" algn="just">
              <a:lnSpc>
                <a:spcPct val="200000"/>
              </a:lnSpc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c  ---&gt;  010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914400" algn="just">
              <a:lnSpc>
                <a:spcPct val="200000"/>
              </a:lnSpc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d  ---&gt;  100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914400" algn="just">
              <a:lnSpc>
                <a:spcPct val="200000"/>
              </a:lnSpc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e  ---&gt;  101	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070913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22EC238-6699-280A-6AE2-C6E4FDF8D1F2}"/>
              </a:ext>
            </a:extLst>
          </p:cNvPr>
          <p:cNvSpPr txBox="1">
            <a:spLocks/>
          </p:cNvSpPr>
          <p:nvPr/>
        </p:nvSpPr>
        <p:spPr>
          <a:xfrm>
            <a:off x="642089" y="1235279"/>
            <a:ext cx="11697340" cy="5655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Step 4:</a:t>
            </a:r>
          </a:p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Excitation Table			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CC444E8-1476-8CB8-2A39-EB56F96A20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8312" y="1686118"/>
            <a:ext cx="6124893" cy="4995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548699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22EC238-6699-280A-6AE2-C6E4FDF8D1F2}"/>
              </a:ext>
            </a:extLst>
          </p:cNvPr>
          <p:cNvSpPr txBox="1">
            <a:spLocks/>
          </p:cNvSpPr>
          <p:nvPr/>
        </p:nvSpPr>
        <p:spPr>
          <a:xfrm>
            <a:off x="642089" y="1235279"/>
            <a:ext cx="11697340" cy="5655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Step 5:</a:t>
            </a:r>
          </a:p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K Map		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CC444E8-1476-8CB8-2A39-EB56F96A20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6200" y="1386398"/>
            <a:ext cx="3045725" cy="2483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327649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22EC238-6699-280A-6AE2-C6E4FDF8D1F2}"/>
              </a:ext>
            </a:extLst>
          </p:cNvPr>
          <p:cNvSpPr txBox="1">
            <a:spLocks/>
          </p:cNvSpPr>
          <p:nvPr/>
        </p:nvSpPr>
        <p:spPr>
          <a:xfrm>
            <a:off x="642089" y="1235279"/>
            <a:ext cx="11697340" cy="5655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Step 5:</a:t>
            </a:r>
          </a:p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K Map		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CC444E8-1476-8CB8-2A39-EB56F96A20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6200" y="1386398"/>
            <a:ext cx="3045725" cy="2483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3468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22EC238-6699-280A-6AE2-C6E4FDF8D1F2}"/>
              </a:ext>
            </a:extLst>
          </p:cNvPr>
          <p:cNvSpPr txBox="1">
            <a:spLocks/>
          </p:cNvSpPr>
          <p:nvPr/>
        </p:nvSpPr>
        <p:spPr>
          <a:xfrm>
            <a:off x="642089" y="1235279"/>
            <a:ext cx="11697340" cy="5655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Step 5:</a:t>
            </a:r>
          </a:p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K Map		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CC444E8-1476-8CB8-2A39-EB56F96A20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6200" y="1386398"/>
            <a:ext cx="3045725" cy="2483865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64A41DED-B8A4-0F3F-FAAF-D4B9BD39C845}"/>
                  </a:ext>
                </a:extLst>
              </p:cNvPr>
              <p:cNvSpPr txBox="1"/>
              <p:nvPr/>
            </p:nvSpPr>
            <p:spPr>
              <a:xfrm>
                <a:off x="-548640" y="4104640"/>
                <a:ext cx="6238240" cy="203132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990600" indent="381000"/>
                <a14:m>
                  <m:oMath xmlns:m="http://schemas.openxmlformats.org/officeDocument/2006/math">
                    <m:sSub>
                      <m:sSubPr>
                        <m:ctrlPr>
                          <a:rPr lang="en-GB" sz="1800" b="1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𝑱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𝟐</m:t>
                        </m:r>
                      </m:sub>
                    </m:sSub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𝒒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𝟏</m:t>
                        </m:r>
                      </m:sub>
                    </m:sSub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𝒒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𝟎</m:t>
                        </m:r>
                      </m:sub>
                    </m:sSub>
                  </m:oMath>
                </a14:m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1163320" indent="208280"/>
                <a14:m>
                  <m:oMath xmlns:m="http://schemas.openxmlformats.org/officeDocument/2006/math"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𝑲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𝟐</m:t>
                        </m:r>
                      </m:sub>
                    </m:sSub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𝟏</m:t>
                    </m:r>
                  </m:oMath>
                </a14:m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	</a:t>
                </a:r>
              </a:p>
              <a:p>
                <a:pPr marL="1163320" indent="208280"/>
                <a14:m>
                  <m:oMath xmlns:m="http://schemas.openxmlformats.org/officeDocument/2006/math"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𝑱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𝟏</m:t>
                        </m:r>
                      </m:sub>
                    </m:sSub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𝒒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𝟎</m:t>
                        </m:r>
                      </m:sub>
                    </m:sSub>
                  </m:oMath>
                </a14:m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	</a:t>
                </a:r>
              </a:p>
              <a:p>
                <a:pPr marL="1163320" indent="208280"/>
                <a14:m>
                  <m:oMath xmlns:m="http://schemas.openxmlformats.org/officeDocument/2006/math"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𝑲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𝟏</m:t>
                        </m:r>
                      </m:sub>
                    </m:sSub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𝒒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𝟎</m:t>
                        </m:r>
                      </m:sub>
                    </m:sSub>
                  </m:oMath>
                </a14:m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</a:t>
                </a:r>
              </a:p>
              <a:p>
                <a:pPr marL="1163320" indent="208280"/>
                <a14:m>
                  <m:oMath xmlns:m="http://schemas.openxmlformats.org/officeDocument/2006/math"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𝑱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𝟎</m:t>
                        </m:r>
                      </m:sub>
                    </m:sSub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𝒒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	</a:t>
                </a:r>
              </a:p>
              <a:p>
                <a:pPr marL="1163320" indent="208280"/>
                <a14:m>
                  <m:oMath xmlns:m="http://schemas.openxmlformats.org/officeDocument/2006/math"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𝑲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𝟎</m:t>
                        </m:r>
                      </m:sub>
                    </m:sSub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𝟏</m:t>
                    </m:r>
                  </m:oMath>
                </a14:m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				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64A41DED-B8A4-0F3F-FAAF-D4B9BD39C84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548640" y="4104640"/>
                <a:ext cx="6238240" cy="2031325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9545548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22EC238-6699-280A-6AE2-C6E4FDF8D1F2}"/>
              </a:ext>
            </a:extLst>
          </p:cNvPr>
          <p:cNvSpPr txBox="1">
            <a:spLocks/>
          </p:cNvSpPr>
          <p:nvPr/>
        </p:nvSpPr>
        <p:spPr>
          <a:xfrm>
            <a:off x="642089" y="1235279"/>
            <a:ext cx="11697340" cy="5655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Step 6:</a:t>
            </a:r>
          </a:p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Logic Design		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64A41DED-B8A4-0F3F-FAAF-D4B9BD39C845}"/>
                  </a:ext>
                </a:extLst>
              </p:cNvPr>
              <p:cNvSpPr txBox="1"/>
              <p:nvPr/>
            </p:nvSpPr>
            <p:spPr>
              <a:xfrm>
                <a:off x="8727440" y="1457960"/>
                <a:ext cx="6238240" cy="203132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990600" indent="381000"/>
                <a14:m>
                  <m:oMath xmlns:m="http://schemas.openxmlformats.org/officeDocument/2006/math">
                    <m:sSub>
                      <m:sSubPr>
                        <m:ctrlPr>
                          <a:rPr lang="en-GB" sz="1800" b="1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𝑱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𝟐</m:t>
                        </m:r>
                      </m:sub>
                    </m:sSub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𝒒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𝟏</m:t>
                        </m:r>
                      </m:sub>
                    </m:sSub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𝒒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𝟎</m:t>
                        </m:r>
                      </m:sub>
                    </m:sSub>
                  </m:oMath>
                </a14:m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1163320" indent="208280"/>
                <a14:m>
                  <m:oMath xmlns:m="http://schemas.openxmlformats.org/officeDocument/2006/math"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𝑲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𝟐</m:t>
                        </m:r>
                      </m:sub>
                    </m:sSub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𝟏</m:t>
                    </m:r>
                  </m:oMath>
                </a14:m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	</a:t>
                </a:r>
              </a:p>
              <a:p>
                <a:pPr marL="1163320" indent="208280"/>
                <a14:m>
                  <m:oMath xmlns:m="http://schemas.openxmlformats.org/officeDocument/2006/math"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𝑱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𝟏</m:t>
                        </m:r>
                      </m:sub>
                    </m:sSub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𝒒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𝟎</m:t>
                        </m:r>
                      </m:sub>
                    </m:sSub>
                  </m:oMath>
                </a14:m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	</a:t>
                </a:r>
              </a:p>
              <a:p>
                <a:pPr marL="1163320" indent="208280"/>
                <a14:m>
                  <m:oMath xmlns:m="http://schemas.openxmlformats.org/officeDocument/2006/math"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𝑲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𝟏</m:t>
                        </m:r>
                      </m:sub>
                    </m:sSub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𝒒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𝟎</m:t>
                        </m:r>
                      </m:sub>
                    </m:sSub>
                  </m:oMath>
                </a14:m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</a:t>
                </a:r>
              </a:p>
              <a:p>
                <a:pPr marL="1163320" indent="208280"/>
                <a14:m>
                  <m:oMath xmlns:m="http://schemas.openxmlformats.org/officeDocument/2006/math"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𝑱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𝟎</m:t>
                        </m:r>
                      </m:sub>
                    </m:sSub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𝒒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	</a:t>
                </a:r>
              </a:p>
              <a:p>
                <a:pPr marL="1163320" indent="208280"/>
                <a14:m>
                  <m:oMath xmlns:m="http://schemas.openxmlformats.org/officeDocument/2006/math"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𝑲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𝟎</m:t>
                        </m:r>
                      </m:sub>
                    </m:sSub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𝟏</m:t>
                    </m:r>
                  </m:oMath>
                </a14:m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				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64A41DED-B8A4-0F3F-FAAF-D4B9BD39C84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727440" y="1457960"/>
                <a:ext cx="6238240" cy="2031325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Picture 2">
            <a:extLst>
              <a:ext uri="{FF2B5EF4-FFF2-40B4-BE49-F238E27FC236}">
                <a16:creationId xmlns:a16="http://schemas.microsoft.com/office/drawing/2014/main" id="{7201CC8F-8EDB-16AC-3CE7-9FD8ECC2FF9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1576" y="2797492"/>
            <a:ext cx="7862029" cy="331882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8310164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175" y="161902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6856" y="2944592"/>
            <a:ext cx="10817814" cy="3651349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[1] "Digital Design" by M. Morris Mano.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[2] "Introduction to Automata Theory, Languages, and Computation" by John E. Hopcroft and Jeffrey D. Ullman.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7011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5732552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aaf796a4-fbda-4095-85ee-a3c4600e0014"/>
  <p:tag name="SLIDO_EVENT_SECTION_UUID" val="885f9e7a-0397-4342-8ddb-f91096469b0f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2OTk5OTc2ODN9"/>
  <p:tag name="SLIDO_TYPE" val="SlidoPoll"/>
  <p:tag name="SLIDO_POLL_UUID" val="a72e5fd7-30ad-430e-81e6-45af750f4e11"/>
  <p:tag name="SLIDO_TIMELINE" val="W3sicG9sbFF1ZXN0aW9uVXVpZCI6IjRmMWI4Yzg5LWUyNzQtNDJjOS05MjFlLTM4OTk4MDJkYjM5MCIsInNob3dSZXN1bHRzIjpmYWxzZSwic2hvd0NvcnJlY3RBbnN3ZXJzIjpmYWxzZSwidm90aW5nTG9ja2VkIjpmYWxzZX0seyJwb2xsUXVlc3Rpb25VdWlkIjoiNGYxYjhjODktZTI3NC00MmM5LTkyMWUtMzg5OTgwMmRiMzkwIiwic2hvd1Jlc3VsdHMiOnRydWUsInNob3dDb3JyZWN0QW5zd2VycyI6ZmFsc2UsInZvdGluZ0xvY2tlZCI6ZmFsc2V9XQ==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OpenText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DAwMTQ2ODd9"/>
  <p:tag name="SLIDO_TYPE" val="SlidoPoll"/>
  <p:tag name="SLIDO_POLL_UUID" val="82dd85b1-0f45-428f-9d34-12a819db2e05"/>
  <p:tag name="SLIDO_TIMELINE" val="W3sicG9sbFF1ZXN0aW9uVXVpZCI6IjE1NjE4ZGY0LTZjOGEtNDcwZi1hN2IyLTRlZmY0NTBjMjM1YSIsInNob3dSZXN1bHRzIjpmYWxzZSwic2hvd0NvcnJlY3RBbnN3ZXJzIjpmYWxzZSwidm90aW5nTG9ja2VkIjpmYWxzZX0seyJwb2xsUXVlc3Rpb25VdWlkIjoiMTU2MThkZjQtNmM4YS00NzBmLWE3YjItNGVmZjQ1MGMyMzVhIiwic2hvd1Jlc3VsdHMiOnRydWUsInNob3dDb3JyZWN0QW5zd2VycyI6dHJ1ZSwidm90aW5nTG9ja2VkIjpmYWxzZX1d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MultipleChoice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1849</Words>
  <Application>Microsoft Office PowerPoint</Application>
  <PresentationFormat>Widescreen</PresentationFormat>
  <Paragraphs>589</Paragraphs>
  <Slides>36</Slides>
  <Notes>32</Notes>
  <HiddenSlides>7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36</vt:i4>
      </vt:variant>
    </vt:vector>
  </HeadingPairs>
  <TitlesOfParts>
    <vt:vector size="62" baseType="lpstr">
      <vt:lpstr>Arial</vt:lpstr>
      <vt:lpstr>Calibri</vt:lpstr>
      <vt:lpstr>Calibri Light</vt:lpstr>
      <vt:lpstr>Cambria</vt:lpstr>
      <vt:lpstr>Cambria Math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Learning Outcomes</vt:lpstr>
      <vt:lpstr>Finite State Machines</vt:lpstr>
      <vt:lpstr>PowerPoint Presentation</vt:lpstr>
      <vt:lpstr>Types of FSM (Sequential Circuits)</vt:lpstr>
      <vt:lpstr>Classes of Finite State Machines</vt:lpstr>
      <vt:lpstr>Mealy Machines</vt:lpstr>
      <vt:lpstr>Moore Machines</vt:lpstr>
      <vt:lpstr>State Diagram</vt:lpstr>
      <vt:lpstr>Finite State Machines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9</cp:revision>
  <dcterms:created xsi:type="dcterms:W3CDTF">2021-03-09T15:35:42Z</dcterms:created>
  <dcterms:modified xsi:type="dcterms:W3CDTF">2024-01-10T20:06:28Z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  <property fmtid="{D5CDD505-2E9C-101B-9397-08002B2CF9AE}" pid="3" name="SlidoAppVersion">
    <vt:lpwstr>1.7.1.4619</vt:lpwstr>
  </property>
</Properties>
</file>