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3"/>
  </p:notesMasterIdLst>
  <p:handoutMasterIdLst>
    <p:handoutMasterId r:id="rId14"/>
  </p:handoutMasterIdLst>
  <p:sldIdLst>
    <p:sldId id="2435" r:id="rId2"/>
    <p:sldId id="2438" r:id="rId3"/>
    <p:sldId id="2439" r:id="rId4"/>
    <p:sldId id="259" r:id="rId5"/>
    <p:sldId id="260" r:id="rId6"/>
    <p:sldId id="2440" r:id="rId7"/>
    <p:sldId id="2441" r:id="rId8"/>
    <p:sldId id="2443" r:id="rId9"/>
    <p:sldId id="2442" r:id="rId10"/>
    <p:sldId id="2433" r:id="rId11"/>
    <p:sldId id="244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98989"/>
    <a:srgbClr val="2F3342"/>
    <a:srgbClr val="A53F52"/>
    <a:srgbClr val="2C2153"/>
    <a:srgbClr val="E99757"/>
    <a:srgbClr val="01023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52783" autoAdjust="0"/>
  </p:normalViewPr>
  <p:slideViewPr>
    <p:cSldViewPr snapToGrid="0">
      <p:cViewPr varScale="1">
        <p:scale>
          <a:sx n="73" d="100"/>
          <a:sy n="73" d="100"/>
        </p:scale>
        <p:origin x="618" y="54"/>
      </p:cViewPr>
      <p:guideLst>
        <p:guide orient="horz" pos="2160"/>
        <p:guide pos="3840"/>
      </p:guideLst>
    </p:cSldViewPr>
  </p:slideViewPr>
  <p:notesTextViewPr>
    <p:cViewPr>
      <p:scale>
        <a:sx n="1" d="1"/>
        <a:sy n="1" d="1"/>
      </p:scale>
      <p:origin x="0" y="0"/>
    </p:cViewPr>
  </p:notesTextViewPr>
  <p:notesViewPr>
    <p:cSldViewPr snapToGrid="0">
      <p:cViewPr varScale="1">
        <p:scale>
          <a:sx n="60" d="100"/>
          <a:sy n="60" d="100"/>
        </p:scale>
        <p:origin x="3187"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F97DFCF-F890-A143-9133-C8B65C9B01E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FE2C281-2434-D94F-B4BD-BA3CD4DB8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66D5B4E-BF3E-3B45-A4BA-D6C3B92870D7}" type="datetimeFigureOut">
              <a:rPr lang="en-US" smtClean="0"/>
              <a:t>7/8/2023</a:t>
            </a:fld>
            <a:endParaRPr lang="en-US" dirty="0"/>
          </a:p>
        </p:txBody>
      </p:sp>
      <p:sp>
        <p:nvSpPr>
          <p:cNvPr id="4" name="Footer Placeholder 3">
            <a:extLst>
              <a:ext uri="{FF2B5EF4-FFF2-40B4-BE49-F238E27FC236}">
                <a16:creationId xmlns:a16="http://schemas.microsoft.com/office/drawing/2014/main" id="{5C17CBFA-633D-5540-AFAA-BE1F495EC62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26B5631-D714-AD41-853B-A883ADC344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65AE8BC-2AB3-9E4C-9797-2A6F8A74C74E}" type="slidenum">
              <a:rPr lang="en-US" smtClean="0"/>
              <a:t>‹#›</a:t>
            </a:fld>
            <a:endParaRPr lang="en-US" dirty="0"/>
          </a:p>
        </p:txBody>
      </p:sp>
    </p:spTree>
    <p:extLst>
      <p:ext uri="{BB962C8B-B14F-4D97-AF65-F5344CB8AC3E}">
        <p14:creationId xmlns:p14="http://schemas.microsoft.com/office/powerpoint/2010/main" val="42739870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A8621B-8C8E-49BA-8772-41D0FE75A082}" type="datetimeFigureOut">
              <a:rPr lang="en-US" smtClean="0"/>
              <a:t>7/8/2023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8B34ED-4CDD-41C9-90F7-D768D5559A6F}" type="slidenum">
              <a:rPr lang="en-US" smtClean="0"/>
              <a:t>‹#›</a:t>
            </a:fld>
            <a:endParaRPr lang="en-US" dirty="0"/>
          </a:p>
        </p:txBody>
      </p:sp>
    </p:spTree>
    <p:extLst>
      <p:ext uri="{BB962C8B-B14F-4D97-AF65-F5344CB8AC3E}">
        <p14:creationId xmlns:p14="http://schemas.microsoft.com/office/powerpoint/2010/main" val="4225970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goal of this project is to produce an intelligent virtual assistant that smoothly interacts with smart home gadgets and offers user-friendly control systems and individualised interactions.</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228B34ED-4CDD-41C9-90F7-D768D5559A6F}" type="slidenum">
              <a:rPr lang="en-US" smtClean="0"/>
              <a:t>3</a:t>
            </a:fld>
            <a:endParaRPr lang="en-US" dirty="0"/>
          </a:p>
        </p:txBody>
      </p:sp>
    </p:spTree>
    <p:extLst>
      <p:ext uri="{BB962C8B-B14F-4D97-AF65-F5344CB8AC3E}">
        <p14:creationId xmlns:p14="http://schemas.microsoft.com/office/powerpoint/2010/main" val="4841129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We did an extensive examination of the body of research on smart homes or intelligent virtual assistants in order to build the groundwork for our project. We were able to comprehend the state of the art at the time, pinpoint the main difficulties and possibilities, and investigate the various methods and technologies applied to related projects thanks to this literature research.  </a:t>
            </a:r>
            <a:endParaRPr lang="en-US" dirty="0" smtClean="0"/>
          </a:p>
          <a:p>
            <a:endParaRPr lang="en-GB" dirty="0"/>
          </a:p>
        </p:txBody>
      </p:sp>
      <p:sp>
        <p:nvSpPr>
          <p:cNvPr id="4" name="Slide Number Placeholder 3"/>
          <p:cNvSpPr>
            <a:spLocks noGrp="1"/>
          </p:cNvSpPr>
          <p:nvPr>
            <p:ph type="sldNum" sz="quarter" idx="10"/>
          </p:nvPr>
        </p:nvSpPr>
        <p:spPr/>
        <p:txBody>
          <a:bodyPr/>
          <a:lstStyle/>
          <a:p>
            <a:fld id="{228B34ED-4CDD-41C9-90F7-D768D5559A6F}" type="slidenum">
              <a:rPr lang="en-US" smtClean="0"/>
              <a:t>4</a:t>
            </a:fld>
            <a:endParaRPr lang="en-US" dirty="0"/>
          </a:p>
        </p:txBody>
      </p:sp>
    </p:spTree>
    <p:extLst>
      <p:ext uri="{BB962C8B-B14F-4D97-AF65-F5344CB8AC3E}">
        <p14:creationId xmlns:p14="http://schemas.microsoft.com/office/powerpoint/2010/main" val="9244728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We used an approach centred around users for both the planning and implementation processes. To comprehend their wants, problems, and preferences, we performed a thorough user study. With the use of this data, we produced prototypes and tested our solution's usability and efficacy during the design process. At key factors during the course of the implementation method, we additionally took customer into consideration to ensure their needs had been met.</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We used an agile development methodology as far as particular frameworks or techniques are concerned. This gave us the opportunity to iteratively develop our solution in response to customer input and shifting needs.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28B34ED-4CDD-41C9-90F7-D768D5559A6F}" type="slidenum">
              <a:rPr lang="en-US" smtClean="0"/>
              <a:t>5</a:t>
            </a:fld>
            <a:endParaRPr lang="en-US" dirty="0"/>
          </a:p>
        </p:txBody>
      </p:sp>
    </p:spTree>
    <p:extLst>
      <p:ext uri="{BB962C8B-B14F-4D97-AF65-F5344CB8AC3E}">
        <p14:creationId xmlns:p14="http://schemas.microsoft.com/office/powerpoint/2010/main" val="13600104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Furthermore, fascinating patterns and trends were found in our examination of customer comments and preferences. Users frequently cited the intelligent personal assistant's convenience, usability, and increased efficiency in handling their smart home gadgets as reasons for their high level of happiness.  </a:t>
            </a:r>
            <a:endParaRPr lang="en-US"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228B34ED-4CDD-41C9-90F7-D768D5559A6F}" type="slidenum">
              <a:rPr lang="en-US" smtClean="0"/>
              <a:t>6</a:t>
            </a:fld>
            <a:endParaRPr lang="en-US" dirty="0"/>
          </a:p>
        </p:txBody>
      </p:sp>
    </p:spTree>
    <p:extLst>
      <p:ext uri="{BB962C8B-B14F-4D97-AF65-F5344CB8AC3E}">
        <p14:creationId xmlns:p14="http://schemas.microsoft.com/office/powerpoint/2010/main" val="6993084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 The frequent engagement with the intelligent virtual assistant is crucial for maximising user pleasure, as evidenced by the significant association between device frequency of use and user contentment. Our technology enriches the smart home experiences and successfully satisfies user wants and preferences, according to this research, which also implies that greater usage of the assistant results in better levels of user satisfaction. We may further optimise the design and features of the smart personal assistant in order to promote frequent and valuable interactions by knowing this association.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28B34ED-4CDD-41C9-90F7-D768D5559A6F}" type="slidenum">
              <a:rPr lang="en-US" smtClean="0"/>
              <a:t>7</a:t>
            </a:fld>
            <a:endParaRPr lang="en-US" dirty="0"/>
          </a:p>
        </p:txBody>
      </p:sp>
    </p:spTree>
    <p:extLst>
      <p:ext uri="{BB962C8B-B14F-4D97-AF65-F5344CB8AC3E}">
        <p14:creationId xmlns:p14="http://schemas.microsoft.com/office/powerpoint/2010/main" val="30336112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Finally, user research and usability tests in actual smart home scenarios would yield useful information for improving the design or user experience of the assistant. These suggestions pave the way for further research and development projects aimed at improving smart home technology and producing more clever and user-focused solutions.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28B34ED-4CDD-41C9-90F7-D768D5559A6F}" type="slidenum">
              <a:rPr lang="en-US" smtClean="0"/>
              <a:t>8</a:t>
            </a:fld>
            <a:endParaRPr lang="en-US" dirty="0"/>
          </a:p>
        </p:txBody>
      </p:sp>
    </p:spTree>
    <p:extLst>
      <p:ext uri="{BB962C8B-B14F-4D97-AF65-F5344CB8AC3E}">
        <p14:creationId xmlns:p14="http://schemas.microsoft.com/office/powerpoint/2010/main" val="38160368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 </a:t>
            </a:r>
            <a:r>
              <a:rPr lang="en-GB" dirty="0" smtClean="0"/>
              <a:t>Our initiative promises a more comfortable and tailored smart home experience by providing insightful analysis and suggestions for further study and application.</a:t>
            </a: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228B34ED-4CDD-41C9-90F7-D768D5559A6F}" type="slidenum">
              <a:rPr lang="en-US" smtClean="0"/>
              <a:t>9</a:t>
            </a:fld>
            <a:endParaRPr lang="en-US" dirty="0"/>
          </a:p>
        </p:txBody>
      </p:sp>
    </p:spTree>
    <p:extLst>
      <p:ext uri="{BB962C8B-B14F-4D97-AF65-F5344CB8AC3E}">
        <p14:creationId xmlns:p14="http://schemas.microsoft.com/office/powerpoint/2010/main" val="15551408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28B34ED-4CDD-41C9-90F7-D768D5559A6F}" type="slidenum">
              <a:rPr lang="en-US" smtClean="0"/>
              <a:t>11</a:t>
            </a:fld>
            <a:endParaRPr lang="en-US" dirty="0"/>
          </a:p>
        </p:txBody>
      </p:sp>
    </p:spTree>
    <p:extLst>
      <p:ext uri="{BB962C8B-B14F-4D97-AF65-F5344CB8AC3E}">
        <p14:creationId xmlns:p14="http://schemas.microsoft.com/office/powerpoint/2010/main" val="11872606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42A27944-63F0-4B2F-AD45-448C6DF71C85}"/>
              </a:ext>
            </a:extLst>
          </p:cNvPr>
          <p:cNvSpPr>
            <a:spLocks noGrp="1"/>
          </p:cNvSpPr>
          <p:nvPr>
            <p:ph type="ftr" sz="quarter" idx="11"/>
          </p:nvPr>
        </p:nvSpPr>
        <p:spPr/>
        <p:txBody>
          <a:bodyPr/>
          <a:lstStyle/>
          <a:p>
            <a:r>
              <a:rPr lang="en-US" dirty="0"/>
              <a:t>Add a footer</a:t>
            </a:r>
          </a:p>
        </p:txBody>
      </p:sp>
      <p:sp>
        <p:nvSpPr>
          <p:cNvPr id="6" name="Slide Number Placeholder 5">
            <a:extLst>
              <a:ext uri="{FF2B5EF4-FFF2-40B4-BE49-F238E27FC236}">
                <a16:creationId xmlns:a16="http://schemas.microsoft.com/office/drawing/2014/main" id="{AF5DAC0D-26BC-4E19-94BF-7F158080FB62}"/>
              </a:ext>
            </a:extLst>
          </p:cNvPr>
          <p:cNvSpPr>
            <a:spLocks noGrp="1"/>
          </p:cNvSpPr>
          <p:nvPr>
            <p:ph type="sldNum" sz="quarter" idx="12"/>
          </p:nvPr>
        </p:nvSpPr>
        <p:spPr/>
        <p:txBody>
          <a:bodyPr/>
          <a:lstStyle/>
          <a:p>
            <a:fld id="{8C2E478F-E849-4A8C-AF1F-CBCC78A7CBFA}" type="slidenum">
              <a:rPr lang="en-US" smtClean="0"/>
              <a:t>‹#›</a:t>
            </a:fld>
            <a:endParaRPr lang="en-US" dirty="0"/>
          </a:p>
        </p:txBody>
      </p:sp>
      <p:sp>
        <p:nvSpPr>
          <p:cNvPr id="2" name="Title 1">
            <a:extLst>
              <a:ext uri="{FF2B5EF4-FFF2-40B4-BE49-F238E27FC236}">
                <a16:creationId xmlns:a16="http://schemas.microsoft.com/office/drawing/2014/main" id="{2C63BDE4-1CD0-AC4C-A2A9-C858427B0E20}"/>
              </a:ext>
            </a:extLst>
          </p:cNvPr>
          <p:cNvSpPr>
            <a:spLocks noGrp="1"/>
          </p:cNvSpPr>
          <p:nvPr>
            <p:ph type="title" hasCustomPrompt="1"/>
          </p:nvPr>
        </p:nvSpPr>
        <p:spPr/>
        <p:txBody>
          <a:bodyPr/>
          <a:lstStyle>
            <a:lvl1pPr>
              <a:lnSpc>
                <a:spcPct val="100000"/>
              </a:lnSpc>
              <a:defRPr/>
            </a:lvl1pPr>
          </a:lstStyle>
          <a:p>
            <a:r>
              <a:rPr lang="en-US" dirty="0"/>
              <a:t>CLICK TO EDIT MASTER TITLE STYLE</a:t>
            </a:r>
          </a:p>
        </p:txBody>
      </p:sp>
      <p:sp>
        <p:nvSpPr>
          <p:cNvPr id="8" name="Text Placeholder 2">
            <a:extLst>
              <a:ext uri="{FF2B5EF4-FFF2-40B4-BE49-F238E27FC236}">
                <a16:creationId xmlns:a16="http://schemas.microsoft.com/office/drawing/2014/main" id="{67265051-1E5A-D844-BA21-383315517276}"/>
              </a:ext>
            </a:extLst>
          </p:cNvPr>
          <p:cNvSpPr>
            <a:spLocks noGrp="1"/>
          </p:cNvSpPr>
          <p:nvPr>
            <p:ph idx="1"/>
          </p:nvPr>
        </p:nvSpPr>
        <p:spPr>
          <a:xfrm>
            <a:off x="594519" y="1690117"/>
            <a:ext cx="10989920" cy="4486845"/>
          </a:xfrm>
          <a:prstGeom prst="rect">
            <a:avLst/>
          </a:prstGeom>
        </p:spPr>
        <p:txBody>
          <a:bodyPr vert="horz" lIns="91440" tIns="45720" rIns="91440" bIns="45720" rtlCol="0">
            <a:normAutofit/>
          </a:bodyPr>
          <a:lstStyle>
            <a:lvl1pPr>
              <a:lnSpc>
                <a:spcPct val="150000"/>
              </a:lnSpc>
              <a:defRPr/>
            </a:lvl1pPr>
            <a:lvl2pPr>
              <a:lnSpc>
                <a:spcPct val="150000"/>
              </a:lnSpc>
              <a:defRPr/>
            </a:lvl2pPr>
            <a:lvl3pPr>
              <a:lnSpc>
                <a:spcPct val="150000"/>
              </a:lnSpc>
              <a:defRPr/>
            </a:lvl3pPr>
            <a:lvl4pPr>
              <a:lnSpc>
                <a:spcPct val="150000"/>
              </a:lnSpc>
              <a:defRPr/>
            </a:lvl4pPr>
            <a:lvl5pPr>
              <a:lnSpc>
                <a:spcPct val="15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Text Placeholder 5">
            <a:extLst>
              <a:ext uri="{FF2B5EF4-FFF2-40B4-BE49-F238E27FC236}">
                <a16:creationId xmlns:a16="http://schemas.microsoft.com/office/drawing/2014/main" id="{2914F6FF-E574-0340-AD3E-E6747297E034}"/>
              </a:ext>
            </a:extLst>
          </p:cNvPr>
          <p:cNvSpPr>
            <a:spLocks noGrp="1"/>
          </p:cNvSpPr>
          <p:nvPr>
            <p:ph type="body" sz="quarter" idx="32" hasCustomPrompt="1"/>
          </p:nvPr>
        </p:nvSpPr>
        <p:spPr>
          <a:xfrm>
            <a:off x="594519" y="1262642"/>
            <a:ext cx="11002962" cy="353872"/>
          </a:xfrm>
        </p:spPr>
        <p:txBody>
          <a:bodyPr anchor="ctr">
            <a:noAutofit/>
          </a:bodyPr>
          <a:lstStyle>
            <a:lvl1pPr marL="0" indent="0" algn="ctr">
              <a:lnSpc>
                <a:spcPct val="100000"/>
              </a:lnSpc>
              <a:buNone/>
              <a:defRPr sz="2000" spc="600">
                <a:solidFill>
                  <a:srgbClr val="898989"/>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dirty="0"/>
              <a:t>SUBTITLE</a:t>
            </a:r>
            <a:endParaRPr lang="en-ZA" dirty="0"/>
          </a:p>
        </p:txBody>
      </p:sp>
    </p:spTree>
    <p:extLst>
      <p:ext uri="{BB962C8B-B14F-4D97-AF65-F5344CB8AC3E}">
        <p14:creationId xmlns:p14="http://schemas.microsoft.com/office/powerpoint/2010/main" val="15351820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E635FD8-712D-4EE2-A5B6-3DD8DE9C25E9}"/>
              </a:ext>
            </a:extLst>
          </p:cNvPr>
          <p:cNvSpPr>
            <a:spLocks noGrp="1"/>
          </p:cNvSpPr>
          <p:nvPr>
            <p:ph type="pic" sz="quarter" idx="10"/>
          </p:nvPr>
        </p:nvSpPr>
        <p:spPr>
          <a:xfrm>
            <a:off x="0" y="0"/>
            <a:ext cx="12192000" cy="6858000"/>
          </a:xfrm>
        </p:spPr>
        <p:txBody>
          <a:bodyPr/>
          <a:lstStyle>
            <a:lvl1pPr marL="0" indent="0" algn="ctr">
              <a:buNone/>
              <a:defRPr/>
            </a:lvl1pPr>
          </a:lstStyle>
          <a:p>
            <a:r>
              <a:rPr lang="en-US" dirty="0" smtClean="0"/>
              <a:t>Click icon to add picture</a:t>
            </a:r>
            <a:endParaRPr lang="en-US" dirty="0"/>
          </a:p>
        </p:txBody>
      </p:sp>
      <p:sp>
        <p:nvSpPr>
          <p:cNvPr id="4" name="Title 1">
            <a:extLst>
              <a:ext uri="{FF2B5EF4-FFF2-40B4-BE49-F238E27FC236}">
                <a16:creationId xmlns:a16="http://schemas.microsoft.com/office/drawing/2014/main" id="{01219AD9-34B1-4C27-8648-E7D7C69C07F9}"/>
              </a:ext>
            </a:extLst>
          </p:cNvPr>
          <p:cNvSpPr>
            <a:spLocks noGrp="1"/>
          </p:cNvSpPr>
          <p:nvPr>
            <p:ph type="title" hasCustomPrompt="1"/>
          </p:nvPr>
        </p:nvSpPr>
        <p:spPr>
          <a:xfrm>
            <a:off x="702365" y="3013675"/>
            <a:ext cx="10787270" cy="830649"/>
          </a:xfrm>
        </p:spPr>
        <p:txBody>
          <a:bodyPr anchor="ctr"/>
          <a:lstStyle>
            <a:lvl1pPr algn="ctr">
              <a:defRPr sz="6000" spc="300">
                <a:solidFill>
                  <a:schemeClr val="bg1"/>
                </a:solidFill>
              </a:defRPr>
            </a:lvl1pPr>
          </a:lstStyle>
          <a:p>
            <a:r>
              <a:rPr lang="en-US" dirty="0"/>
              <a:t>CLICK TO EDIT MASTER TITLE</a:t>
            </a:r>
          </a:p>
        </p:txBody>
      </p:sp>
      <p:sp>
        <p:nvSpPr>
          <p:cNvPr id="5" name="Text Placeholder 2">
            <a:extLst>
              <a:ext uri="{FF2B5EF4-FFF2-40B4-BE49-F238E27FC236}">
                <a16:creationId xmlns:a16="http://schemas.microsoft.com/office/drawing/2014/main" id="{40849B93-E2CE-4654-9EC7-7DFA141A5500}"/>
              </a:ext>
            </a:extLst>
          </p:cNvPr>
          <p:cNvSpPr>
            <a:spLocks noGrp="1"/>
          </p:cNvSpPr>
          <p:nvPr>
            <p:ph type="body" idx="1" hasCustomPrompt="1"/>
          </p:nvPr>
        </p:nvSpPr>
        <p:spPr>
          <a:xfrm>
            <a:off x="3470275" y="3890624"/>
            <a:ext cx="5251450" cy="365125"/>
          </a:xfrm>
        </p:spPr>
        <p:txBody>
          <a:bodyPr anchor="ctr"/>
          <a:lstStyle>
            <a:lvl1pPr marL="0" indent="0" algn="ctr">
              <a:lnSpc>
                <a:spcPct val="100000"/>
              </a:lnSpc>
              <a:buNone/>
              <a:defRPr sz="2400" spc="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Tree>
    <p:extLst>
      <p:ext uri="{BB962C8B-B14F-4D97-AF65-F5344CB8AC3E}">
        <p14:creationId xmlns:p14="http://schemas.microsoft.com/office/powerpoint/2010/main" val="3182303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1">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912AA41C-A030-4521-8130-6A8E4543F277}"/>
              </a:ext>
            </a:extLst>
          </p:cNvPr>
          <p:cNvSpPr>
            <a:spLocks noGrp="1"/>
          </p:cNvSpPr>
          <p:nvPr>
            <p:ph type="pic" sz="quarter" idx="13"/>
          </p:nvPr>
        </p:nvSpPr>
        <p:spPr>
          <a:xfrm>
            <a:off x="0" y="0"/>
            <a:ext cx="6096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4242487 w 6096000"/>
              <a:gd name="connsiteY2" fmla="*/ 6833286 h 6858000"/>
              <a:gd name="connsiteX3" fmla="*/ 0 w 6096000"/>
              <a:gd name="connsiteY3" fmla="*/ 6858000 h 6858000"/>
              <a:gd name="connsiteX4" fmla="*/ 0 w 6096000"/>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96000" h="6858000">
                <a:moveTo>
                  <a:pt x="0" y="0"/>
                </a:moveTo>
                <a:lnTo>
                  <a:pt x="6096000" y="0"/>
                </a:lnTo>
                <a:lnTo>
                  <a:pt x="4242487" y="6833286"/>
                </a:lnTo>
                <a:lnTo>
                  <a:pt x="0" y="6858000"/>
                </a:lnTo>
                <a:lnTo>
                  <a:pt x="0" y="0"/>
                </a:lnTo>
                <a:close/>
              </a:path>
            </a:pathLst>
          </a:custGeom>
          <a:effectLst>
            <a:innerShdw blurRad="254000" dist="127000">
              <a:prstClr val="black">
                <a:alpha val="50000"/>
              </a:prstClr>
            </a:innerShdw>
          </a:effectLst>
        </p:spPr>
        <p:txBody>
          <a:bodyPr anchor="ctr"/>
          <a:lstStyle>
            <a:lvl1pPr marL="0" indent="0" algn="ctr">
              <a:buNone/>
              <a:defRPr/>
            </a:lvl1pPr>
          </a:lstStyle>
          <a:p>
            <a:r>
              <a:rPr lang="en-US" dirty="0" smtClean="0"/>
              <a:t>Click icon to add picture</a:t>
            </a:r>
            <a:endParaRPr lang="en-US" dirty="0"/>
          </a:p>
        </p:txBody>
      </p:sp>
      <p:sp>
        <p:nvSpPr>
          <p:cNvPr id="3" name="Text Placeholder 2">
            <a:extLst>
              <a:ext uri="{FF2B5EF4-FFF2-40B4-BE49-F238E27FC236}">
                <a16:creationId xmlns:a16="http://schemas.microsoft.com/office/drawing/2014/main" id="{893C356F-E483-4AFD-856C-13BB8E8A5605}"/>
              </a:ext>
            </a:extLst>
          </p:cNvPr>
          <p:cNvSpPr>
            <a:spLocks noGrp="1"/>
          </p:cNvSpPr>
          <p:nvPr>
            <p:ph type="body" idx="1" hasCustomPrompt="1"/>
          </p:nvPr>
        </p:nvSpPr>
        <p:spPr>
          <a:xfrm>
            <a:off x="6096000" y="4209064"/>
            <a:ext cx="5251450" cy="365125"/>
          </a:xfrm>
        </p:spPr>
        <p:txBody>
          <a:bodyPr anchor="ctr"/>
          <a:lstStyle>
            <a:lvl1pPr marL="0" indent="0">
              <a:lnSpc>
                <a:spcPct val="100000"/>
              </a:lnSpc>
              <a:buNone/>
              <a:defRPr sz="2400" spc="6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5" name="Footer Placeholder 4">
            <a:extLst>
              <a:ext uri="{FF2B5EF4-FFF2-40B4-BE49-F238E27FC236}">
                <a16:creationId xmlns:a16="http://schemas.microsoft.com/office/drawing/2014/main" id="{BC79732E-D749-40DD-8365-05028518765D}"/>
              </a:ext>
            </a:extLst>
          </p:cNvPr>
          <p:cNvSpPr>
            <a:spLocks noGrp="1"/>
          </p:cNvSpPr>
          <p:nvPr>
            <p:ph type="ftr" sz="quarter" idx="11"/>
          </p:nvPr>
        </p:nvSpPr>
        <p:spPr/>
        <p:txBody>
          <a:bodyPr/>
          <a:lstStyle/>
          <a:p>
            <a:r>
              <a:rPr lang="en-US" dirty="0"/>
              <a:t>Add a footer</a:t>
            </a:r>
          </a:p>
        </p:txBody>
      </p:sp>
      <p:sp>
        <p:nvSpPr>
          <p:cNvPr id="6" name="Slide Number Placeholder 5">
            <a:extLst>
              <a:ext uri="{FF2B5EF4-FFF2-40B4-BE49-F238E27FC236}">
                <a16:creationId xmlns:a16="http://schemas.microsoft.com/office/drawing/2014/main" id="{88F55E23-C4CC-4E9B-80F4-C4BEA6E2DD84}"/>
              </a:ext>
            </a:extLst>
          </p:cNvPr>
          <p:cNvSpPr>
            <a:spLocks noGrp="1"/>
          </p:cNvSpPr>
          <p:nvPr>
            <p:ph type="sldNum" sz="quarter" idx="12"/>
          </p:nvPr>
        </p:nvSpPr>
        <p:spPr/>
        <p:txBody>
          <a:bodyPr/>
          <a:lstStyle/>
          <a:p>
            <a:fld id="{8C2E478F-E849-4A8C-AF1F-CBCC78A7CBFA}" type="slidenum">
              <a:rPr lang="en-US" smtClean="0"/>
              <a:t>‹#›</a:t>
            </a:fld>
            <a:endParaRPr lang="en-US" dirty="0"/>
          </a:p>
        </p:txBody>
      </p:sp>
      <p:sp>
        <p:nvSpPr>
          <p:cNvPr id="8" name="Title 1">
            <a:extLst>
              <a:ext uri="{FF2B5EF4-FFF2-40B4-BE49-F238E27FC236}">
                <a16:creationId xmlns:a16="http://schemas.microsoft.com/office/drawing/2014/main" id="{AABA725B-4BCB-1D48-9C5D-46706B18719E}"/>
              </a:ext>
            </a:extLst>
          </p:cNvPr>
          <p:cNvSpPr>
            <a:spLocks noGrp="1"/>
          </p:cNvSpPr>
          <p:nvPr>
            <p:ph type="title" hasCustomPrompt="1"/>
          </p:nvPr>
        </p:nvSpPr>
        <p:spPr>
          <a:xfrm>
            <a:off x="6096000" y="2520779"/>
            <a:ext cx="5251450" cy="1661297"/>
          </a:xfrm>
        </p:spPr>
        <p:txBody>
          <a:bodyPr anchor="ctr"/>
          <a:lstStyle>
            <a:lvl1pPr algn="l">
              <a:defRPr sz="6000" spc="300"/>
            </a:lvl1pPr>
          </a:lstStyle>
          <a:p>
            <a:r>
              <a:rPr lang="en-US" dirty="0"/>
              <a:t>CLICK TO EDIT MASTER TITLE</a:t>
            </a:r>
          </a:p>
        </p:txBody>
      </p:sp>
    </p:spTree>
    <p:extLst>
      <p:ext uri="{BB962C8B-B14F-4D97-AF65-F5344CB8AC3E}">
        <p14:creationId xmlns:p14="http://schemas.microsoft.com/office/powerpoint/2010/main" val="52890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Divider Slide 2">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912AA41C-A030-4521-8130-6A8E4543F277}"/>
              </a:ext>
            </a:extLst>
          </p:cNvPr>
          <p:cNvSpPr>
            <a:spLocks noGrp="1"/>
          </p:cNvSpPr>
          <p:nvPr>
            <p:ph type="pic" sz="quarter" idx="13"/>
          </p:nvPr>
        </p:nvSpPr>
        <p:spPr>
          <a:xfrm>
            <a:off x="0" y="0"/>
            <a:ext cx="6096000" cy="6858000"/>
          </a:xfrm>
          <a:prstGeom prst="parallelogram">
            <a:avLst/>
          </a:prstGeom>
          <a:effectLst>
            <a:innerShdw blurRad="254000" dist="127000">
              <a:prstClr val="black">
                <a:alpha val="50000"/>
              </a:prstClr>
            </a:innerShdw>
          </a:effectLst>
        </p:spPr>
        <p:txBody>
          <a:bodyPr anchor="ctr"/>
          <a:lstStyle>
            <a:lvl1pPr marL="0" indent="0" algn="ctr">
              <a:buNone/>
              <a:defRPr/>
            </a:lvl1pPr>
          </a:lstStyle>
          <a:p>
            <a:r>
              <a:rPr lang="en-US" dirty="0" smtClean="0"/>
              <a:t>Click icon to add picture</a:t>
            </a:r>
            <a:endParaRPr lang="en-US" dirty="0"/>
          </a:p>
        </p:txBody>
      </p:sp>
      <p:sp>
        <p:nvSpPr>
          <p:cNvPr id="2" name="Title 1">
            <a:extLst>
              <a:ext uri="{FF2B5EF4-FFF2-40B4-BE49-F238E27FC236}">
                <a16:creationId xmlns:a16="http://schemas.microsoft.com/office/drawing/2014/main" id="{97230B2C-7250-4568-96CF-7E5A34B3CAD3}"/>
              </a:ext>
            </a:extLst>
          </p:cNvPr>
          <p:cNvSpPr>
            <a:spLocks noGrp="1"/>
          </p:cNvSpPr>
          <p:nvPr>
            <p:ph type="title" hasCustomPrompt="1"/>
          </p:nvPr>
        </p:nvSpPr>
        <p:spPr>
          <a:xfrm>
            <a:off x="6096000" y="2520779"/>
            <a:ext cx="5251450" cy="1661297"/>
          </a:xfrm>
        </p:spPr>
        <p:txBody>
          <a:bodyPr anchor="ctr"/>
          <a:lstStyle>
            <a:lvl1pPr algn="l">
              <a:defRPr sz="6000" spc="300"/>
            </a:lvl1pPr>
          </a:lstStyle>
          <a:p>
            <a:r>
              <a:rPr lang="en-US" dirty="0"/>
              <a:t>CLICK TO EDIT MASTER TITLE</a:t>
            </a:r>
          </a:p>
        </p:txBody>
      </p:sp>
      <p:sp>
        <p:nvSpPr>
          <p:cNvPr id="3" name="Text Placeholder 2">
            <a:extLst>
              <a:ext uri="{FF2B5EF4-FFF2-40B4-BE49-F238E27FC236}">
                <a16:creationId xmlns:a16="http://schemas.microsoft.com/office/drawing/2014/main" id="{893C356F-E483-4AFD-856C-13BB8E8A5605}"/>
              </a:ext>
            </a:extLst>
          </p:cNvPr>
          <p:cNvSpPr>
            <a:spLocks noGrp="1"/>
          </p:cNvSpPr>
          <p:nvPr>
            <p:ph type="body" idx="1" hasCustomPrompt="1"/>
          </p:nvPr>
        </p:nvSpPr>
        <p:spPr>
          <a:xfrm>
            <a:off x="6096000" y="4209064"/>
            <a:ext cx="5251450" cy="365125"/>
          </a:xfrm>
        </p:spPr>
        <p:txBody>
          <a:bodyPr anchor="ctr"/>
          <a:lstStyle>
            <a:lvl1pPr marL="0" indent="0">
              <a:lnSpc>
                <a:spcPct val="100000"/>
              </a:lnSpc>
              <a:buNone/>
              <a:defRPr sz="2400" spc="6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5" name="Footer Placeholder 4">
            <a:extLst>
              <a:ext uri="{FF2B5EF4-FFF2-40B4-BE49-F238E27FC236}">
                <a16:creationId xmlns:a16="http://schemas.microsoft.com/office/drawing/2014/main" id="{BC79732E-D749-40DD-8365-05028518765D}"/>
              </a:ext>
            </a:extLst>
          </p:cNvPr>
          <p:cNvSpPr>
            <a:spLocks noGrp="1"/>
          </p:cNvSpPr>
          <p:nvPr>
            <p:ph type="ftr" sz="quarter" idx="11"/>
          </p:nvPr>
        </p:nvSpPr>
        <p:spPr/>
        <p:txBody>
          <a:bodyPr/>
          <a:lstStyle/>
          <a:p>
            <a:r>
              <a:rPr lang="en-US" dirty="0"/>
              <a:t>Add a footer</a:t>
            </a:r>
          </a:p>
        </p:txBody>
      </p:sp>
      <p:sp>
        <p:nvSpPr>
          <p:cNvPr id="6" name="Slide Number Placeholder 5">
            <a:extLst>
              <a:ext uri="{FF2B5EF4-FFF2-40B4-BE49-F238E27FC236}">
                <a16:creationId xmlns:a16="http://schemas.microsoft.com/office/drawing/2014/main" id="{88F55E23-C4CC-4E9B-80F4-C4BEA6E2DD84}"/>
              </a:ext>
            </a:extLst>
          </p:cNvPr>
          <p:cNvSpPr>
            <a:spLocks noGrp="1"/>
          </p:cNvSpPr>
          <p:nvPr>
            <p:ph type="sldNum" sz="quarter" idx="12"/>
          </p:nvPr>
        </p:nvSpPr>
        <p:spPr/>
        <p:txBody>
          <a:bodyPr/>
          <a:lstStyle/>
          <a:p>
            <a:fld id="{8C2E478F-E849-4A8C-AF1F-CBCC78A7CBFA}" type="slidenum">
              <a:rPr lang="en-US" smtClean="0"/>
              <a:t>‹#›</a:t>
            </a:fld>
            <a:endParaRPr lang="en-US" dirty="0"/>
          </a:p>
        </p:txBody>
      </p:sp>
    </p:spTree>
    <p:extLst>
      <p:ext uri="{BB962C8B-B14F-4D97-AF65-F5344CB8AC3E}">
        <p14:creationId xmlns:p14="http://schemas.microsoft.com/office/powerpoint/2010/main" val="1629115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Subtitle, Imag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074E6-E39E-4D19-B91F-8E84F37CBF3C}"/>
              </a:ext>
            </a:extLst>
          </p:cNvPr>
          <p:cNvSpPr>
            <a:spLocks noGrp="1"/>
          </p:cNvSpPr>
          <p:nvPr>
            <p:ph type="title" hasCustomPrompt="1"/>
          </p:nvPr>
        </p:nvSpPr>
        <p:spPr>
          <a:xfrm>
            <a:off x="7792279" y="365125"/>
            <a:ext cx="4018722" cy="573989"/>
          </a:xfrm>
        </p:spPr>
        <p:txBody>
          <a:bodyPr lIns="0" rIns="0">
            <a:noAutofit/>
          </a:bodyPr>
          <a:lstStyle>
            <a:lvl1pPr algn="l">
              <a:defRPr sz="3200" spc="300"/>
            </a:lvl1pPr>
          </a:lstStyle>
          <a:p>
            <a:r>
              <a:rPr lang="en-US" dirty="0"/>
              <a:t>SLIDE TITLE HERE</a:t>
            </a:r>
          </a:p>
        </p:txBody>
      </p:sp>
      <p:sp>
        <p:nvSpPr>
          <p:cNvPr id="3" name="Content Placeholder 2">
            <a:extLst>
              <a:ext uri="{FF2B5EF4-FFF2-40B4-BE49-F238E27FC236}">
                <a16:creationId xmlns:a16="http://schemas.microsoft.com/office/drawing/2014/main" id="{607D1B16-7058-45AD-9B19-E19CAF96683B}"/>
              </a:ext>
            </a:extLst>
          </p:cNvPr>
          <p:cNvSpPr>
            <a:spLocks noGrp="1"/>
          </p:cNvSpPr>
          <p:nvPr>
            <p:ph idx="1"/>
          </p:nvPr>
        </p:nvSpPr>
        <p:spPr>
          <a:xfrm>
            <a:off x="7792279" y="1625512"/>
            <a:ext cx="4018722" cy="4636392"/>
          </a:xfrm>
        </p:spPr>
        <p:txBody>
          <a:bodyPr lIns="0" rIns="0">
            <a:normAutofit/>
          </a:bodyPr>
          <a:lstStyle>
            <a:lvl1pPr>
              <a:lnSpc>
                <a:spcPct val="150000"/>
              </a:lnSpc>
              <a:spcBef>
                <a:spcPts val="500"/>
              </a:spcBef>
              <a:defRPr sz="1600"/>
            </a:lvl1pPr>
            <a:lvl2pPr>
              <a:lnSpc>
                <a:spcPct val="150000"/>
              </a:lnSpc>
              <a:spcBef>
                <a:spcPts val="500"/>
              </a:spcBef>
              <a:defRPr sz="1400"/>
            </a:lvl2pPr>
            <a:lvl3pPr>
              <a:lnSpc>
                <a:spcPct val="150000"/>
              </a:lnSpc>
              <a:spcBef>
                <a:spcPts val="500"/>
              </a:spcBef>
              <a:defRPr sz="1400"/>
            </a:lvl3pPr>
            <a:lvl4pPr>
              <a:lnSpc>
                <a:spcPct val="150000"/>
              </a:lnSpc>
              <a:spcBef>
                <a:spcPts val="500"/>
              </a:spcBef>
              <a:defRPr sz="1200"/>
            </a:lvl4pPr>
            <a:lvl5pPr>
              <a:lnSpc>
                <a:spcPct val="150000"/>
              </a:lnSpc>
              <a:spcBef>
                <a:spcPts val="500"/>
              </a:spcBef>
              <a:defRPr sz="12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3" name="Picture Placeholder 52">
            <a:extLst>
              <a:ext uri="{FF2B5EF4-FFF2-40B4-BE49-F238E27FC236}">
                <a16:creationId xmlns:a16="http://schemas.microsoft.com/office/drawing/2014/main" id="{86917B65-8F50-454E-AF7E-D53FE2DE8F04}"/>
              </a:ext>
            </a:extLst>
          </p:cNvPr>
          <p:cNvSpPr>
            <a:spLocks noGrp="1"/>
          </p:cNvSpPr>
          <p:nvPr>
            <p:ph type="pic" sz="quarter" idx="14"/>
          </p:nvPr>
        </p:nvSpPr>
        <p:spPr>
          <a:xfrm>
            <a:off x="0" y="-19878"/>
            <a:ext cx="7406905" cy="6866810"/>
          </a:xfrm>
          <a:custGeom>
            <a:avLst/>
            <a:gdLst>
              <a:gd name="connsiteX0" fmla="*/ 1312985 w 5251939"/>
              <a:gd name="connsiteY0" fmla="*/ 0 h 4878432"/>
              <a:gd name="connsiteX1" fmla="*/ 1975340 w 5251939"/>
              <a:gd name="connsiteY1" fmla="*/ 0 h 4878432"/>
              <a:gd name="connsiteX2" fmla="*/ 1975340 w 5251939"/>
              <a:gd name="connsiteY2" fmla="*/ 982231 h 4878432"/>
              <a:gd name="connsiteX3" fmla="*/ 2648832 w 5251939"/>
              <a:gd name="connsiteY3" fmla="*/ 982231 h 4878432"/>
              <a:gd name="connsiteX4" fmla="*/ 2648832 w 5251939"/>
              <a:gd name="connsiteY4" fmla="*/ 1148083 h 4878432"/>
              <a:gd name="connsiteX5" fmla="*/ 3328771 w 5251939"/>
              <a:gd name="connsiteY5" fmla="*/ 1148083 h 4878432"/>
              <a:gd name="connsiteX6" fmla="*/ 3328771 w 5251939"/>
              <a:gd name="connsiteY6" fmla="*/ 0 h 4878432"/>
              <a:gd name="connsiteX7" fmla="*/ 4572000 w 5251939"/>
              <a:gd name="connsiteY7" fmla="*/ 0 h 4878432"/>
              <a:gd name="connsiteX8" fmla="*/ 4572000 w 5251939"/>
              <a:gd name="connsiteY8" fmla="*/ 1000460 h 4878432"/>
              <a:gd name="connsiteX9" fmla="*/ 5251939 w 5251939"/>
              <a:gd name="connsiteY9" fmla="*/ 1000460 h 4878432"/>
              <a:gd name="connsiteX10" fmla="*/ 5251939 w 5251939"/>
              <a:gd name="connsiteY10" fmla="*/ 4279967 h 4878432"/>
              <a:gd name="connsiteX11" fmla="*/ 4572000 w 5251939"/>
              <a:gd name="connsiteY11" fmla="*/ 4279967 h 4878432"/>
              <a:gd name="connsiteX12" fmla="*/ 4572000 w 5251939"/>
              <a:gd name="connsiteY12" fmla="*/ 4878432 h 4878432"/>
              <a:gd name="connsiteX13" fmla="*/ 4570834 w 5251939"/>
              <a:gd name="connsiteY13" fmla="*/ 4878432 h 4878432"/>
              <a:gd name="connsiteX14" fmla="*/ 4570834 w 5251939"/>
              <a:gd name="connsiteY14" fmla="*/ 3563909 h 4878432"/>
              <a:gd name="connsiteX15" fmla="*/ 3890895 w 5251939"/>
              <a:gd name="connsiteY15" fmla="*/ 3563909 h 4878432"/>
              <a:gd name="connsiteX16" fmla="*/ 3890895 w 5251939"/>
              <a:gd name="connsiteY16" fmla="*/ 4878432 h 4878432"/>
              <a:gd name="connsiteX17" fmla="*/ 3297114 w 5251939"/>
              <a:gd name="connsiteY17" fmla="*/ 4878432 h 4878432"/>
              <a:gd name="connsiteX18" fmla="*/ 3297114 w 5251939"/>
              <a:gd name="connsiteY18" fmla="*/ 3911406 h 4878432"/>
              <a:gd name="connsiteX19" fmla="*/ 2617175 w 5251939"/>
              <a:gd name="connsiteY19" fmla="*/ 3911406 h 4878432"/>
              <a:gd name="connsiteX20" fmla="*/ 2617175 w 5251939"/>
              <a:gd name="connsiteY20" fmla="*/ 4324451 h 4878432"/>
              <a:gd name="connsiteX21" fmla="*/ 1968893 w 5251939"/>
              <a:gd name="connsiteY21" fmla="*/ 4324451 h 4878432"/>
              <a:gd name="connsiteX22" fmla="*/ 1968893 w 5251939"/>
              <a:gd name="connsiteY22" fmla="*/ 4878432 h 4878432"/>
              <a:gd name="connsiteX23" fmla="*/ 1312985 w 5251939"/>
              <a:gd name="connsiteY23" fmla="*/ 4878432 h 4878432"/>
              <a:gd name="connsiteX24" fmla="*/ 1312985 w 5251939"/>
              <a:gd name="connsiteY24" fmla="*/ 4324451 h 4878432"/>
              <a:gd name="connsiteX25" fmla="*/ 642230 w 5251939"/>
              <a:gd name="connsiteY25" fmla="*/ 4324451 h 4878432"/>
              <a:gd name="connsiteX26" fmla="*/ 642230 w 5251939"/>
              <a:gd name="connsiteY26" fmla="*/ 3624890 h 4878432"/>
              <a:gd name="connsiteX27" fmla="*/ 0 w 5251939"/>
              <a:gd name="connsiteY27" fmla="*/ 3624890 h 4878432"/>
              <a:gd name="connsiteX28" fmla="*/ 0 w 5251939"/>
              <a:gd name="connsiteY28" fmla="*/ 375409 h 4878432"/>
              <a:gd name="connsiteX29" fmla="*/ 633046 w 5251939"/>
              <a:gd name="connsiteY29" fmla="*/ 375409 h 4878432"/>
              <a:gd name="connsiteX30" fmla="*/ 633046 w 5251939"/>
              <a:gd name="connsiteY30" fmla="*/ 1379096 h 4878432"/>
              <a:gd name="connsiteX31" fmla="*/ 1312985 w 5251939"/>
              <a:gd name="connsiteY31" fmla="*/ 1379096 h 4878432"/>
              <a:gd name="connsiteX0" fmla="*/ 1312985 w 5251939"/>
              <a:gd name="connsiteY0" fmla="*/ 0 h 4878432"/>
              <a:gd name="connsiteX1" fmla="*/ 1975340 w 5251939"/>
              <a:gd name="connsiteY1" fmla="*/ 0 h 4878432"/>
              <a:gd name="connsiteX2" fmla="*/ 1975340 w 5251939"/>
              <a:gd name="connsiteY2" fmla="*/ 982231 h 4878432"/>
              <a:gd name="connsiteX3" fmla="*/ 2648832 w 5251939"/>
              <a:gd name="connsiteY3" fmla="*/ 982231 h 4878432"/>
              <a:gd name="connsiteX4" fmla="*/ 2648832 w 5251939"/>
              <a:gd name="connsiteY4" fmla="*/ 1148083 h 4878432"/>
              <a:gd name="connsiteX5" fmla="*/ 3328771 w 5251939"/>
              <a:gd name="connsiteY5" fmla="*/ 1148083 h 4878432"/>
              <a:gd name="connsiteX6" fmla="*/ 3328771 w 5251939"/>
              <a:gd name="connsiteY6" fmla="*/ 0 h 4878432"/>
              <a:gd name="connsiteX7" fmla="*/ 4572000 w 5251939"/>
              <a:gd name="connsiteY7" fmla="*/ 0 h 4878432"/>
              <a:gd name="connsiteX8" fmla="*/ 4572000 w 5251939"/>
              <a:gd name="connsiteY8" fmla="*/ 1000460 h 4878432"/>
              <a:gd name="connsiteX9" fmla="*/ 5251939 w 5251939"/>
              <a:gd name="connsiteY9" fmla="*/ 1000460 h 4878432"/>
              <a:gd name="connsiteX10" fmla="*/ 5251939 w 5251939"/>
              <a:gd name="connsiteY10" fmla="*/ 4279967 h 4878432"/>
              <a:gd name="connsiteX11" fmla="*/ 4572000 w 5251939"/>
              <a:gd name="connsiteY11" fmla="*/ 4279967 h 4878432"/>
              <a:gd name="connsiteX12" fmla="*/ 4572000 w 5251939"/>
              <a:gd name="connsiteY12" fmla="*/ 4878432 h 4878432"/>
              <a:gd name="connsiteX13" fmla="*/ 4570834 w 5251939"/>
              <a:gd name="connsiteY13" fmla="*/ 3563909 h 4878432"/>
              <a:gd name="connsiteX14" fmla="*/ 3890895 w 5251939"/>
              <a:gd name="connsiteY14" fmla="*/ 3563909 h 4878432"/>
              <a:gd name="connsiteX15" fmla="*/ 3890895 w 5251939"/>
              <a:gd name="connsiteY15" fmla="*/ 4878432 h 4878432"/>
              <a:gd name="connsiteX16" fmla="*/ 3297114 w 5251939"/>
              <a:gd name="connsiteY16" fmla="*/ 4878432 h 4878432"/>
              <a:gd name="connsiteX17" fmla="*/ 3297114 w 5251939"/>
              <a:gd name="connsiteY17" fmla="*/ 3911406 h 4878432"/>
              <a:gd name="connsiteX18" fmla="*/ 2617175 w 5251939"/>
              <a:gd name="connsiteY18" fmla="*/ 3911406 h 4878432"/>
              <a:gd name="connsiteX19" fmla="*/ 2617175 w 5251939"/>
              <a:gd name="connsiteY19" fmla="*/ 4324451 h 4878432"/>
              <a:gd name="connsiteX20" fmla="*/ 1968893 w 5251939"/>
              <a:gd name="connsiteY20" fmla="*/ 4324451 h 4878432"/>
              <a:gd name="connsiteX21" fmla="*/ 1968893 w 5251939"/>
              <a:gd name="connsiteY21" fmla="*/ 4878432 h 4878432"/>
              <a:gd name="connsiteX22" fmla="*/ 1312985 w 5251939"/>
              <a:gd name="connsiteY22" fmla="*/ 4878432 h 4878432"/>
              <a:gd name="connsiteX23" fmla="*/ 1312985 w 5251939"/>
              <a:gd name="connsiteY23" fmla="*/ 4324451 h 4878432"/>
              <a:gd name="connsiteX24" fmla="*/ 642230 w 5251939"/>
              <a:gd name="connsiteY24" fmla="*/ 4324451 h 4878432"/>
              <a:gd name="connsiteX25" fmla="*/ 642230 w 5251939"/>
              <a:gd name="connsiteY25" fmla="*/ 3624890 h 4878432"/>
              <a:gd name="connsiteX26" fmla="*/ 0 w 5251939"/>
              <a:gd name="connsiteY26" fmla="*/ 3624890 h 4878432"/>
              <a:gd name="connsiteX27" fmla="*/ 0 w 5251939"/>
              <a:gd name="connsiteY27" fmla="*/ 375409 h 4878432"/>
              <a:gd name="connsiteX28" fmla="*/ 633046 w 5251939"/>
              <a:gd name="connsiteY28" fmla="*/ 375409 h 4878432"/>
              <a:gd name="connsiteX29" fmla="*/ 633046 w 5251939"/>
              <a:gd name="connsiteY29" fmla="*/ 1379096 h 4878432"/>
              <a:gd name="connsiteX30" fmla="*/ 1312985 w 5251939"/>
              <a:gd name="connsiteY30" fmla="*/ 1379096 h 4878432"/>
              <a:gd name="connsiteX31" fmla="*/ 1312985 w 5251939"/>
              <a:gd name="connsiteY31" fmla="*/ 0 h 4878432"/>
              <a:gd name="connsiteX0" fmla="*/ 1312985 w 5251939"/>
              <a:gd name="connsiteY0" fmla="*/ 0 h 4878432"/>
              <a:gd name="connsiteX1" fmla="*/ 1975340 w 5251939"/>
              <a:gd name="connsiteY1" fmla="*/ 0 h 4878432"/>
              <a:gd name="connsiteX2" fmla="*/ 1975340 w 5251939"/>
              <a:gd name="connsiteY2" fmla="*/ 982231 h 4878432"/>
              <a:gd name="connsiteX3" fmla="*/ 2648832 w 5251939"/>
              <a:gd name="connsiteY3" fmla="*/ 982231 h 4878432"/>
              <a:gd name="connsiteX4" fmla="*/ 2648832 w 5251939"/>
              <a:gd name="connsiteY4" fmla="*/ 1148083 h 4878432"/>
              <a:gd name="connsiteX5" fmla="*/ 3328771 w 5251939"/>
              <a:gd name="connsiteY5" fmla="*/ 1148083 h 4878432"/>
              <a:gd name="connsiteX6" fmla="*/ 3328771 w 5251939"/>
              <a:gd name="connsiteY6" fmla="*/ 0 h 4878432"/>
              <a:gd name="connsiteX7" fmla="*/ 4572000 w 5251939"/>
              <a:gd name="connsiteY7" fmla="*/ 0 h 4878432"/>
              <a:gd name="connsiteX8" fmla="*/ 4572000 w 5251939"/>
              <a:gd name="connsiteY8" fmla="*/ 1000460 h 4878432"/>
              <a:gd name="connsiteX9" fmla="*/ 5251939 w 5251939"/>
              <a:gd name="connsiteY9" fmla="*/ 1000460 h 4878432"/>
              <a:gd name="connsiteX10" fmla="*/ 5251939 w 5251939"/>
              <a:gd name="connsiteY10" fmla="*/ 4279967 h 4878432"/>
              <a:gd name="connsiteX11" fmla="*/ 4572000 w 5251939"/>
              <a:gd name="connsiteY11" fmla="*/ 4279967 h 4878432"/>
              <a:gd name="connsiteX12" fmla="*/ 4570834 w 5251939"/>
              <a:gd name="connsiteY12" fmla="*/ 3563909 h 4878432"/>
              <a:gd name="connsiteX13" fmla="*/ 3890895 w 5251939"/>
              <a:gd name="connsiteY13" fmla="*/ 3563909 h 4878432"/>
              <a:gd name="connsiteX14" fmla="*/ 3890895 w 5251939"/>
              <a:gd name="connsiteY14" fmla="*/ 4878432 h 4878432"/>
              <a:gd name="connsiteX15" fmla="*/ 3297114 w 5251939"/>
              <a:gd name="connsiteY15" fmla="*/ 4878432 h 4878432"/>
              <a:gd name="connsiteX16" fmla="*/ 3297114 w 5251939"/>
              <a:gd name="connsiteY16" fmla="*/ 3911406 h 4878432"/>
              <a:gd name="connsiteX17" fmla="*/ 2617175 w 5251939"/>
              <a:gd name="connsiteY17" fmla="*/ 3911406 h 4878432"/>
              <a:gd name="connsiteX18" fmla="*/ 2617175 w 5251939"/>
              <a:gd name="connsiteY18" fmla="*/ 4324451 h 4878432"/>
              <a:gd name="connsiteX19" fmla="*/ 1968893 w 5251939"/>
              <a:gd name="connsiteY19" fmla="*/ 4324451 h 4878432"/>
              <a:gd name="connsiteX20" fmla="*/ 1968893 w 5251939"/>
              <a:gd name="connsiteY20" fmla="*/ 4878432 h 4878432"/>
              <a:gd name="connsiteX21" fmla="*/ 1312985 w 5251939"/>
              <a:gd name="connsiteY21" fmla="*/ 4878432 h 4878432"/>
              <a:gd name="connsiteX22" fmla="*/ 1312985 w 5251939"/>
              <a:gd name="connsiteY22" fmla="*/ 4324451 h 4878432"/>
              <a:gd name="connsiteX23" fmla="*/ 642230 w 5251939"/>
              <a:gd name="connsiteY23" fmla="*/ 4324451 h 4878432"/>
              <a:gd name="connsiteX24" fmla="*/ 642230 w 5251939"/>
              <a:gd name="connsiteY24" fmla="*/ 3624890 h 4878432"/>
              <a:gd name="connsiteX25" fmla="*/ 0 w 5251939"/>
              <a:gd name="connsiteY25" fmla="*/ 3624890 h 4878432"/>
              <a:gd name="connsiteX26" fmla="*/ 0 w 5251939"/>
              <a:gd name="connsiteY26" fmla="*/ 375409 h 4878432"/>
              <a:gd name="connsiteX27" fmla="*/ 633046 w 5251939"/>
              <a:gd name="connsiteY27" fmla="*/ 375409 h 4878432"/>
              <a:gd name="connsiteX28" fmla="*/ 633046 w 5251939"/>
              <a:gd name="connsiteY28" fmla="*/ 1379096 h 4878432"/>
              <a:gd name="connsiteX29" fmla="*/ 1312985 w 5251939"/>
              <a:gd name="connsiteY29" fmla="*/ 1379096 h 4878432"/>
              <a:gd name="connsiteX30" fmla="*/ 1312985 w 5251939"/>
              <a:gd name="connsiteY30" fmla="*/ 0 h 4878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5251939" h="4878432">
                <a:moveTo>
                  <a:pt x="1312985" y="0"/>
                </a:moveTo>
                <a:lnTo>
                  <a:pt x="1975340" y="0"/>
                </a:lnTo>
                <a:lnTo>
                  <a:pt x="1975340" y="982231"/>
                </a:lnTo>
                <a:lnTo>
                  <a:pt x="2648832" y="982231"/>
                </a:lnTo>
                <a:lnTo>
                  <a:pt x="2648832" y="1148083"/>
                </a:lnTo>
                <a:lnTo>
                  <a:pt x="3328771" y="1148083"/>
                </a:lnTo>
                <a:lnTo>
                  <a:pt x="3328771" y="0"/>
                </a:lnTo>
                <a:lnTo>
                  <a:pt x="4572000" y="0"/>
                </a:lnTo>
                <a:lnTo>
                  <a:pt x="4572000" y="1000460"/>
                </a:lnTo>
                <a:lnTo>
                  <a:pt x="5251939" y="1000460"/>
                </a:lnTo>
                <a:lnTo>
                  <a:pt x="5251939" y="4279967"/>
                </a:lnTo>
                <a:lnTo>
                  <a:pt x="4572000" y="4279967"/>
                </a:lnTo>
                <a:cubicBezTo>
                  <a:pt x="4571611" y="4041281"/>
                  <a:pt x="4571223" y="3802595"/>
                  <a:pt x="4570834" y="3563909"/>
                </a:cubicBezTo>
                <a:lnTo>
                  <a:pt x="3890895" y="3563909"/>
                </a:lnTo>
                <a:lnTo>
                  <a:pt x="3890895" y="4878432"/>
                </a:lnTo>
                <a:lnTo>
                  <a:pt x="3297114" y="4878432"/>
                </a:lnTo>
                <a:lnTo>
                  <a:pt x="3297114" y="3911406"/>
                </a:lnTo>
                <a:lnTo>
                  <a:pt x="2617175" y="3911406"/>
                </a:lnTo>
                <a:lnTo>
                  <a:pt x="2617175" y="4324451"/>
                </a:lnTo>
                <a:lnTo>
                  <a:pt x="1968893" y="4324451"/>
                </a:lnTo>
                <a:lnTo>
                  <a:pt x="1968893" y="4878432"/>
                </a:lnTo>
                <a:lnTo>
                  <a:pt x="1312985" y="4878432"/>
                </a:lnTo>
                <a:lnTo>
                  <a:pt x="1312985" y="4324451"/>
                </a:lnTo>
                <a:lnTo>
                  <a:pt x="642230" y="4324451"/>
                </a:lnTo>
                <a:lnTo>
                  <a:pt x="642230" y="3624890"/>
                </a:lnTo>
                <a:lnTo>
                  <a:pt x="0" y="3624890"/>
                </a:lnTo>
                <a:lnTo>
                  <a:pt x="0" y="375409"/>
                </a:lnTo>
                <a:lnTo>
                  <a:pt x="633046" y="375409"/>
                </a:lnTo>
                <a:lnTo>
                  <a:pt x="633046" y="1379096"/>
                </a:lnTo>
                <a:lnTo>
                  <a:pt x="1312985" y="1379096"/>
                </a:lnTo>
                <a:lnTo>
                  <a:pt x="1312985" y="0"/>
                </a:lnTo>
                <a:close/>
              </a:path>
            </a:pathLst>
          </a:custGeom>
          <a:effectLst>
            <a:innerShdw blurRad="254000" dist="127000">
              <a:prstClr val="black">
                <a:alpha val="50000"/>
              </a:prstClr>
            </a:innerShdw>
          </a:effectLst>
        </p:spPr>
        <p:txBody>
          <a:bodyPr wrap="square" anchor="ctr">
            <a:noAutofit/>
          </a:bodyPr>
          <a:lstStyle>
            <a:lvl1pPr marL="0" indent="0" algn="ctr">
              <a:buNone/>
              <a:defRPr/>
            </a:lvl1pPr>
          </a:lstStyle>
          <a:p>
            <a:r>
              <a:rPr lang="en-US" dirty="0" smtClean="0"/>
              <a:t>Click icon to add picture</a:t>
            </a:r>
            <a:endParaRPr lang="en-US" dirty="0"/>
          </a:p>
        </p:txBody>
      </p:sp>
      <p:sp>
        <p:nvSpPr>
          <p:cNvPr id="58" name="Text Placeholder 2">
            <a:extLst>
              <a:ext uri="{FF2B5EF4-FFF2-40B4-BE49-F238E27FC236}">
                <a16:creationId xmlns:a16="http://schemas.microsoft.com/office/drawing/2014/main" id="{75065C5E-8027-4266-B6BE-BA117C6F7ACA}"/>
              </a:ext>
            </a:extLst>
          </p:cNvPr>
          <p:cNvSpPr>
            <a:spLocks noGrp="1"/>
          </p:cNvSpPr>
          <p:nvPr>
            <p:ph type="body" idx="13" hasCustomPrompt="1"/>
          </p:nvPr>
        </p:nvSpPr>
        <p:spPr>
          <a:xfrm>
            <a:off x="7819116" y="1003687"/>
            <a:ext cx="3991884" cy="407670"/>
          </a:xfrm>
        </p:spPr>
        <p:txBody>
          <a:bodyPr lIns="0" rIns="0" anchor="ctr">
            <a:noAutofit/>
          </a:bodyPr>
          <a:lstStyle>
            <a:lvl1pPr marL="0" indent="0">
              <a:buNone/>
              <a:defRPr sz="2000" spc="6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SUBTITLE HERE</a:t>
            </a:r>
          </a:p>
        </p:txBody>
      </p:sp>
      <p:sp>
        <p:nvSpPr>
          <p:cNvPr id="59" name="Slide Number Placeholder 5">
            <a:extLst>
              <a:ext uri="{FF2B5EF4-FFF2-40B4-BE49-F238E27FC236}">
                <a16:creationId xmlns:a16="http://schemas.microsoft.com/office/drawing/2014/main" id="{3DEB48E0-328C-45EE-A8BD-90E6AB261082}"/>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2E478F-E849-4A8C-AF1F-CBCC78A7CBFA}" type="slidenum">
              <a:rPr lang="en-US" smtClean="0"/>
              <a:t>‹#›</a:t>
            </a:fld>
            <a:endParaRPr lang="en-US" dirty="0"/>
          </a:p>
        </p:txBody>
      </p:sp>
    </p:spTree>
    <p:extLst>
      <p:ext uri="{BB962C8B-B14F-4D97-AF65-F5344CB8AC3E}">
        <p14:creationId xmlns:p14="http://schemas.microsoft.com/office/powerpoint/2010/main" val="1753968095"/>
      </p:ext>
    </p:extLst>
  </p:cSld>
  <p:clrMapOvr>
    <a:masterClrMapping/>
  </p:clrMapOvr>
  <p:extLst mod="1">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8F64841-5495-4B23-A74E-409C28CB7AC1}"/>
              </a:ext>
            </a:extLst>
          </p:cNvPr>
          <p:cNvSpPr/>
          <p:nvPr userDrawn="1"/>
        </p:nvSpPr>
        <p:spPr>
          <a:xfrm>
            <a:off x="7415213" y="0"/>
            <a:ext cx="4776787" cy="6846932"/>
          </a:xfrm>
          <a:prstGeom prst="rect">
            <a:avLst/>
          </a:prstGeom>
          <a:solidFill>
            <a:srgbClr val="2F3342"/>
          </a:solidFill>
          <a:ln>
            <a:noFill/>
          </a:ln>
          <a:effectLst>
            <a:innerShdw blurRad="254000" dist="1270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04074E6-E39E-4D19-B91F-8E84F37CBF3C}"/>
              </a:ext>
            </a:extLst>
          </p:cNvPr>
          <p:cNvSpPr>
            <a:spLocks noGrp="1"/>
          </p:cNvSpPr>
          <p:nvPr>
            <p:ph type="title" hasCustomPrompt="1"/>
          </p:nvPr>
        </p:nvSpPr>
        <p:spPr>
          <a:xfrm>
            <a:off x="7792279" y="365125"/>
            <a:ext cx="4018722" cy="573989"/>
          </a:xfrm>
        </p:spPr>
        <p:txBody>
          <a:bodyPr lIns="0" rIns="0" anchor="ctr">
            <a:noAutofit/>
          </a:bodyPr>
          <a:lstStyle>
            <a:lvl1pPr algn="l">
              <a:defRPr sz="3200" spc="300">
                <a:solidFill>
                  <a:schemeClr val="bg1"/>
                </a:solidFill>
              </a:defRPr>
            </a:lvl1pPr>
          </a:lstStyle>
          <a:p>
            <a:r>
              <a:rPr lang="en-US" dirty="0"/>
              <a:t>SLIDE TITLE HERE</a:t>
            </a:r>
          </a:p>
        </p:txBody>
      </p:sp>
      <p:sp>
        <p:nvSpPr>
          <p:cNvPr id="3" name="Content Placeholder 2">
            <a:extLst>
              <a:ext uri="{FF2B5EF4-FFF2-40B4-BE49-F238E27FC236}">
                <a16:creationId xmlns:a16="http://schemas.microsoft.com/office/drawing/2014/main" id="{607D1B16-7058-45AD-9B19-E19CAF96683B}"/>
              </a:ext>
            </a:extLst>
          </p:cNvPr>
          <p:cNvSpPr>
            <a:spLocks noGrp="1"/>
          </p:cNvSpPr>
          <p:nvPr>
            <p:ph idx="1"/>
          </p:nvPr>
        </p:nvSpPr>
        <p:spPr>
          <a:xfrm>
            <a:off x="7792279" y="1625512"/>
            <a:ext cx="4018722" cy="4636392"/>
          </a:xfrm>
        </p:spPr>
        <p:txBody>
          <a:bodyPr lIns="0" rIns="0">
            <a:normAutofit/>
          </a:bodyPr>
          <a:lstStyle>
            <a:lvl1pPr>
              <a:lnSpc>
                <a:spcPct val="150000"/>
              </a:lnSpc>
              <a:defRPr sz="1600">
                <a:solidFill>
                  <a:schemeClr val="bg1"/>
                </a:solidFill>
              </a:defRPr>
            </a:lvl1pPr>
            <a:lvl2pPr>
              <a:lnSpc>
                <a:spcPct val="150000"/>
              </a:lnSpc>
              <a:defRPr sz="1400">
                <a:solidFill>
                  <a:schemeClr val="bg1"/>
                </a:solidFill>
              </a:defRPr>
            </a:lvl2pPr>
            <a:lvl3pPr>
              <a:lnSpc>
                <a:spcPct val="150000"/>
              </a:lnSpc>
              <a:defRPr sz="1400">
                <a:solidFill>
                  <a:schemeClr val="bg1"/>
                </a:solidFill>
              </a:defRPr>
            </a:lvl3pPr>
            <a:lvl4pPr>
              <a:lnSpc>
                <a:spcPct val="150000"/>
              </a:lnSpc>
              <a:defRPr sz="1200">
                <a:solidFill>
                  <a:schemeClr val="bg1"/>
                </a:solidFill>
              </a:defRPr>
            </a:lvl4pPr>
            <a:lvl5pPr>
              <a:lnSpc>
                <a:spcPct val="150000"/>
              </a:lnSpc>
              <a:defRPr sz="1200">
                <a:solidFill>
                  <a:schemeClr val="bg1"/>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Text Placeholder 2">
            <a:extLst>
              <a:ext uri="{FF2B5EF4-FFF2-40B4-BE49-F238E27FC236}">
                <a16:creationId xmlns:a16="http://schemas.microsoft.com/office/drawing/2014/main" id="{6CAAB964-0A56-4842-AA82-7610F726CD14}"/>
              </a:ext>
            </a:extLst>
          </p:cNvPr>
          <p:cNvSpPr>
            <a:spLocks noGrp="1"/>
          </p:cNvSpPr>
          <p:nvPr>
            <p:ph type="body" idx="13" hasCustomPrompt="1"/>
          </p:nvPr>
        </p:nvSpPr>
        <p:spPr>
          <a:xfrm>
            <a:off x="7819116" y="1003687"/>
            <a:ext cx="3991884" cy="407670"/>
          </a:xfrm>
        </p:spPr>
        <p:txBody>
          <a:bodyPr lIns="0" rIns="0" anchor="ctr">
            <a:noAutofit/>
          </a:bodyPr>
          <a:lstStyle>
            <a:lvl1pPr marL="0" indent="0">
              <a:buNone/>
              <a:defRPr sz="2000" spc="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SUBTITLE HERE</a:t>
            </a:r>
          </a:p>
        </p:txBody>
      </p:sp>
      <p:sp>
        <p:nvSpPr>
          <p:cNvPr id="13" name="Content Placeholder 12">
            <a:extLst>
              <a:ext uri="{FF2B5EF4-FFF2-40B4-BE49-F238E27FC236}">
                <a16:creationId xmlns:a16="http://schemas.microsoft.com/office/drawing/2014/main" id="{483349C3-B089-45CF-9643-0D25E709663B}"/>
              </a:ext>
            </a:extLst>
          </p:cNvPr>
          <p:cNvSpPr>
            <a:spLocks noGrp="1"/>
          </p:cNvSpPr>
          <p:nvPr>
            <p:ph sz="quarter" idx="14"/>
          </p:nvPr>
        </p:nvSpPr>
        <p:spPr>
          <a:xfrm>
            <a:off x="0" y="0"/>
            <a:ext cx="7415213" cy="6858000"/>
          </a:xfrm>
        </p:spPr>
        <p:txBody>
          <a:bodyPr anchor="ctr"/>
          <a:lstStyle>
            <a:lvl1pPr marL="0" indent="0" algn="ctr">
              <a:buNone/>
              <a:defRPr/>
            </a:lvl1pPr>
          </a:lstStyle>
          <a:p>
            <a:pPr lvl="0"/>
            <a:r>
              <a:rPr lang="en-US" smtClean="0"/>
              <a:t>Click to edit Master text styles</a:t>
            </a:r>
          </a:p>
        </p:txBody>
      </p:sp>
      <p:sp>
        <p:nvSpPr>
          <p:cNvPr id="16" name="Slide Number Placeholder 5">
            <a:extLst>
              <a:ext uri="{FF2B5EF4-FFF2-40B4-BE49-F238E27FC236}">
                <a16:creationId xmlns:a16="http://schemas.microsoft.com/office/drawing/2014/main" id="{E7D247BC-E419-4355-8738-B9CE5CA19B5C}"/>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bg1"/>
                </a:solidFill>
              </a:defRPr>
            </a:lvl1pPr>
          </a:lstStyle>
          <a:p>
            <a:fld id="{8C2E478F-E849-4A8C-AF1F-CBCC78A7CBFA}" type="slidenum">
              <a:rPr lang="en-US" smtClean="0"/>
              <a:pPr/>
              <a:t>‹#›</a:t>
            </a:fld>
            <a:endParaRPr lang="en-US" dirty="0"/>
          </a:p>
        </p:txBody>
      </p:sp>
      <p:sp>
        <p:nvSpPr>
          <p:cNvPr id="17" name="Shape 61">
            <a:extLst>
              <a:ext uri="{FF2B5EF4-FFF2-40B4-BE49-F238E27FC236}">
                <a16:creationId xmlns:a16="http://schemas.microsoft.com/office/drawing/2014/main" id="{649B49FF-0FAA-4E6C-820C-B1F434911FDC}"/>
              </a:ext>
            </a:extLst>
          </p:cNvPr>
          <p:cNvSpPr/>
          <p:nvPr userDrawn="1"/>
        </p:nvSpPr>
        <p:spPr>
          <a:xfrm>
            <a:off x="10184825" y="6413649"/>
            <a:ext cx="1399614" cy="407804"/>
          </a:xfrm>
          <a:prstGeom prst="rect">
            <a:avLst/>
          </a:prstGeom>
          <a:ln w="3175">
            <a:miter lim="400000"/>
          </a:ln>
          <a:extLst>
            <a:ext uri="{C572A759-6A51-4108-AA02-DFA0A04FC94B}">
              <ma14:wrappingTextBoxFlag xmlns:ma14="http://schemas.microsoft.com/office/mac/drawingml/2011/main" xmlns="" val="1"/>
            </a:ext>
          </a:extLst>
        </p:spPr>
        <p:txBody>
          <a:bodyPr wrap="none" lIns="19050" tIns="19050" rIns="19050" bIns="19050" anchor="ctr">
            <a:spAutoFit/>
          </a:bodyPr>
          <a:lstStyle/>
          <a:p>
            <a:pPr>
              <a:defRPr sz="3000">
                <a:solidFill>
                  <a:srgbClr val="3A3B39"/>
                </a:solidFill>
                <a:latin typeface="Bebas"/>
                <a:ea typeface="Bebas"/>
                <a:cs typeface="Bebas"/>
                <a:sym typeface="Bebas"/>
              </a:defRPr>
            </a:pPr>
            <a:r>
              <a:rPr lang="en-US" sz="2400" b="1" kern="1200" dirty="0">
                <a:solidFill>
                  <a:schemeClr val="bg1"/>
                </a:solidFill>
                <a:latin typeface="+mn-lt"/>
                <a:ea typeface="+mn-ea"/>
                <a:cs typeface="+mn-cs"/>
                <a:sym typeface="Bebas"/>
              </a:rPr>
              <a:t>FABRIKAM</a:t>
            </a:r>
            <a:endParaRPr lang="en-US" sz="2400" b="1" i="0" spc="0" dirty="0">
              <a:solidFill>
                <a:schemeClr val="bg1"/>
              </a:solidFill>
              <a:latin typeface="Gill Sans" panose="020B0502020104020203" pitchFamily="34" charset="-79"/>
              <a:cs typeface="Gill Sans" panose="020B0502020104020203" pitchFamily="34" charset="-79"/>
            </a:endParaRPr>
          </a:p>
        </p:txBody>
      </p:sp>
    </p:spTree>
    <p:extLst>
      <p:ext uri="{BB962C8B-B14F-4D97-AF65-F5344CB8AC3E}">
        <p14:creationId xmlns:p14="http://schemas.microsoft.com/office/powerpoint/2010/main" val="2267695757"/>
      </p:ext>
    </p:extLst>
  </p:cSld>
  <p:clrMapOvr>
    <a:masterClrMapping/>
  </p:clrMapOvr>
  <p:extLst mod="1">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074E6-E39E-4D19-B91F-8E84F37CBF3C}"/>
              </a:ext>
            </a:extLst>
          </p:cNvPr>
          <p:cNvSpPr>
            <a:spLocks noGrp="1"/>
          </p:cNvSpPr>
          <p:nvPr>
            <p:ph type="title" hasCustomPrompt="1"/>
          </p:nvPr>
        </p:nvSpPr>
        <p:spPr>
          <a:xfrm>
            <a:off x="5767754" y="365125"/>
            <a:ext cx="6043246" cy="573989"/>
          </a:xfrm>
        </p:spPr>
        <p:txBody>
          <a:bodyPr anchor="ctr">
            <a:noAutofit/>
          </a:bodyPr>
          <a:lstStyle>
            <a:lvl1pPr algn="l">
              <a:defRPr sz="3600" spc="300"/>
            </a:lvl1pPr>
          </a:lstStyle>
          <a:p>
            <a:r>
              <a:rPr lang="en-US" dirty="0"/>
              <a:t>CLICK TO EDIT MASTER</a:t>
            </a:r>
          </a:p>
        </p:txBody>
      </p:sp>
      <p:sp>
        <p:nvSpPr>
          <p:cNvPr id="3" name="Content Placeholder 2">
            <a:extLst>
              <a:ext uri="{FF2B5EF4-FFF2-40B4-BE49-F238E27FC236}">
                <a16:creationId xmlns:a16="http://schemas.microsoft.com/office/drawing/2014/main" id="{607D1B16-7058-45AD-9B19-E19CAF96683B}"/>
              </a:ext>
            </a:extLst>
          </p:cNvPr>
          <p:cNvSpPr>
            <a:spLocks noGrp="1"/>
          </p:cNvSpPr>
          <p:nvPr>
            <p:ph idx="1"/>
          </p:nvPr>
        </p:nvSpPr>
        <p:spPr>
          <a:xfrm>
            <a:off x="5767754" y="1625512"/>
            <a:ext cx="6043246" cy="4636392"/>
          </a:xfrm>
        </p:spPr>
        <p:txBody>
          <a:bodyPr>
            <a:normAutofit/>
          </a:bodyPr>
          <a:lstStyle>
            <a:lvl1pPr>
              <a:lnSpc>
                <a:spcPct val="150000"/>
              </a:lnSpc>
              <a:defRPr sz="1600"/>
            </a:lvl1pPr>
            <a:lvl2pPr>
              <a:lnSpc>
                <a:spcPct val="150000"/>
              </a:lnSpc>
              <a:defRPr sz="1400"/>
            </a:lvl2pPr>
            <a:lvl3pPr>
              <a:lnSpc>
                <a:spcPct val="150000"/>
              </a:lnSpc>
              <a:defRPr sz="1400"/>
            </a:lvl3pPr>
            <a:lvl4pPr>
              <a:lnSpc>
                <a:spcPct val="150000"/>
              </a:lnSpc>
              <a:defRPr sz="1200"/>
            </a:lvl4pPr>
            <a:lvl5pPr>
              <a:lnSpc>
                <a:spcPct val="150000"/>
              </a:lnSpc>
              <a:defRPr sz="12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Text Placeholder 2">
            <a:extLst>
              <a:ext uri="{FF2B5EF4-FFF2-40B4-BE49-F238E27FC236}">
                <a16:creationId xmlns:a16="http://schemas.microsoft.com/office/drawing/2014/main" id="{6CAAB964-0A56-4842-AA82-7610F726CD14}"/>
              </a:ext>
            </a:extLst>
          </p:cNvPr>
          <p:cNvSpPr>
            <a:spLocks noGrp="1"/>
          </p:cNvSpPr>
          <p:nvPr>
            <p:ph type="body" idx="13" hasCustomPrompt="1"/>
          </p:nvPr>
        </p:nvSpPr>
        <p:spPr>
          <a:xfrm>
            <a:off x="5767754" y="1003687"/>
            <a:ext cx="6043246" cy="365125"/>
          </a:xfrm>
        </p:spPr>
        <p:txBody>
          <a:bodyPr anchor="ctr">
            <a:noAutofit/>
          </a:bodyPr>
          <a:lstStyle>
            <a:lvl1pPr marL="0" indent="0">
              <a:buNone/>
              <a:defRPr sz="2000" spc="6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9" name="Picture Placeholder 8">
            <a:extLst>
              <a:ext uri="{FF2B5EF4-FFF2-40B4-BE49-F238E27FC236}">
                <a16:creationId xmlns:a16="http://schemas.microsoft.com/office/drawing/2014/main" id="{186FE9B2-6286-484B-8943-95EE0B6B0267}"/>
              </a:ext>
            </a:extLst>
          </p:cNvPr>
          <p:cNvSpPr>
            <a:spLocks noGrp="1"/>
          </p:cNvSpPr>
          <p:nvPr>
            <p:ph type="pic" sz="quarter" idx="14"/>
          </p:nvPr>
        </p:nvSpPr>
        <p:spPr>
          <a:xfrm>
            <a:off x="0" y="0"/>
            <a:ext cx="5416550" cy="6846932"/>
          </a:xfrm>
          <a:effectLst>
            <a:innerShdw blurRad="254000" dist="127000">
              <a:prstClr val="black">
                <a:alpha val="50000"/>
              </a:prstClr>
            </a:innerShdw>
          </a:effectLst>
        </p:spPr>
        <p:txBody>
          <a:bodyPr anchor="ctr"/>
          <a:lstStyle>
            <a:lvl1pPr marL="0" indent="0" algn="ctr">
              <a:buNone/>
              <a:defRPr/>
            </a:lvl1pPr>
          </a:lstStyle>
          <a:p>
            <a:r>
              <a:rPr lang="en-US" dirty="0" smtClean="0"/>
              <a:t>Click icon to add picture</a:t>
            </a:r>
            <a:endParaRPr lang="en-US" dirty="0"/>
          </a:p>
        </p:txBody>
      </p:sp>
      <p:sp>
        <p:nvSpPr>
          <p:cNvPr id="11" name="Slide Number Placeholder 5">
            <a:extLst>
              <a:ext uri="{FF2B5EF4-FFF2-40B4-BE49-F238E27FC236}">
                <a16:creationId xmlns:a16="http://schemas.microsoft.com/office/drawing/2014/main" id="{7D4E8708-8565-4A5B-9D9E-1D4F40EAF909}"/>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2E478F-E849-4A8C-AF1F-CBCC78A7CBFA}" type="slidenum">
              <a:rPr lang="en-US" smtClean="0"/>
              <a:t>‹#›</a:t>
            </a:fld>
            <a:endParaRPr lang="en-US" dirty="0"/>
          </a:p>
        </p:txBody>
      </p:sp>
    </p:spTree>
    <p:extLst>
      <p:ext uri="{BB962C8B-B14F-4D97-AF65-F5344CB8AC3E}">
        <p14:creationId xmlns:p14="http://schemas.microsoft.com/office/powerpoint/2010/main" val="12478327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5" name="Text Placeholder 2">
            <a:extLst>
              <a:ext uri="{FF2B5EF4-FFF2-40B4-BE49-F238E27FC236}">
                <a16:creationId xmlns:a16="http://schemas.microsoft.com/office/drawing/2014/main" id="{40849B93-E2CE-4654-9EC7-7DFA141A5500}"/>
              </a:ext>
            </a:extLst>
          </p:cNvPr>
          <p:cNvSpPr>
            <a:spLocks noGrp="1"/>
          </p:cNvSpPr>
          <p:nvPr>
            <p:ph type="body" idx="1" hasCustomPrompt="1"/>
          </p:nvPr>
        </p:nvSpPr>
        <p:spPr>
          <a:xfrm>
            <a:off x="5904689" y="5038489"/>
            <a:ext cx="5933872" cy="365125"/>
          </a:xfrm>
        </p:spPr>
        <p:txBody>
          <a:bodyPr anchor="ctr"/>
          <a:lstStyle>
            <a:lvl1pPr marL="0" indent="0" algn="ctr">
              <a:lnSpc>
                <a:spcPct val="100000"/>
              </a:lnSpc>
              <a:buNone/>
              <a:defRPr sz="2400" spc="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7" name="Rectangle 6">
            <a:extLst>
              <a:ext uri="{FF2B5EF4-FFF2-40B4-BE49-F238E27FC236}">
                <a16:creationId xmlns:a16="http://schemas.microsoft.com/office/drawing/2014/main" id="{E7E94348-3BFC-4B39-9C3B-628E777B98F4}"/>
              </a:ext>
            </a:extLst>
          </p:cNvPr>
          <p:cNvSpPr/>
          <p:nvPr userDrawn="1"/>
        </p:nvSpPr>
        <p:spPr>
          <a:xfrm>
            <a:off x="0" y="0"/>
            <a:ext cx="6107906" cy="6858000"/>
          </a:xfrm>
          <a:custGeom>
            <a:avLst/>
            <a:gdLst>
              <a:gd name="connsiteX0" fmla="*/ 0 w 6107906"/>
              <a:gd name="connsiteY0" fmla="*/ 0 h 6858000"/>
              <a:gd name="connsiteX1" fmla="*/ 6107906 w 6107906"/>
              <a:gd name="connsiteY1" fmla="*/ 0 h 6858000"/>
              <a:gd name="connsiteX2" fmla="*/ 6107906 w 6107906"/>
              <a:gd name="connsiteY2" fmla="*/ 6858000 h 6858000"/>
              <a:gd name="connsiteX3" fmla="*/ 0 w 6107906"/>
              <a:gd name="connsiteY3" fmla="*/ 6858000 h 6858000"/>
              <a:gd name="connsiteX4" fmla="*/ 0 w 6107906"/>
              <a:gd name="connsiteY4" fmla="*/ 0 h 6858000"/>
              <a:gd name="connsiteX0" fmla="*/ 0 w 6107906"/>
              <a:gd name="connsiteY0" fmla="*/ 0 h 6858000"/>
              <a:gd name="connsiteX1" fmla="*/ 6107906 w 6107906"/>
              <a:gd name="connsiteY1" fmla="*/ 0 h 6858000"/>
              <a:gd name="connsiteX2" fmla="*/ 4233386 w 6107906"/>
              <a:gd name="connsiteY2" fmla="*/ 6858000 h 6858000"/>
              <a:gd name="connsiteX3" fmla="*/ 0 w 6107906"/>
              <a:gd name="connsiteY3" fmla="*/ 6858000 h 6858000"/>
              <a:gd name="connsiteX4" fmla="*/ 0 w 6107906"/>
              <a:gd name="connsiteY4" fmla="*/ 0 h 6858000"/>
              <a:gd name="connsiteX0" fmla="*/ 0 w 6107906"/>
              <a:gd name="connsiteY0" fmla="*/ 0 h 6858000"/>
              <a:gd name="connsiteX1" fmla="*/ 6107906 w 6107906"/>
              <a:gd name="connsiteY1" fmla="*/ 0 h 6858000"/>
              <a:gd name="connsiteX2" fmla="*/ 4593309 w 6107906"/>
              <a:gd name="connsiteY2" fmla="*/ 6848272 h 6858000"/>
              <a:gd name="connsiteX3" fmla="*/ 0 w 6107906"/>
              <a:gd name="connsiteY3" fmla="*/ 6858000 h 6858000"/>
              <a:gd name="connsiteX4" fmla="*/ 0 w 6107906"/>
              <a:gd name="connsiteY4" fmla="*/ 0 h 6858000"/>
              <a:gd name="connsiteX0" fmla="*/ 1517515 w 6107906"/>
              <a:gd name="connsiteY0" fmla="*/ 0 h 6858000"/>
              <a:gd name="connsiteX1" fmla="*/ 6107906 w 6107906"/>
              <a:gd name="connsiteY1" fmla="*/ 0 h 6858000"/>
              <a:gd name="connsiteX2" fmla="*/ 4593309 w 6107906"/>
              <a:gd name="connsiteY2" fmla="*/ 6848272 h 6858000"/>
              <a:gd name="connsiteX3" fmla="*/ 0 w 6107906"/>
              <a:gd name="connsiteY3" fmla="*/ 6858000 h 6858000"/>
              <a:gd name="connsiteX4" fmla="*/ 1517515 w 6107906"/>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07906" h="6858000">
                <a:moveTo>
                  <a:pt x="1517515" y="0"/>
                </a:moveTo>
                <a:lnTo>
                  <a:pt x="6107906" y="0"/>
                </a:lnTo>
                <a:lnTo>
                  <a:pt x="4593309" y="6848272"/>
                </a:lnTo>
                <a:lnTo>
                  <a:pt x="0" y="6858000"/>
                </a:lnTo>
                <a:lnTo>
                  <a:pt x="1517515" y="0"/>
                </a:lnTo>
                <a:close/>
              </a:path>
            </a:pathLst>
          </a:custGeom>
          <a:gradFill>
            <a:gsLst>
              <a:gs pos="0">
                <a:srgbClr val="01023B">
                  <a:alpha val="80000"/>
                </a:srgbClr>
              </a:gs>
              <a:gs pos="100000">
                <a:srgbClr val="E99757">
                  <a:lumMod val="97000"/>
                  <a:lumOff val="3000"/>
                  <a:alpha val="80000"/>
                </a:srgbClr>
              </a:gs>
              <a:gs pos="50000">
                <a:srgbClr val="A53F52">
                  <a:alpha val="8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1">
            <a:extLst>
              <a:ext uri="{FF2B5EF4-FFF2-40B4-BE49-F238E27FC236}">
                <a16:creationId xmlns:a16="http://schemas.microsoft.com/office/drawing/2014/main" id="{01219AD9-34B1-4C27-8648-E7D7C69C07F9}"/>
              </a:ext>
            </a:extLst>
          </p:cNvPr>
          <p:cNvSpPr>
            <a:spLocks noGrp="1"/>
          </p:cNvSpPr>
          <p:nvPr>
            <p:ph type="title" hasCustomPrompt="1"/>
          </p:nvPr>
        </p:nvSpPr>
        <p:spPr>
          <a:xfrm>
            <a:off x="5904689" y="1546699"/>
            <a:ext cx="5933872" cy="3491790"/>
          </a:xfrm>
        </p:spPr>
        <p:txBody>
          <a:bodyPr anchor="ctr"/>
          <a:lstStyle>
            <a:lvl1pPr algn="ctr">
              <a:defRPr sz="6000" b="1" spc="300">
                <a:solidFill>
                  <a:schemeClr val="tx1"/>
                </a:solidFill>
              </a:defRPr>
            </a:lvl1pPr>
          </a:lstStyle>
          <a:p>
            <a:r>
              <a:rPr lang="en-US" dirty="0"/>
              <a:t>CLICK TO EDIT MASTER TITLE</a:t>
            </a:r>
          </a:p>
        </p:txBody>
      </p:sp>
    </p:spTree>
    <p:extLst>
      <p:ext uri="{BB962C8B-B14F-4D97-AF65-F5344CB8AC3E}">
        <p14:creationId xmlns:p14="http://schemas.microsoft.com/office/powerpoint/2010/main" val="12573122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AB66B20-A484-4A16-A015-2118F9AF2101}"/>
              </a:ext>
            </a:extLst>
          </p:cNvPr>
          <p:cNvSpPr/>
          <p:nvPr userDrawn="1"/>
        </p:nvSpPr>
        <p:spPr>
          <a:xfrm>
            <a:off x="0" y="0"/>
            <a:ext cx="6107906" cy="6858000"/>
          </a:xfrm>
          <a:custGeom>
            <a:avLst/>
            <a:gdLst>
              <a:gd name="connsiteX0" fmla="*/ 0 w 6107906"/>
              <a:gd name="connsiteY0" fmla="*/ 0 h 6858000"/>
              <a:gd name="connsiteX1" fmla="*/ 6107906 w 6107906"/>
              <a:gd name="connsiteY1" fmla="*/ 0 h 6858000"/>
              <a:gd name="connsiteX2" fmla="*/ 6107906 w 6107906"/>
              <a:gd name="connsiteY2" fmla="*/ 6858000 h 6858000"/>
              <a:gd name="connsiteX3" fmla="*/ 0 w 6107906"/>
              <a:gd name="connsiteY3" fmla="*/ 6858000 h 6858000"/>
              <a:gd name="connsiteX4" fmla="*/ 0 w 6107906"/>
              <a:gd name="connsiteY4" fmla="*/ 0 h 6858000"/>
              <a:gd name="connsiteX0" fmla="*/ 0 w 6107906"/>
              <a:gd name="connsiteY0" fmla="*/ 0 h 6858000"/>
              <a:gd name="connsiteX1" fmla="*/ 6107906 w 6107906"/>
              <a:gd name="connsiteY1" fmla="*/ 0 h 6858000"/>
              <a:gd name="connsiteX2" fmla="*/ 4233386 w 6107906"/>
              <a:gd name="connsiteY2" fmla="*/ 6858000 h 6858000"/>
              <a:gd name="connsiteX3" fmla="*/ 0 w 6107906"/>
              <a:gd name="connsiteY3" fmla="*/ 6858000 h 6858000"/>
              <a:gd name="connsiteX4" fmla="*/ 0 w 6107906"/>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07906" h="6858000">
                <a:moveTo>
                  <a:pt x="0" y="0"/>
                </a:moveTo>
                <a:lnTo>
                  <a:pt x="6107906" y="0"/>
                </a:lnTo>
                <a:lnTo>
                  <a:pt x="4233386" y="6858000"/>
                </a:lnTo>
                <a:lnTo>
                  <a:pt x="0" y="6858000"/>
                </a:lnTo>
                <a:lnTo>
                  <a:pt x="0" y="0"/>
                </a:lnTo>
                <a:close/>
              </a:path>
            </a:pathLst>
          </a:custGeom>
          <a:gradFill>
            <a:gsLst>
              <a:gs pos="0">
                <a:srgbClr val="01023B">
                  <a:alpha val="80000"/>
                </a:srgbClr>
              </a:gs>
              <a:gs pos="100000">
                <a:srgbClr val="E99757">
                  <a:lumMod val="97000"/>
                  <a:lumOff val="3000"/>
                  <a:alpha val="80000"/>
                </a:srgbClr>
              </a:gs>
              <a:gs pos="50000">
                <a:srgbClr val="A53F52">
                  <a:alpha val="8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893C356F-E483-4AFD-856C-13BB8E8A5605}"/>
              </a:ext>
            </a:extLst>
          </p:cNvPr>
          <p:cNvSpPr>
            <a:spLocks noGrp="1"/>
          </p:cNvSpPr>
          <p:nvPr>
            <p:ph type="body" idx="1" hasCustomPrompt="1"/>
          </p:nvPr>
        </p:nvSpPr>
        <p:spPr>
          <a:xfrm>
            <a:off x="6096000" y="4209064"/>
            <a:ext cx="5251450" cy="365125"/>
          </a:xfrm>
        </p:spPr>
        <p:txBody>
          <a:bodyPr anchor="ctr"/>
          <a:lstStyle>
            <a:lvl1pPr marL="0" indent="0">
              <a:lnSpc>
                <a:spcPct val="100000"/>
              </a:lnSpc>
              <a:buNone/>
              <a:defRPr sz="2400" spc="6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5" name="Footer Placeholder 4">
            <a:extLst>
              <a:ext uri="{FF2B5EF4-FFF2-40B4-BE49-F238E27FC236}">
                <a16:creationId xmlns:a16="http://schemas.microsoft.com/office/drawing/2014/main" id="{BC79732E-D749-40DD-8365-05028518765D}"/>
              </a:ext>
            </a:extLst>
          </p:cNvPr>
          <p:cNvSpPr>
            <a:spLocks noGrp="1"/>
          </p:cNvSpPr>
          <p:nvPr>
            <p:ph type="ftr" sz="quarter" idx="11"/>
          </p:nvPr>
        </p:nvSpPr>
        <p:spPr/>
        <p:txBody>
          <a:bodyPr/>
          <a:lstStyle/>
          <a:p>
            <a:r>
              <a:rPr lang="en-US" dirty="0"/>
              <a:t>Add a footer</a:t>
            </a:r>
          </a:p>
        </p:txBody>
      </p:sp>
      <p:sp>
        <p:nvSpPr>
          <p:cNvPr id="6" name="Slide Number Placeholder 5">
            <a:extLst>
              <a:ext uri="{FF2B5EF4-FFF2-40B4-BE49-F238E27FC236}">
                <a16:creationId xmlns:a16="http://schemas.microsoft.com/office/drawing/2014/main" id="{88F55E23-C4CC-4E9B-80F4-C4BEA6E2DD84}"/>
              </a:ext>
            </a:extLst>
          </p:cNvPr>
          <p:cNvSpPr>
            <a:spLocks noGrp="1"/>
          </p:cNvSpPr>
          <p:nvPr>
            <p:ph type="sldNum" sz="quarter" idx="12"/>
          </p:nvPr>
        </p:nvSpPr>
        <p:spPr/>
        <p:txBody>
          <a:bodyPr/>
          <a:lstStyle/>
          <a:p>
            <a:fld id="{8C2E478F-E849-4A8C-AF1F-CBCC78A7CBFA}" type="slidenum">
              <a:rPr lang="en-US" smtClean="0"/>
              <a:t>‹#›</a:t>
            </a:fld>
            <a:endParaRPr lang="en-US" dirty="0"/>
          </a:p>
        </p:txBody>
      </p:sp>
      <p:sp>
        <p:nvSpPr>
          <p:cNvPr id="8" name="Title 1">
            <a:extLst>
              <a:ext uri="{FF2B5EF4-FFF2-40B4-BE49-F238E27FC236}">
                <a16:creationId xmlns:a16="http://schemas.microsoft.com/office/drawing/2014/main" id="{AABA725B-4BCB-1D48-9C5D-46706B18719E}"/>
              </a:ext>
            </a:extLst>
          </p:cNvPr>
          <p:cNvSpPr>
            <a:spLocks noGrp="1"/>
          </p:cNvSpPr>
          <p:nvPr>
            <p:ph type="title" hasCustomPrompt="1"/>
          </p:nvPr>
        </p:nvSpPr>
        <p:spPr>
          <a:xfrm>
            <a:off x="6096000" y="2520779"/>
            <a:ext cx="5251450" cy="1661297"/>
          </a:xfrm>
        </p:spPr>
        <p:txBody>
          <a:bodyPr anchor="ctr"/>
          <a:lstStyle>
            <a:lvl1pPr algn="l">
              <a:defRPr sz="6000" spc="300"/>
            </a:lvl1pPr>
          </a:lstStyle>
          <a:p>
            <a:r>
              <a:rPr lang="en-US" dirty="0"/>
              <a:t>CLICK TO EDIT MASTER TITLE</a:t>
            </a:r>
          </a:p>
        </p:txBody>
      </p:sp>
    </p:spTree>
    <p:extLst>
      <p:ext uri="{BB962C8B-B14F-4D97-AF65-F5344CB8AC3E}">
        <p14:creationId xmlns:p14="http://schemas.microsoft.com/office/powerpoint/2010/main" val="2457350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42A27944-63F0-4B2F-AD45-448C6DF71C85}"/>
              </a:ext>
            </a:extLst>
          </p:cNvPr>
          <p:cNvSpPr>
            <a:spLocks noGrp="1"/>
          </p:cNvSpPr>
          <p:nvPr>
            <p:ph type="ftr" sz="quarter" idx="11"/>
          </p:nvPr>
        </p:nvSpPr>
        <p:spPr/>
        <p:txBody>
          <a:bodyPr/>
          <a:lstStyle/>
          <a:p>
            <a:r>
              <a:rPr lang="en-US" dirty="0"/>
              <a:t>Add a footer</a:t>
            </a:r>
          </a:p>
        </p:txBody>
      </p:sp>
      <p:sp>
        <p:nvSpPr>
          <p:cNvPr id="6" name="Slide Number Placeholder 5">
            <a:extLst>
              <a:ext uri="{FF2B5EF4-FFF2-40B4-BE49-F238E27FC236}">
                <a16:creationId xmlns:a16="http://schemas.microsoft.com/office/drawing/2014/main" id="{AF5DAC0D-26BC-4E19-94BF-7F158080FB62}"/>
              </a:ext>
            </a:extLst>
          </p:cNvPr>
          <p:cNvSpPr>
            <a:spLocks noGrp="1"/>
          </p:cNvSpPr>
          <p:nvPr>
            <p:ph type="sldNum" sz="quarter" idx="12"/>
          </p:nvPr>
        </p:nvSpPr>
        <p:spPr/>
        <p:txBody>
          <a:bodyPr/>
          <a:lstStyle/>
          <a:p>
            <a:fld id="{8C2E478F-E849-4A8C-AF1F-CBCC78A7CBFA}" type="slidenum">
              <a:rPr lang="en-US" smtClean="0"/>
              <a:t>‹#›</a:t>
            </a:fld>
            <a:endParaRPr lang="en-US" dirty="0"/>
          </a:p>
        </p:txBody>
      </p:sp>
      <p:sp>
        <p:nvSpPr>
          <p:cNvPr id="2" name="Title 1">
            <a:extLst>
              <a:ext uri="{FF2B5EF4-FFF2-40B4-BE49-F238E27FC236}">
                <a16:creationId xmlns:a16="http://schemas.microsoft.com/office/drawing/2014/main" id="{2C63BDE4-1CD0-AC4C-A2A9-C858427B0E20}"/>
              </a:ext>
            </a:extLst>
          </p:cNvPr>
          <p:cNvSpPr>
            <a:spLocks noGrp="1"/>
          </p:cNvSpPr>
          <p:nvPr>
            <p:ph type="title" hasCustomPrompt="1"/>
          </p:nvPr>
        </p:nvSpPr>
        <p:spPr/>
        <p:txBody>
          <a:bodyPr/>
          <a:lstStyle>
            <a:lvl1pPr>
              <a:lnSpc>
                <a:spcPct val="100000"/>
              </a:lnSpc>
              <a:defRPr/>
            </a:lvl1pPr>
          </a:lstStyle>
          <a:p>
            <a:r>
              <a:rPr lang="en-US" dirty="0"/>
              <a:t>CLICK TO EDIT MASTER TITLE STYLE</a:t>
            </a:r>
          </a:p>
        </p:txBody>
      </p:sp>
      <p:sp>
        <p:nvSpPr>
          <p:cNvPr id="8" name="Text Placeholder 2">
            <a:extLst>
              <a:ext uri="{FF2B5EF4-FFF2-40B4-BE49-F238E27FC236}">
                <a16:creationId xmlns:a16="http://schemas.microsoft.com/office/drawing/2014/main" id="{67265051-1E5A-D844-BA21-383315517276}"/>
              </a:ext>
            </a:extLst>
          </p:cNvPr>
          <p:cNvSpPr>
            <a:spLocks noGrp="1"/>
          </p:cNvSpPr>
          <p:nvPr>
            <p:ph idx="1"/>
          </p:nvPr>
        </p:nvSpPr>
        <p:spPr>
          <a:xfrm>
            <a:off x="594519" y="1690117"/>
            <a:ext cx="10989920" cy="4486845"/>
          </a:xfrm>
          <a:prstGeom prst="rect">
            <a:avLst/>
          </a:prstGeom>
        </p:spPr>
        <p:txBody>
          <a:bodyPr vert="horz" lIns="91440" tIns="45720" rIns="91440" bIns="45720" rtlCol="0">
            <a:normAutofit/>
          </a:bodyPr>
          <a:lstStyle>
            <a:lvl1pPr>
              <a:lnSpc>
                <a:spcPct val="150000"/>
              </a:lnSpc>
              <a:defRPr/>
            </a:lvl1pPr>
            <a:lvl2pPr>
              <a:lnSpc>
                <a:spcPct val="150000"/>
              </a:lnSpc>
              <a:defRPr/>
            </a:lvl2pPr>
            <a:lvl3pPr>
              <a:lnSpc>
                <a:spcPct val="150000"/>
              </a:lnSpc>
              <a:defRPr/>
            </a:lvl3pPr>
            <a:lvl4pPr>
              <a:lnSpc>
                <a:spcPct val="150000"/>
              </a:lnSpc>
              <a:defRPr/>
            </a:lvl4pPr>
            <a:lvl5pPr>
              <a:lnSpc>
                <a:spcPct val="150000"/>
              </a:lnSpc>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27629689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1CCD8B1-7DA9-46E5-8EC4-7B1E0D7E9B20}"/>
              </a:ext>
            </a:extLst>
          </p:cNvPr>
          <p:cNvSpPr/>
          <p:nvPr userDrawn="1"/>
        </p:nvSpPr>
        <p:spPr>
          <a:xfrm>
            <a:off x="6084094" y="1189038"/>
            <a:ext cx="6107906" cy="5668962"/>
          </a:xfrm>
          <a:prstGeom prst="rect">
            <a:avLst/>
          </a:prstGeom>
          <a:gradFill>
            <a:gsLst>
              <a:gs pos="0">
                <a:srgbClr val="01023B">
                  <a:alpha val="80000"/>
                </a:srgbClr>
              </a:gs>
              <a:gs pos="100000">
                <a:srgbClr val="E99757">
                  <a:lumMod val="97000"/>
                  <a:lumOff val="3000"/>
                  <a:alpha val="80000"/>
                </a:srgbClr>
              </a:gs>
              <a:gs pos="50000">
                <a:srgbClr val="A53F52">
                  <a:alpha val="8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A0E18C59-4654-4610-A461-4DAD6B9AA844}"/>
              </a:ext>
            </a:extLst>
          </p:cNvPr>
          <p:cNvSpPr/>
          <p:nvPr userDrawn="1"/>
        </p:nvSpPr>
        <p:spPr>
          <a:xfrm>
            <a:off x="0" y="1189038"/>
            <a:ext cx="6096000" cy="5668962"/>
          </a:xfrm>
          <a:prstGeom prst="rect">
            <a:avLst/>
          </a:prstGeom>
          <a:solidFill>
            <a:srgbClr val="2F3342"/>
          </a:solidFill>
          <a:ln>
            <a:noFill/>
          </a:ln>
          <a:effectLst>
            <a:innerShdw blurRad="254000" dist="127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4E289BF-FC60-4B0A-9338-19DFADB75B3E}"/>
              </a:ext>
            </a:extLst>
          </p:cNvPr>
          <p:cNvSpPr>
            <a:spLocks noGrp="1"/>
          </p:cNvSpPr>
          <p:nvPr>
            <p:ph type="title" hasCustomPrompt="1"/>
          </p:nvPr>
        </p:nvSpPr>
        <p:spPr>
          <a:xfrm>
            <a:off x="594519" y="0"/>
            <a:ext cx="11002962" cy="1189038"/>
          </a:xfrm>
        </p:spPr>
        <p:txBody>
          <a:bodyPr>
            <a:normAutofit/>
          </a:bodyPr>
          <a:lstStyle>
            <a:lvl1pPr algn="ctr">
              <a:defRPr sz="3600" spc="300"/>
            </a:lvl1pPr>
          </a:lstStyle>
          <a:p>
            <a:r>
              <a:rPr lang="en-US" dirty="0"/>
              <a:t>CLICK TO EDIT MASTER TITLE STYLE</a:t>
            </a:r>
          </a:p>
        </p:txBody>
      </p:sp>
      <p:sp>
        <p:nvSpPr>
          <p:cNvPr id="3" name="Text Placeholder 2">
            <a:extLst>
              <a:ext uri="{FF2B5EF4-FFF2-40B4-BE49-F238E27FC236}">
                <a16:creationId xmlns:a16="http://schemas.microsoft.com/office/drawing/2014/main" id="{9BDA91F3-AE43-4DDA-AB24-49CF87963D72}"/>
              </a:ext>
            </a:extLst>
          </p:cNvPr>
          <p:cNvSpPr>
            <a:spLocks noGrp="1"/>
          </p:cNvSpPr>
          <p:nvPr>
            <p:ph type="body" idx="1"/>
          </p:nvPr>
        </p:nvSpPr>
        <p:spPr>
          <a:xfrm>
            <a:off x="469107" y="1827972"/>
            <a:ext cx="5157787" cy="494506"/>
          </a:xfrm>
        </p:spPr>
        <p:txBody>
          <a:bodyPr lIns="0" tIns="0" rIns="0" bIns="0" anchor="ctr"/>
          <a:lstStyle>
            <a:lvl1pPr marL="0" indent="0">
              <a:buNone/>
              <a:defRPr sz="2400" b="0" spc="60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a:extLst>
              <a:ext uri="{FF2B5EF4-FFF2-40B4-BE49-F238E27FC236}">
                <a16:creationId xmlns:a16="http://schemas.microsoft.com/office/drawing/2014/main" id="{24A648F6-CDB4-4032-9F98-6ED11F980765}"/>
              </a:ext>
            </a:extLst>
          </p:cNvPr>
          <p:cNvSpPr>
            <a:spLocks noGrp="1"/>
          </p:cNvSpPr>
          <p:nvPr>
            <p:ph sz="half" idx="2"/>
          </p:nvPr>
        </p:nvSpPr>
        <p:spPr>
          <a:xfrm>
            <a:off x="469107" y="2342356"/>
            <a:ext cx="5157787" cy="3684588"/>
          </a:xfrm>
        </p:spPr>
        <p:txBody>
          <a:bodyPr lIns="0" tIns="0" rIns="0" bIns="0">
            <a:normAutofit/>
          </a:bodyPr>
          <a:lstStyle>
            <a:lvl1pPr>
              <a:lnSpc>
                <a:spcPct val="150000"/>
              </a:lnSpc>
              <a:defRPr sz="1600">
                <a:solidFill>
                  <a:schemeClr val="bg1"/>
                </a:solidFill>
              </a:defRPr>
            </a:lvl1pPr>
            <a:lvl2pPr>
              <a:lnSpc>
                <a:spcPct val="150000"/>
              </a:lnSpc>
              <a:defRPr sz="1400">
                <a:solidFill>
                  <a:schemeClr val="bg1"/>
                </a:solidFill>
              </a:defRPr>
            </a:lvl2pPr>
            <a:lvl3pPr>
              <a:lnSpc>
                <a:spcPct val="150000"/>
              </a:lnSpc>
              <a:defRPr sz="1400">
                <a:solidFill>
                  <a:schemeClr val="bg1"/>
                </a:solidFill>
              </a:defRPr>
            </a:lvl3pPr>
            <a:lvl4pPr>
              <a:lnSpc>
                <a:spcPct val="150000"/>
              </a:lnSpc>
              <a:defRPr sz="1200">
                <a:solidFill>
                  <a:schemeClr val="bg1"/>
                </a:solidFill>
              </a:defRPr>
            </a:lvl4pPr>
            <a:lvl5pPr>
              <a:lnSpc>
                <a:spcPct val="150000"/>
              </a:lnSpc>
              <a:defRPr sz="1200">
                <a:solidFill>
                  <a:schemeClr val="bg1"/>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a:extLst>
              <a:ext uri="{FF2B5EF4-FFF2-40B4-BE49-F238E27FC236}">
                <a16:creationId xmlns:a16="http://schemas.microsoft.com/office/drawing/2014/main" id="{258F648F-0299-4352-914D-9ACEEF6FE597}"/>
              </a:ext>
            </a:extLst>
          </p:cNvPr>
          <p:cNvSpPr>
            <a:spLocks noGrp="1"/>
          </p:cNvSpPr>
          <p:nvPr>
            <p:ph type="body" sz="quarter" idx="3"/>
          </p:nvPr>
        </p:nvSpPr>
        <p:spPr>
          <a:xfrm>
            <a:off x="6565107" y="1827972"/>
            <a:ext cx="5183188" cy="494506"/>
          </a:xfrm>
        </p:spPr>
        <p:txBody>
          <a:bodyPr lIns="0" tIns="0" rIns="0" bIns="0" anchor="ctr"/>
          <a:lstStyle>
            <a:lvl1pPr marL="0" indent="0">
              <a:buNone/>
              <a:defRPr sz="2400" b="0" spc="60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a:extLst>
              <a:ext uri="{FF2B5EF4-FFF2-40B4-BE49-F238E27FC236}">
                <a16:creationId xmlns:a16="http://schemas.microsoft.com/office/drawing/2014/main" id="{65215A19-FA39-4BD0-87C2-8DA3B8C587BB}"/>
              </a:ext>
            </a:extLst>
          </p:cNvPr>
          <p:cNvSpPr>
            <a:spLocks noGrp="1"/>
          </p:cNvSpPr>
          <p:nvPr>
            <p:ph sz="quarter" idx="4"/>
          </p:nvPr>
        </p:nvSpPr>
        <p:spPr>
          <a:xfrm>
            <a:off x="6565107" y="2342356"/>
            <a:ext cx="5183188" cy="3684588"/>
          </a:xfrm>
        </p:spPr>
        <p:txBody>
          <a:bodyPr lIns="0" tIns="0" rIns="0" bIns="0">
            <a:normAutofit/>
          </a:bodyPr>
          <a:lstStyle>
            <a:lvl1pPr>
              <a:lnSpc>
                <a:spcPct val="150000"/>
              </a:lnSpc>
              <a:defRPr sz="1600">
                <a:solidFill>
                  <a:schemeClr val="bg1"/>
                </a:solidFill>
              </a:defRPr>
            </a:lvl1pPr>
            <a:lvl2pPr>
              <a:lnSpc>
                <a:spcPct val="150000"/>
              </a:lnSpc>
              <a:defRPr sz="1400">
                <a:solidFill>
                  <a:schemeClr val="bg1"/>
                </a:solidFill>
              </a:defRPr>
            </a:lvl2pPr>
            <a:lvl3pPr>
              <a:lnSpc>
                <a:spcPct val="150000"/>
              </a:lnSpc>
              <a:defRPr sz="1400">
                <a:solidFill>
                  <a:schemeClr val="bg1"/>
                </a:solidFill>
              </a:defRPr>
            </a:lvl3pPr>
            <a:lvl4pPr>
              <a:lnSpc>
                <a:spcPct val="150000"/>
              </a:lnSpc>
              <a:defRPr sz="1200">
                <a:solidFill>
                  <a:schemeClr val="bg1"/>
                </a:solidFill>
              </a:defRPr>
            </a:lvl4pPr>
            <a:lvl5pPr>
              <a:lnSpc>
                <a:spcPct val="150000"/>
              </a:lnSpc>
              <a:defRPr sz="1200">
                <a:solidFill>
                  <a:schemeClr val="bg1"/>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Footer Placeholder 7">
            <a:extLst>
              <a:ext uri="{FF2B5EF4-FFF2-40B4-BE49-F238E27FC236}">
                <a16:creationId xmlns:a16="http://schemas.microsoft.com/office/drawing/2014/main" id="{A719B710-B005-42F3-BB0B-EDD61A824BF6}"/>
              </a:ext>
            </a:extLst>
          </p:cNvPr>
          <p:cNvSpPr>
            <a:spLocks noGrp="1"/>
          </p:cNvSpPr>
          <p:nvPr>
            <p:ph type="ftr" sz="quarter" idx="11"/>
          </p:nvPr>
        </p:nvSpPr>
        <p:spPr/>
        <p:txBody>
          <a:bodyPr/>
          <a:lstStyle/>
          <a:p>
            <a:r>
              <a:rPr lang="en-US" dirty="0"/>
              <a:t>Add a footer</a:t>
            </a:r>
          </a:p>
        </p:txBody>
      </p:sp>
      <p:sp>
        <p:nvSpPr>
          <p:cNvPr id="9" name="Slide Number Placeholder 8">
            <a:extLst>
              <a:ext uri="{FF2B5EF4-FFF2-40B4-BE49-F238E27FC236}">
                <a16:creationId xmlns:a16="http://schemas.microsoft.com/office/drawing/2014/main" id="{6B457843-7A19-4C1A-A6EB-82840DAE997E}"/>
              </a:ext>
            </a:extLst>
          </p:cNvPr>
          <p:cNvSpPr>
            <a:spLocks noGrp="1"/>
          </p:cNvSpPr>
          <p:nvPr>
            <p:ph type="sldNum" sz="quarter" idx="12"/>
          </p:nvPr>
        </p:nvSpPr>
        <p:spPr/>
        <p:txBody>
          <a:bodyPr/>
          <a:lstStyle/>
          <a:p>
            <a:fld id="{8C2E478F-E849-4A8C-AF1F-CBCC78A7CBFA}" type="slidenum">
              <a:rPr lang="en-US" smtClean="0"/>
              <a:t>‹#›</a:t>
            </a:fld>
            <a:endParaRPr lang="en-US" dirty="0"/>
          </a:p>
        </p:txBody>
      </p:sp>
      <p:sp>
        <p:nvSpPr>
          <p:cNvPr id="13" name="Shape 61">
            <a:extLst>
              <a:ext uri="{FF2B5EF4-FFF2-40B4-BE49-F238E27FC236}">
                <a16:creationId xmlns:a16="http://schemas.microsoft.com/office/drawing/2014/main" id="{675B8062-1FC4-4E68-B7AF-45AB92A9F7B4}"/>
              </a:ext>
            </a:extLst>
          </p:cNvPr>
          <p:cNvSpPr/>
          <p:nvPr userDrawn="1"/>
        </p:nvSpPr>
        <p:spPr>
          <a:xfrm>
            <a:off x="10184825" y="6413649"/>
            <a:ext cx="1399614" cy="407804"/>
          </a:xfrm>
          <a:prstGeom prst="rect">
            <a:avLst/>
          </a:prstGeom>
          <a:ln w="3175">
            <a:miter lim="400000"/>
          </a:ln>
          <a:extLst>
            <a:ext uri="{C572A759-6A51-4108-AA02-DFA0A04FC94B}">
              <ma14:wrappingTextBoxFlag xmlns:ma14="http://schemas.microsoft.com/office/mac/drawingml/2011/main" xmlns="" val="1"/>
            </a:ext>
          </a:extLst>
        </p:spPr>
        <p:txBody>
          <a:bodyPr wrap="none" lIns="19050" tIns="19050" rIns="19050" bIns="19050" anchor="ctr">
            <a:spAutoFit/>
          </a:bodyPr>
          <a:lstStyle/>
          <a:p>
            <a:pPr>
              <a:defRPr sz="3000">
                <a:solidFill>
                  <a:srgbClr val="3A3B39"/>
                </a:solidFill>
                <a:latin typeface="Bebas"/>
                <a:ea typeface="Bebas"/>
                <a:cs typeface="Bebas"/>
                <a:sym typeface="Bebas"/>
              </a:defRPr>
            </a:pPr>
            <a:r>
              <a:rPr lang="en-US" sz="2400" b="1" kern="1200" dirty="0">
                <a:solidFill>
                  <a:schemeClr val="bg1"/>
                </a:solidFill>
                <a:latin typeface="+mn-lt"/>
                <a:ea typeface="+mn-ea"/>
                <a:cs typeface="+mn-cs"/>
                <a:sym typeface="Bebas"/>
              </a:rPr>
              <a:t>FABRIKAM</a:t>
            </a:r>
            <a:endParaRPr lang="en-US" sz="2400" b="1" i="0" spc="0" dirty="0">
              <a:solidFill>
                <a:schemeClr val="bg1"/>
              </a:solidFill>
              <a:latin typeface="Gill Sans" panose="020B0502020104020203" pitchFamily="34" charset="-79"/>
              <a:cs typeface="Gill Sans" panose="020B0502020104020203" pitchFamily="34" charset="-79"/>
            </a:endParaRPr>
          </a:p>
        </p:txBody>
      </p:sp>
    </p:spTree>
    <p:extLst>
      <p:ext uri="{BB962C8B-B14F-4D97-AF65-F5344CB8AC3E}">
        <p14:creationId xmlns:p14="http://schemas.microsoft.com/office/powerpoint/2010/main" val="41455920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1CCD8B1-7DA9-46E5-8EC4-7B1E0D7E9B20}"/>
              </a:ext>
            </a:extLst>
          </p:cNvPr>
          <p:cNvSpPr/>
          <p:nvPr userDrawn="1"/>
        </p:nvSpPr>
        <p:spPr>
          <a:xfrm>
            <a:off x="6084094" y="1189038"/>
            <a:ext cx="6107906" cy="5668962"/>
          </a:xfrm>
          <a:prstGeom prst="rect">
            <a:avLst/>
          </a:prstGeom>
          <a:gradFill>
            <a:gsLst>
              <a:gs pos="0">
                <a:srgbClr val="01023B">
                  <a:alpha val="80000"/>
                </a:srgbClr>
              </a:gs>
              <a:gs pos="100000">
                <a:srgbClr val="E99757">
                  <a:lumMod val="97000"/>
                  <a:lumOff val="3000"/>
                  <a:alpha val="80000"/>
                </a:srgbClr>
              </a:gs>
              <a:gs pos="50000">
                <a:srgbClr val="A53F52">
                  <a:alpha val="8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A0E18C59-4654-4610-A461-4DAD6B9AA844}"/>
              </a:ext>
            </a:extLst>
          </p:cNvPr>
          <p:cNvSpPr/>
          <p:nvPr userDrawn="1"/>
        </p:nvSpPr>
        <p:spPr>
          <a:xfrm>
            <a:off x="0" y="1189038"/>
            <a:ext cx="6096000" cy="5668962"/>
          </a:xfrm>
          <a:prstGeom prst="rect">
            <a:avLst/>
          </a:prstGeom>
          <a:solidFill>
            <a:srgbClr val="2F3342"/>
          </a:solidFill>
          <a:ln>
            <a:noFill/>
          </a:ln>
          <a:effectLst>
            <a:innerShdw blurRad="254000" dist="127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4E289BF-FC60-4B0A-9338-19DFADB75B3E}"/>
              </a:ext>
            </a:extLst>
          </p:cNvPr>
          <p:cNvSpPr>
            <a:spLocks noGrp="1"/>
          </p:cNvSpPr>
          <p:nvPr>
            <p:ph type="title" hasCustomPrompt="1"/>
          </p:nvPr>
        </p:nvSpPr>
        <p:spPr>
          <a:xfrm>
            <a:off x="594519" y="0"/>
            <a:ext cx="11002962" cy="1189038"/>
          </a:xfrm>
        </p:spPr>
        <p:txBody>
          <a:bodyPr>
            <a:normAutofit/>
          </a:bodyPr>
          <a:lstStyle>
            <a:lvl1pPr algn="ctr">
              <a:defRPr sz="3600" spc="300"/>
            </a:lvl1pPr>
          </a:lstStyle>
          <a:p>
            <a:r>
              <a:rPr lang="en-US" dirty="0"/>
              <a:t>CLICK TO EDIT MASTER TITLE STYLE</a:t>
            </a:r>
          </a:p>
        </p:txBody>
      </p:sp>
      <p:sp>
        <p:nvSpPr>
          <p:cNvPr id="8" name="Footer Placeholder 7">
            <a:extLst>
              <a:ext uri="{FF2B5EF4-FFF2-40B4-BE49-F238E27FC236}">
                <a16:creationId xmlns:a16="http://schemas.microsoft.com/office/drawing/2014/main" id="{A719B710-B005-42F3-BB0B-EDD61A824BF6}"/>
              </a:ext>
            </a:extLst>
          </p:cNvPr>
          <p:cNvSpPr>
            <a:spLocks noGrp="1"/>
          </p:cNvSpPr>
          <p:nvPr>
            <p:ph type="ftr" sz="quarter" idx="11"/>
          </p:nvPr>
        </p:nvSpPr>
        <p:spPr/>
        <p:txBody>
          <a:bodyPr/>
          <a:lstStyle/>
          <a:p>
            <a:r>
              <a:rPr lang="en-US" dirty="0"/>
              <a:t>Add a footer</a:t>
            </a:r>
          </a:p>
        </p:txBody>
      </p:sp>
      <p:sp>
        <p:nvSpPr>
          <p:cNvPr id="9" name="Slide Number Placeholder 8">
            <a:extLst>
              <a:ext uri="{FF2B5EF4-FFF2-40B4-BE49-F238E27FC236}">
                <a16:creationId xmlns:a16="http://schemas.microsoft.com/office/drawing/2014/main" id="{6B457843-7A19-4C1A-A6EB-82840DAE997E}"/>
              </a:ext>
            </a:extLst>
          </p:cNvPr>
          <p:cNvSpPr>
            <a:spLocks noGrp="1"/>
          </p:cNvSpPr>
          <p:nvPr>
            <p:ph type="sldNum" sz="quarter" idx="12"/>
          </p:nvPr>
        </p:nvSpPr>
        <p:spPr/>
        <p:txBody>
          <a:bodyPr/>
          <a:lstStyle/>
          <a:p>
            <a:fld id="{8C2E478F-E849-4A8C-AF1F-CBCC78A7CBFA}" type="slidenum">
              <a:rPr lang="en-US" smtClean="0"/>
              <a:t>‹#›</a:t>
            </a:fld>
            <a:endParaRPr lang="en-US" dirty="0"/>
          </a:p>
        </p:txBody>
      </p:sp>
      <p:sp>
        <p:nvSpPr>
          <p:cNvPr id="13" name="Shape 61">
            <a:extLst>
              <a:ext uri="{FF2B5EF4-FFF2-40B4-BE49-F238E27FC236}">
                <a16:creationId xmlns:a16="http://schemas.microsoft.com/office/drawing/2014/main" id="{675B8062-1FC4-4E68-B7AF-45AB92A9F7B4}"/>
              </a:ext>
            </a:extLst>
          </p:cNvPr>
          <p:cNvSpPr/>
          <p:nvPr userDrawn="1"/>
        </p:nvSpPr>
        <p:spPr>
          <a:xfrm>
            <a:off x="10184825" y="6413649"/>
            <a:ext cx="1399614" cy="407804"/>
          </a:xfrm>
          <a:prstGeom prst="rect">
            <a:avLst/>
          </a:prstGeom>
          <a:ln w="3175">
            <a:miter lim="400000"/>
          </a:ln>
          <a:extLst>
            <a:ext uri="{C572A759-6A51-4108-AA02-DFA0A04FC94B}">
              <ma14:wrappingTextBoxFlag xmlns:ma14="http://schemas.microsoft.com/office/mac/drawingml/2011/main" xmlns="" val="1"/>
            </a:ext>
          </a:extLst>
        </p:spPr>
        <p:txBody>
          <a:bodyPr wrap="none" lIns="19050" tIns="19050" rIns="19050" bIns="19050" anchor="ctr">
            <a:spAutoFit/>
          </a:bodyPr>
          <a:lstStyle/>
          <a:p>
            <a:pPr>
              <a:defRPr sz="3000">
                <a:solidFill>
                  <a:srgbClr val="3A3B39"/>
                </a:solidFill>
                <a:latin typeface="Bebas"/>
                <a:ea typeface="Bebas"/>
                <a:cs typeface="Bebas"/>
                <a:sym typeface="Bebas"/>
              </a:defRPr>
            </a:pPr>
            <a:r>
              <a:rPr lang="en-US" sz="2400" b="1" kern="1200" dirty="0">
                <a:solidFill>
                  <a:schemeClr val="bg1"/>
                </a:solidFill>
                <a:latin typeface="+mn-lt"/>
                <a:ea typeface="+mn-ea"/>
                <a:cs typeface="+mn-cs"/>
                <a:sym typeface="Bebas"/>
              </a:rPr>
              <a:t>FABRIKAM</a:t>
            </a:r>
            <a:endParaRPr lang="en-US" sz="2400" b="1" i="0" spc="0" dirty="0">
              <a:solidFill>
                <a:schemeClr val="bg1"/>
              </a:solidFill>
              <a:latin typeface="Gill Sans" panose="020B0502020104020203" pitchFamily="34" charset="-79"/>
              <a:cs typeface="Gill Sans" panose="020B0502020104020203" pitchFamily="34" charset="-79"/>
            </a:endParaRPr>
          </a:p>
        </p:txBody>
      </p:sp>
      <p:sp>
        <p:nvSpPr>
          <p:cNvPr id="15" name="Content Placeholder 2">
            <a:extLst>
              <a:ext uri="{FF2B5EF4-FFF2-40B4-BE49-F238E27FC236}">
                <a16:creationId xmlns:a16="http://schemas.microsoft.com/office/drawing/2014/main" id="{2B178DD2-BCD4-4E9E-8EAA-0A3AB74C6160}"/>
              </a:ext>
            </a:extLst>
          </p:cNvPr>
          <p:cNvSpPr>
            <a:spLocks noGrp="1"/>
          </p:cNvSpPr>
          <p:nvPr>
            <p:ph sz="half" idx="1"/>
          </p:nvPr>
        </p:nvSpPr>
        <p:spPr>
          <a:xfrm>
            <a:off x="594519" y="1825625"/>
            <a:ext cx="5181600"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6" name="Content Placeholder 3">
            <a:extLst>
              <a:ext uri="{FF2B5EF4-FFF2-40B4-BE49-F238E27FC236}">
                <a16:creationId xmlns:a16="http://schemas.microsoft.com/office/drawing/2014/main" id="{0B7D881D-13DE-4377-AA74-0EBFD9C9926A}"/>
              </a:ext>
            </a:extLst>
          </p:cNvPr>
          <p:cNvSpPr>
            <a:spLocks noGrp="1"/>
          </p:cNvSpPr>
          <p:nvPr>
            <p:ph sz="half" idx="2"/>
          </p:nvPr>
        </p:nvSpPr>
        <p:spPr>
          <a:xfrm>
            <a:off x="6415881" y="1825625"/>
            <a:ext cx="5181600"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0058473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0E18C59-4654-4610-A461-4DAD6B9AA844}"/>
              </a:ext>
            </a:extLst>
          </p:cNvPr>
          <p:cNvSpPr/>
          <p:nvPr userDrawn="1"/>
        </p:nvSpPr>
        <p:spPr>
          <a:xfrm>
            <a:off x="0" y="0"/>
            <a:ext cx="5032374" cy="6858000"/>
          </a:xfrm>
          <a:prstGeom prst="rect">
            <a:avLst/>
          </a:prstGeom>
          <a:solidFill>
            <a:srgbClr val="2F3342"/>
          </a:solidFill>
          <a:ln>
            <a:noFill/>
          </a:ln>
          <a:effectLst>
            <a:innerShdw blurRad="254000" dist="127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4E289BF-FC60-4B0A-9338-19DFADB75B3E}"/>
              </a:ext>
            </a:extLst>
          </p:cNvPr>
          <p:cNvSpPr>
            <a:spLocks noGrp="1"/>
          </p:cNvSpPr>
          <p:nvPr>
            <p:ph type="title" hasCustomPrompt="1"/>
          </p:nvPr>
        </p:nvSpPr>
        <p:spPr>
          <a:xfrm>
            <a:off x="839788" y="801277"/>
            <a:ext cx="3932238" cy="1583703"/>
          </a:xfrm>
        </p:spPr>
        <p:txBody>
          <a:bodyPr>
            <a:normAutofit/>
          </a:bodyPr>
          <a:lstStyle>
            <a:lvl1pPr algn="l">
              <a:defRPr sz="3600" spc="300">
                <a:solidFill>
                  <a:schemeClr val="bg1"/>
                </a:solidFill>
              </a:defRPr>
            </a:lvl1pPr>
          </a:lstStyle>
          <a:p>
            <a:r>
              <a:rPr lang="en-US" dirty="0"/>
              <a:t>CLICK TO EDIT MASTER TITLE STYLE</a:t>
            </a:r>
          </a:p>
        </p:txBody>
      </p:sp>
      <p:sp>
        <p:nvSpPr>
          <p:cNvPr id="8" name="Footer Placeholder 7">
            <a:extLst>
              <a:ext uri="{FF2B5EF4-FFF2-40B4-BE49-F238E27FC236}">
                <a16:creationId xmlns:a16="http://schemas.microsoft.com/office/drawing/2014/main" id="{A719B710-B005-42F3-BB0B-EDD61A824BF6}"/>
              </a:ext>
            </a:extLst>
          </p:cNvPr>
          <p:cNvSpPr>
            <a:spLocks noGrp="1"/>
          </p:cNvSpPr>
          <p:nvPr>
            <p:ph type="ftr" sz="quarter" idx="11"/>
          </p:nvPr>
        </p:nvSpPr>
        <p:spPr/>
        <p:txBody>
          <a:bodyPr/>
          <a:lstStyle/>
          <a:p>
            <a:r>
              <a:rPr lang="en-US" dirty="0"/>
              <a:t>Add a footer</a:t>
            </a:r>
          </a:p>
        </p:txBody>
      </p:sp>
      <p:sp>
        <p:nvSpPr>
          <p:cNvPr id="9" name="Slide Number Placeholder 8">
            <a:extLst>
              <a:ext uri="{FF2B5EF4-FFF2-40B4-BE49-F238E27FC236}">
                <a16:creationId xmlns:a16="http://schemas.microsoft.com/office/drawing/2014/main" id="{6B457843-7A19-4C1A-A6EB-82840DAE997E}"/>
              </a:ext>
            </a:extLst>
          </p:cNvPr>
          <p:cNvSpPr>
            <a:spLocks noGrp="1"/>
          </p:cNvSpPr>
          <p:nvPr>
            <p:ph type="sldNum" sz="quarter" idx="12"/>
          </p:nvPr>
        </p:nvSpPr>
        <p:spPr/>
        <p:txBody>
          <a:bodyPr/>
          <a:lstStyle/>
          <a:p>
            <a:fld id="{8C2E478F-E849-4A8C-AF1F-CBCC78A7CBFA}" type="slidenum">
              <a:rPr lang="en-US" smtClean="0"/>
              <a:t>‹#›</a:t>
            </a:fld>
            <a:endParaRPr lang="en-US" dirty="0"/>
          </a:p>
        </p:txBody>
      </p:sp>
      <p:sp>
        <p:nvSpPr>
          <p:cNvPr id="13" name="Shape 61">
            <a:extLst>
              <a:ext uri="{FF2B5EF4-FFF2-40B4-BE49-F238E27FC236}">
                <a16:creationId xmlns:a16="http://schemas.microsoft.com/office/drawing/2014/main" id="{675B8062-1FC4-4E68-B7AF-45AB92A9F7B4}"/>
              </a:ext>
            </a:extLst>
          </p:cNvPr>
          <p:cNvSpPr/>
          <p:nvPr userDrawn="1"/>
        </p:nvSpPr>
        <p:spPr>
          <a:xfrm>
            <a:off x="10184825" y="6413649"/>
            <a:ext cx="1399614" cy="407804"/>
          </a:xfrm>
          <a:prstGeom prst="rect">
            <a:avLst/>
          </a:prstGeom>
          <a:ln w="3175">
            <a:miter lim="400000"/>
          </a:ln>
          <a:extLst>
            <a:ext uri="{C572A759-6A51-4108-AA02-DFA0A04FC94B}">
              <ma14:wrappingTextBoxFlag xmlns:ma14="http://schemas.microsoft.com/office/mac/drawingml/2011/main" xmlns="" val="1"/>
            </a:ext>
          </a:extLst>
        </p:spPr>
        <p:txBody>
          <a:bodyPr wrap="none" lIns="19050" tIns="19050" rIns="19050" bIns="19050" anchor="ctr">
            <a:spAutoFit/>
          </a:bodyPr>
          <a:lstStyle/>
          <a:p>
            <a:pPr>
              <a:defRPr sz="3000">
                <a:solidFill>
                  <a:srgbClr val="3A3B39"/>
                </a:solidFill>
                <a:latin typeface="Bebas"/>
                <a:ea typeface="Bebas"/>
                <a:cs typeface="Bebas"/>
                <a:sym typeface="Bebas"/>
              </a:defRPr>
            </a:pPr>
            <a:r>
              <a:rPr lang="en-US" sz="2400" b="1" kern="1200" dirty="0">
                <a:solidFill>
                  <a:schemeClr val="bg1"/>
                </a:solidFill>
                <a:latin typeface="+mn-lt"/>
                <a:ea typeface="+mn-ea"/>
                <a:cs typeface="+mn-cs"/>
                <a:sym typeface="Bebas"/>
              </a:rPr>
              <a:t>FABRIKAM</a:t>
            </a:r>
            <a:endParaRPr lang="en-US" sz="2400" b="1" i="0" spc="0" dirty="0">
              <a:solidFill>
                <a:schemeClr val="bg1"/>
              </a:solidFill>
              <a:latin typeface="Gill Sans" panose="020B0502020104020203" pitchFamily="34" charset="-79"/>
              <a:cs typeface="Gill Sans" panose="020B0502020104020203" pitchFamily="34" charset="-79"/>
            </a:endParaRPr>
          </a:p>
        </p:txBody>
      </p:sp>
      <p:sp>
        <p:nvSpPr>
          <p:cNvPr id="16" name="Text Placeholder 3">
            <a:extLst>
              <a:ext uri="{FF2B5EF4-FFF2-40B4-BE49-F238E27FC236}">
                <a16:creationId xmlns:a16="http://schemas.microsoft.com/office/drawing/2014/main" id="{1B8C1683-B5FA-422D-82FD-3E04C0D01AC4}"/>
              </a:ext>
            </a:extLst>
          </p:cNvPr>
          <p:cNvSpPr>
            <a:spLocks noGrp="1"/>
          </p:cNvSpPr>
          <p:nvPr>
            <p:ph type="body" sz="half" idx="2"/>
          </p:nvPr>
        </p:nvSpPr>
        <p:spPr>
          <a:xfrm>
            <a:off x="839788" y="2480552"/>
            <a:ext cx="3932237" cy="3388435"/>
          </a:xfrm>
        </p:spPr>
        <p:txBody>
          <a:bodyPr/>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17" name="Content Placeholder 2">
            <a:extLst>
              <a:ext uri="{FF2B5EF4-FFF2-40B4-BE49-F238E27FC236}">
                <a16:creationId xmlns:a16="http://schemas.microsoft.com/office/drawing/2014/main" id="{64332CC6-AF18-49EE-9933-50E3E93F6B86}"/>
              </a:ext>
            </a:extLst>
          </p:cNvPr>
          <p:cNvSpPr>
            <a:spLocks noGrp="1"/>
          </p:cNvSpPr>
          <p:nvPr>
            <p:ph idx="1"/>
          </p:nvPr>
        </p:nvSpPr>
        <p:spPr>
          <a:xfrm>
            <a:off x="5183188" y="801277"/>
            <a:ext cx="6565106" cy="5059773"/>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1407941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0E18C59-4654-4610-A461-4DAD6B9AA844}"/>
              </a:ext>
            </a:extLst>
          </p:cNvPr>
          <p:cNvSpPr/>
          <p:nvPr userDrawn="1"/>
        </p:nvSpPr>
        <p:spPr>
          <a:xfrm>
            <a:off x="0" y="0"/>
            <a:ext cx="5032374" cy="6858000"/>
          </a:xfrm>
          <a:prstGeom prst="rect">
            <a:avLst/>
          </a:prstGeom>
          <a:solidFill>
            <a:srgbClr val="2F3342"/>
          </a:solidFill>
          <a:ln>
            <a:noFill/>
          </a:ln>
          <a:effectLst>
            <a:innerShdw blurRad="254000" dist="127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4E289BF-FC60-4B0A-9338-19DFADB75B3E}"/>
              </a:ext>
            </a:extLst>
          </p:cNvPr>
          <p:cNvSpPr>
            <a:spLocks noGrp="1"/>
          </p:cNvSpPr>
          <p:nvPr>
            <p:ph type="title" hasCustomPrompt="1"/>
          </p:nvPr>
        </p:nvSpPr>
        <p:spPr>
          <a:xfrm>
            <a:off x="839788" y="801277"/>
            <a:ext cx="3932238" cy="1583703"/>
          </a:xfrm>
        </p:spPr>
        <p:txBody>
          <a:bodyPr>
            <a:normAutofit/>
          </a:bodyPr>
          <a:lstStyle>
            <a:lvl1pPr algn="l">
              <a:defRPr sz="3600" spc="300">
                <a:solidFill>
                  <a:schemeClr val="bg1"/>
                </a:solidFill>
              </a:defRPr>
            </a:lvl1pPr>
          </a:lstStyle>
          <a:p>
            <a:r>
              <a:rPr lang="en-US" dirty="0"/>
              <a:t>CLICK TO EDIT MASTER TITLE STYLE</a:t>
            </a:r>
          </a:p>
        </p:txBody>
      </p:sp>
      <p:sp>
        <p:nvSpPr>
          <p:cNvPr id="8" name="Footer Placeholder 7">
            <a:extLst>
              <a:ext uri="{FF2B5EF4-FFF2-40B4-BE49-F238E27FC236}">
                <a16:creationId xmlns:a16="http://schemas.microsoft.com/office/drawing/2014/main" id="{A719B710-B005-42F3-BB0B-EDD61A824BF6}"/>
              </a:ext>
            </a:extLst>
          </p:cNvPr>
          <p:cNvSpPr>
            <a:spLocks noGrp="1"/>
          </p:cNvSpPr>
          <p:nvPr>
            <p:ph type="ftr" sz="quarter" idx="11"/>
          </p:nvPr>
        </p:nvSpPr>
        <p:spPr/>
        <p:txBody>
          <a:bodyPr/>
          <a:lstStyle/>
          <a:p>
            <a:r>
              <a:rPr lang="en-US" dirty="0"/>
              <a:t>Add a footer</a:t>
            </a:r>
          </a:p>
        </p:txBody>
      </p:sp>
      <p:sp>
        <p:nvSpPr>
          <p:cNvPr id="9" name="Slide Number Placeholder 8">
            <a:extLst>
              <a:ext uri="{FF2B5EF4-FFF2-40B4-BE49-F238E27FC236}">
                <a16:creationId xmlns:a16="http://schemas.microsoft.com/office/drawing/2014/main" id="{6B457843-7A19-4C1A-A6EB-82840DAE997E}"/>
              </a:ext>
            </a:extLst>
          </p:cNvPr>
          <p:cNvSpPr>
            <a:spLocks noGrp="1"/>
          </p:cNvSpPr>
          <p:nvPr>
            <p:ph type="sldNum" sz="quarter" idx="12"/>
          </p:nvPr>
        </p:nvSpPr>
        <p:spPr/>
        <p:txBody>
          <a:bodyPr/>
          <a:lstStyle/>
          <a:p>
            <a:fld id="{8C2E478F-E849-4A8C-AF1F-CBCC78A7CBFA}" type="slidenum">
              <a:rPr lang="en-US" smtClean="0"/>
              <a:t>‹#›</a:t>
            </a:fld>
            <a:endParaRPr lang="en-US" dirty="0"/>
          </a:p>
        </p:txBody>
      </p:sp>
      <p:sp>
        <p:nvSpPr>
          <p:cNvPr id="13" name="Shape 61">
            <a:extLst>
              <a:ext uri="{FF2B5EF4-FFF2-40B4-BE49-F238E27FC236}">
                <a16:creationId xmlns:a16="http://schemas.microsoft.com/office/drawing/2014/main" id="{675B8062-1FC4-4E68-B7AF-45AB92A9F7B4}"/>
              </a:ext>
            </a:extLst>
          </p:cNvPr>
          <p:cNvSpPr/>
          <p:nvPr userDrawn="1"/>
        </p:nvSpPr>
        <p:spPr>
          <a:xfrm>
            <a:off x="10184825" y="6413649"/>
            <a:ext cx="1399614" cy="407804"/>
          </a:xfrm>
          <a:prstGeom prst="rect">
            <a:avLst/>
          </a:prstGeom>
          <a:ln w="3175">
            <a:miter lim="400000"/>
          </a:ln>
          <a:extLst>
            <a:ext uri="{C572A759-6A51-4108-AA02-DFA0A04FC94B}">
              <ma14:wrappingTextBoxFlag xmlns:ma14="http://schemas.microsoft.com/office/mac/drawingml/2011/main" xmlns="" val="1"/>
            </a:ext>
          </a:extLst>
        </p:spPr>
        <p:txBody>
          <a:bodyPr wrap="none" lIns="19050" tIns="19050" rIns="19050" bIns="19050" anchor="ctr">
            <a:spAutoFit/>
          </a:bodyPr>
          <a:lstStyle/>
          <a:p>
            <a:pPr>
              <a:defRPr sz="3000">
                <a:solidFill>
                  <a:srgbClr val="3A3B39"/>
                </a:solidFill>
                <a:latin typeface="Bebas"/>
                <a:ea typeface="Bebas"/>
                <a:cs typeface="Bebas"/>
                <a:sym typeface="Bebas"/>
              </a:defRPr>
            </a:pPr>
            <a:r>
              <a:rPr lang="en-US" sz="2400" b="1" kern="1200" dirty="0">
                <a:solidFill>
                  <a:schemeClr val="bg1"/>
                </a:solidFill>
                <a:latin typeface="+mn-lt"/>
                <a:ea typeface="+mn-ea"/>
                <a:cs typeface="+mn-cs"/>
                <a:sym typeface="Bebas"/>
              </a:rPr>
              <a:t>FABRIKAM</a:t>
            </a:r>
            <a:endParaRPr lang="en-US" sz="2400" b="1" i="0" spc="0" dirty="0">
              <a:solidFill>
                <a:schemeClr val="bg1"/>
              </a:solidFill>
              <a:latin typeface="Gill Sans" panose="020B0502020104020203" pitchFamily="34" charset="-79"/>
              <a:cs typeface="Gill Sans" panose="020B0502020104020203" pitchFamily="34" charset="-79"/>
            </a:endParaRPr>
          </a:p>
        </p:txBody>
      </p:sp>
      <p:sp>
        <p:nvSpPr>
          <p:cNvPr id="15" name="Text Placeholder 3">
            <a:extLst>
              <a:ext uri="{FF2B5EF4-FFF2-40B4-BE49-F238E27FC236}">
                <a16:creationId xmlns:a16="http://schemas.microsoft.com/office/drawing/2014/main" id="{73C3E625-3996-4407-8E4D-475EF610D90C}"/>
              </a:ext>
            </a:extLst>
          </p:cNvPr>
          <p:cNvSpPr>
            <a:spLocks noGrp="1"/>
          </p:cNvSpPr>
          <p:nvPr>
            <p:ph type="body" sz="half" idx="2"/>
          </p:nvPr>
        </p:nvSpPr>
        <p:spPr>
          <a:xfrm>
            <a:off x="839788" y="2384980"/>
            <a:ext cx="3932237" cy="3484008"/>
          </a:xfrm>
        </p:spPr>
        <p:txBody>
          <a:bodyPr/>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17" name="Picture Placeholder 2">
            <a:extLst>
              <a:ext uri="{FF2B5EF4-FFF2-40B4-BE49-F238E27FC236}">
                <a16:creationId xmlns:a16="http://schemas.microsoft.com/office/drawing/2014/main" id="{E87E45D5-103F-4407-822F-E7FAE02D6ABB}"/>
              </a:ext>
            </a:extLst>
          </p:cNvPr>
          <p:cNvSpPr>
            <a:spLocks noGrp="1"/>
          </p:cNvSpPr>
          <p:nvPr>
            <p:ph type="pic" idx="1"/>
          </p:nvPr>
        </p:nvSpPr>
        <p:spPr>
          <a:xfrm>
            <a:off x="5183188" y="801277"/>
            <a:ext cx="6565106" cy="505977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Tree>
    <p:extLst>
      <p:ext uri="{BB962C8B-B14F-4D97-AF65-F5344CB8AC3E}">
        <p14:creationId xmlns:p14="http://schemas.microsoft.com/office/powerpoint/2010/main" val="29186623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2DB0C003-2795-4473-BA28-C10CB461998B}"/>
              </a:ext>
            </a:extLst>
          </p:cNvPr>
          <p:cNvSpPr>
            <a:spLocks noGrp="1"/>
          </p:cNvSpPr>
          <p:nvPr>
            <p:ph type="ftr" sz="quarter" idx="11"/>
          </p:nvPr>
        </p:nvSpPr>
        <p:spPr/>
        <p:txBody>
          <a:bodyPr/>
          <a:lstStyle/>
          <a:p>
            <a:r>
              <a:rPr lang="en-US" dirty="0"/>
              <a:t>Add a footer</a:t>
            </a:r>
          </a:p>
        </p:txBody>
      </p:sp>
      <p:sp>
        <p:nvSpPr>
          <p:cNvPr id="4" name="Slide Number Placeholder 3">
            <a:extLst>
              <a:ext uri="{FF2B5EF4-FFF2-40B4-BE49-F238E27FC236}">
                <a16:creationId xmlns:a16="http://schemas.microsoft.com/office/drawing/2014/main" id="{82A626D5-ACB5-4E77-B485-5F611FBCFFA3}"/>
              </a:ext>
            </a:extLst>
          </p:cNvPr>
          <p:cNvSpPr>
            <a:spLocks noGrp="1"/>
          </p:cNvSpPr>
          <p:nvPr>
            <p:ph type="sldNum" sz="quarter" idx="12"/>
          </p:nvPr>
        </p:nvSpPr>
        <p:spPr/>
        <p:txBody>
          <a:bodyPr/>
          <a:lstStyle/>
          <a:p>
            <a:fld id="{8C2E478F-E849-4A8C-AF1F-CBCC78A7CBFA}" type="slidenum">
              <a:rPr lang="en-US" smtClean="0"/>
              <a:t>‹#›</a:t>
            </a:fld>
            <a:endParaRPr lang="en-US" dirty="0"/>
          </a:p>
        </p:txBody>
      </p:sp>
    </p:spTree>
    <p:extLst>
      <p:ext uri="{BB962C8B-B14F-4D97-AF65-F5344CB8AC3E}">
        <p14:creationId xmlns:p14="http://schemas.microsoft.com/office/powerpoint/2010/main" val="19194328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Full Page Imag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E635FD8-712D-4EE2-A5B6-3DD8DE9C25E9}"/>
              </a:ext>
            </a:extLst>
          </p:cNvPr>
          <p:cNvSpPr>
            <a:spLocks noGrp="1"/>
          </p:cNvSpPr>
          <p:nvPr>
            <p:ph type="pic" sz="quarter" idx="10"/>
          </p:nvPr>
        </p:nvSpPr>
        <p:spPr>
          <a:xfrm>
            <a:off x="0" y="0"/>
            <a:ext cx="12192000" cy="6858000"/>
          </a:xfrm>
        </p:spPr>
        <p:txBody>
          <a:bodyPr anchor="ctr"/>
          <a:lstStyle>
            <a:lvl1pPr marL="0" indent="0" algn="ctr">
              <a:buNone/>
              <a:defRPr/>
            </a:lvl1pPr>
          </a:lstStyle>
          <a:p>
            <a:r>
              <a:rPr lang="en-US" dirty="0" smtClean="0"/>
              <a:t>Click icon to add picture</a:t>
            </a:r>
            <a:endParaRPr lang="en-US" dirty="0"/>
          </a:p>
        </p:txBody>
      </p:sp>
      <p:sp>
        <p:nvSpPr>
          <p:cNvPr id="2" name="Title 1">
            <a:extLst>
              <a:ext uri="{FF2B5EF4-FFF2-40B4-BE49-F238E27FC236}">
                <a16:creationId xmlns:a16="http://schemas.microsoft.com/office/drawing/2014/main" id="{96D712C6-2A37-4F08-AF12-D70F8C809441}"/>
              </a:ext>
            </a:extLst>
          </p:cNvPr>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795553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05F96C-D634-4A69-95EC-3D002BD68752}"/>
              </a:ext>
            </a:extLst>
          </p:cNvPr>
          <p:cNvSpPr>
            <a:spLocks noGrp="1"/>
          </p:cNvSpPr>
          <p:nvPr>
            <p:ph type="title"/>
          </p:nvPr>
        </p:nvSpPr>
        <p:spPr>
          <a:xfrm>
            <a:off x="594519" y="365125"/>
            <a:ext cx="11002962" cy="82391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a:extLst>
              <a:ext uri="{FF2B5EF4-FFF2-40B4-BE49-F238E27FC236}">
                <a16:creationId xmlns:a16="http://schemas.microsoft.com/office/drawing/2014/main" id="{37757E98-D0FB-43E3-98BC-711F6A2F5372}"/>
              </a:ext>
            </a:extLst>
          </p:cNvPr>
          <p:cNvSpPr>
            <a:spLocks noGrp="1"/>
          </p:cNvSpPr>
          <p:nvPr>
            <p:ph type="body" idx="1"/>
          </p:nvPr>
        </p:nvSpPr>
        <p:spPr>
          <a:xfrm>
            <a:off x="594519" y="1365813"/>
            <a:ext cx="10989920" cy="481115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FA65B72-2E86-4BA3-94F2-3ADFA40B7A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Add a footer</a:t>
            </a:r>
          </a:p>
        </p:txBody>
      </p:sp>
      <p:sp>
        <p:nvSpPr>
          <p:cNvPr id="6" name="Slide Number Placeholder 5">
            <a:extLst>
              <a:ext uri="{FF2B5EF4-FFF2-40B4-BE49-F238E27FC236}">
                <a16:creationId xmlns:a16="http://schemas.microsoft.com/office/drawing/2014/main" id="{73C1F3FD-3DB9-46B7-85E1-E8B8878A4012}"/>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2E478F-E849-4A8C-AF1F-CBCC78A7CBFA}" type="slidenum">
              <a:rPr lang="en-US" smtClean="0"/>
              <a:t>‹#›</a:t>
            </a:fld>
            <a:endParaRPr lang="en-US" dirty="0"/>
          </a:p>
        </p:txBody>
      </p:sp>
      <p:sp>
        <p:nvSpPr>
          <p:cNvPr id="7" name="Shape 61">
            <a:extLst>
              <a:ext uri="{FF2B5EF4-FFF2-40B4-BE49-F238E27FC236}">
                <a16:creationId xmlns:a16="http://schemas.microsoft.com/office/drawing/2014/main" id="{0A2ACE11-44E0-44ED-AA10-CB0B57204E89}"/>
              </a:ext>
            </a:extLst>
          </p:cNvPr>
          <p:cNvSpPr/>
          <p:nvPr userDrawn="1"/>
        </p:nvSpPr>
        <p:spPr>
          <a:xfrm>
            <a:off x="10184825" y="6413649"/>
            <a:ext cx="1399614" cy="407804"/>
          </a:xfrm>
          <a:prstGeom prst="rect">
            <a:avLst/>
          </a:prstGeom>
          <a:ln w="3175">
            <a:miter lim="400000"/>
          </a:ln>
          <a:extLst>
            <a:ext uri="{C572A759-6A51-4108-AA02-DFA0A04FC94B}">
              <ma14:wrappingTextBoxFlag xmlns:ma14="http://schemas.microsoft.com/office/mac/drawingml/2011/main" xmlns="" val="1"/>
            </a:ext>
          </a:extLst>
        </p:spPr>
        <p:txBody>
          <a:bodyPr wrap="none" lIns="19050" tIns="19050" rIns="19050" bIns="19050" anchor="ctr">
            <a:spAutoFit/>
          </a:bodyPr>
          <a:lstStyle/>
          <a:p>
            <a:pPr>
              <a:defRPr sz="3000">
                <a:solidFill>
                  <a:srgbClr val="3A3B39"/>
                </a:solidFill>
                <a:latin typeface="Bebas"/>
                <a:ea typeface="Bebas"/>
                <a:cs typeface="Bebas"/>
                <a:sym typeface="Bebas"/>
              </a:defRPr>
            </a:pPr>
            <a:r>
              <a:rPr lang="en-US" sz="2400" b="1" kern="1200" dirty="0">
                <a:solidFill>
                  <a:srgbClr val="2C2153"/>
                </a:solidFill>
                <a:latin typeface="+mn-lt"/>
                <a:ea typeface="+mn-ea"/>
                <a:cs typeface="+mn-cs"/>
                <a:sym typeface="Bebas"/>
              </a:rPr>
              <a:t>FAB</a:t>
            </a:r>
            <a:r>
              <a:rPr lang="en-US" sz="2400" b="1" kern="1200" dirty="0">
                <a:solidFill>
                  <a:srgbClr val="A53F52"/>
                </a:solidFill>
                <a:latin typeface="+mn-lt"/>
                <a:ea typeface="+mn-ea"/>
                <a:cs typeface="+mn-cs"/>
                <a:sym typeface="Bebas"/>
              </a:rPr>
              <a:t>RIKAM</a:t>
            </a:r>
            <a:endParaRPr lang="en-US" sz="2400" b="1" i="0" spc="0" dirty="0">
              <a:solidFill>
                <a:srgbClr val="A53F52"/>
              </a:solidFill>
              <a:latin typeface="Gill Sans" panose="020B0502020104020203" pitchFamily="34" charset="-79"/>
              <a:cs typeface="Gill Sans" panose="020B0502020104020203" pitchFamily="34" charset="-79"/>
            </a:endParaRPr>
          </a:p>
        </p:txBody>
      </p:sp>
    </p:spTree>
    <p:extLst>
      <p:ext uri="{BB962C8B-B14F-4D97-AF65-F5344CB8AC3E}">
        <p14:creationId xmlns:p14="http://schemas.microsoft.com/office/powerpoint/2010/main" val="692820"/>
      </p:ext>
    </p:extLst>
  </p:cSld>
  <p:clrMap bg1="lt1" tx1="dk1" bg2="lt2" tx2="dk2" accent1="accent1" accent2="accent2" accent3="accent3" accent4="accent4" accent5="accent5" accent6="accent6" hlink="hlink" folHlink="folHlink"/>
  <p:sldLayoutIdLst>
    <p:sldLayoutId id="2147483650" r:id="rId1"/>
    <p:sldLayoutId id="2147483667" r:id="rId2"/>
    <p:sldLayoutId id="2147483651" r:id="rId3"/>
    <p:sldLayoutId id="2147483668" r:id="rId4"/>
    <p:sldLayoutId id="2147483660" r:id="rId5"/>
    <p:sldLayoutId id="2147483664" r:id="rId6"/>
    <p:sldLayoutId id="2147483661" r:id="rId7"/>
    <p:sldLayoutId id="2147483674" r:id="rId8"/>
    <p:sldLayoutId id="2147483675" r:id="rId9"/>
    <p:sldLayoutId id="2147483673" r:id="rId10"/>
    <p:sldLayoutId id="2147483653" r:id="rId11"/>
    <p:sldLayoutId id="2147483670" r:id="rId12"/>
    <p:sldLayoutId id="2147483671" r:id="rId13"/>
    <p:sldLayoutId id="2147483672" r:id="rId14"/>
    <p:sldLayoutId id="2147483655" r:id="rId15"/>
    <p:sldLayoutId id="2147483666" r:id="rId16"/>
  </p:sldLayoutIdLst>
  <p:hf hdr="0" ftr="0" dt="0"/>
  <p:txStyles>
    <p:titleStyle>
      <a:lvl1pPr algn="ctr" defTabSz="914400" rtl="0" eaLnBrk="1" latinLnBrk="0" hangingPunct="1">
        <a:lnSpc>
          <a:spcPct val="10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50000"/>
        </a:lnSpc>
        <a:spcBef>
          <a:spcPts val="1000"/>
        </a:spcBef>
        <a:buFont typeface="Arial" panose="020B0604020202020204" pitchFamily="34" charset="0"/>
        <a:buChar char="•"/>
        <a:defRPr sz="1600" kern="1200">
          <a:solidFill>
            <a:schemeClr val="tx1"/>
          </a:solidFill>
          <a:latin typeface="+mn-lt"/>
          <a:ea typeface="+mn-ea"/>
          <a:cs typeface="+mn-cs"/>
        </a:defRPr>
      </a:lvl1pPr>
      <a:lvl2pPr marL="685800" indent="-228600" algn="l" defTabSz="914400" rtl="0" eaLnBrk="1" latinLnBrk="0" hangingPunct="1">
        <a:lnSpc>
          <a:spcPct val="15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l" defTabSz="914400" rtl="0" eaLnBrk="1" latinLnBrk="0" hangingPunct="1">
        <a:lnSpc>
          <a:spcPct val="15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5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5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Placeholder 27" descr="Abstract Building">
            <a:extLst>
              <a:ext uri="{FF2B5EF4-FFF2-40B4-BE49-F238E27FC236}">
                <a16:creationId xmlns:a16="http://schemas.microsoft.com/office/drawing/2014/main" id="{CE10ABE1-BE78-4DEC-9C0A-46282D549DF0}"/>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a:stretch>
            <a:fillRect/>
          </a:stretch>
        </p:blipFill>
        <p:spPr/>
      </p:pic>
      <p:sp>
        <p:nvSpPr>
          <p:cNvPr id="5" name="Rectangle 4">
            <a:extLst>
              <a:ext uri="{FF2B5EF4-FFF2-40B4-BE49-F238E27FC236}">
                <a16:creationId xmlns:a16="http://schemas.microsoft.com/office/drawing/2014/main" id="{979F9DAD-F6B0-4ECC-8632-4B5E050986A8}"/>
              </a:ext>
              <a:ext uri="{C183D7F6-B498-43B3-948B-1728B52AA6E4}">
                <adec:decorative xmlns="" xmlns:adec="http://schemas.microsoft.com/office/drawing/2017/decorative" val="1"/>
              </a:ext>
            </a:extLst>
          </p:cNvPr>
          <p:cNvSpPr/>
          <p:nvPr/>
        </p:nvSpPr>
        <p:spPr>
          <a:xfrm>
            <a:off x="0" y="0"/>
            <a:ext cx="12192000" cy="6858000"/>
          </a:xfrm>
          <a:prstGeom prst="rect">
            <a:avLst/>
          </a:prstGeom>
          <a:gradFill>
            <a:gsLst>
              <a:gs pos="0">
                <a:srgbClr val="01023B">
                  <a:alpha val="70000"/>
                </a:srgbClr>
              </a:gs>
              <a:gs pos="100000">
                <a:srgbClr val="E99757">
                  <a:lumMod val="97000"/>
                  <a:lumOff val="3000"/>
                  <a:alpha val="70000"/>
                </a:srgbClr>
              </a:gs>
              <a:gs pos="50000">
                <a:srgbClr val="A53F52">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a:extLst>
              <a:ext uri="{FF2B5EF4-FFF2-40B4-BE49-F238E27FC236}">
                <a16:creationId xmlns:a16="http://schemas.microsoft.com/office/drawing/2014/main" id="{4F7706BE-EF2E-459C-8778-01DDD354C634}"/>
              </a:ext>
            </a:extLst>
          </p:cNvPr>
          <p:cNvSpPr>
            <a:spLocks noGrp="1"/>
          </p:cNvSpPr>
          <p:nvPr>
            <p:ph type="title"/>
          </p:nvPr>
        </p:nvSpPr>
        <p:spPr>
          <a:xfrm>
            <a:off x="625091" y="1146220"/>
            <a:ext cx="10787270" cy="2550017"/>
          </a:xfrm>
        </p:spPr>
        <p:txBody>
          <a:bodyPr>
            <a:normAutofit fontScale="90000"/>
          </a:bodyPr>
          <a:lstStyle/>
          <a:p>
            <a:r>
              <a:rPr lang="en-US" dirty="0"/>
              <a:t>Developing an intelligent personal assistant for smart homes</a:t>
            </a:r>
            <a:endParaRPr lang="en-US" dirty="0">
              <a:solidFill>
                <a:schemeClr val="bg1"/>
              </a:solidFill>
            </a:endParaRPr>
          </a:p>
        </p:txBody>
      </p:sp>
      <p:sp>
        <p:nvSpPr>
          <p:cNvPr id="3" name="TextBox 2"/>
          <p:cNvSpPr txBox="1"/>
          <p:nvPr/>
        </p:nvSpPr>
        <p:spPr>
          <a:xfrm>
            <a:off x="3245476" y="4340180"/>
            <a:ext cx="4816699" cy="646331"/>
          </a:xfrm>
          <a:prstGeom prst="rect">
            <a:avLst/>
          </a:prstGeom>
          <a:noFill/>
        </p:spPr>
        <p:txBody>
          <a:bodyPr wrap="square" rtlCol="0">
            <a:spAutoFit/>
          </a:bodyPr>
          <a:lstStyle/>
          <a:p>
            <a:pPr algn="ctr"/>
            <a:r>
              <a:rPr lang="en-GB" dirty="0" smtClean="0">
                <a:solidFill>
                  <a:schemeClr val="bg1"/>
                </a:solidFill>
              </a:rPr>
              <a:t>Student Name:</a:t>
            </a:r>
          </a:p>
          <a:p>
            <a:pPr algn="ctr"/>
            <a:r>
              <a:rPr lang="en-GB" dirty="0" smtClean="0">
                <a:solidFill>
                  <a:schemeClr val="bg1"/>
                </a:solidFill>
              </a:rPr>
              <a:t>Student Id:</a:t>
            </a:r>
            <a:endParaRPr lang="en-GB" dirty="0">
              <a:solidFill>
                <a:schemeClr val="bg1"/>
              </a:solidFill>
            </a:endParaRPr>
          </a:p>
        </p:txBody>
      </p:sp>
    </p:spTree>
    <p:extLst>
      <p:ext uri="{BB962C8B-B14F-4D97-AF65-F5344CB8AC3E}">
        <p14:creationId xmlns:p14="http://schemas.microsoft.com/office/powerpoint/2010/main" val="11020454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Large Image of person at laptop in internet cafe">
            <a:extLst>
              <a:ext uri="{FF2B5EF4-FFF2-40B4-BE49-F238E27FC236}">
                <a16:creationId xmlns:a16="http://schemas.microsoft.com/office/drawing/2014/main" id="{BFA823F4-1B6F-4E9F-8515-0F87A0C174C1}"/>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a:stretch>
            <a:fillRect/>
          </a:stretch>
        </p:blipFill>
        <p:spPr/>
      </p:pic>
      <p:sp>
        <p:nvSpPr>
          <p:cNvPr id="5" name="Rectangle 13">
            <a:extLst>
              <a:ext uri="{FF2B5EF4-FFF2-40B4-BE49-F238E27FC236}">
                <a16:creationId xmlns:a16="http://schemas.microsoft.com/office/drawing/2014/main" id="{84970DCE-964B-4562-9633-71BA6A4DCB65}"/>
              </a:ext>
              <a:ext uri="{C183D7F6-B498-43B3-948B-1728B52AA6E4}">
                <adec:decorative xmlns="" xmlns:adec="http://schemas.microsoft.com/office/drawing/2017/decorative" val="1"/>
              </a:ext>
            </a:extLst>
          </p:cNvPr>
          <p:cNvSpPr/>
          <p:nvPr/>
        </p:nvSpPr>
        <p:spPr>
          <a:xfrm>
            <a:off x="0" y="0"/>
            <a:ext cx="12191999" cy="6882714"/>
          </a:xfrm>
          <a:prstGeom prst="rect">
            <a:avLst/>
          </a:prstGeom>
          <a:gradFill flip="none" rotWithShape="1">
            <a:gsLst>
              <a:gs pos="0">
                <a:srgbClr val="01023B">
                  <a:alpha val="20000"/>
                </a:srgbClr>
              </a:gs>
              <a:gs pos="100000">
                <a:srgbClr val="E99757">
                  <a:alpha val="20000"/>
                </a:srgbClr>
              </a:gs>
              <a:gs pos="50000">
                <a:srgbClr val="A53F52">
                  <a:alpha val="2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3C1F0EB8-D260-4FB6-ACF6-6E86B9A02919}"/>
              </a:ext>
              <a:ext uri="{C183D7F6-B498-43B3-948B-1728B52AA6E4}">
                <adec:decorative xmlns="" xmlns:adec="http://schemas.microsoft.com/office/drawing/2017/decorative" val="1"/>
              </a:ext>
            </a:extLst>
          </p:cNvPr>
          <p:cNvSpPr/>
          <p:nvPr/>
        </p:nvSpPr>
        <p:spPr>
          <a:xfrm>
            <a:off x="1622737" y="1815921"/>
            <a:ext cx="8899301" cy="4443211"/>
          </a:xfrm>
          <a:prstGeom prst="rect">
            <a:avLst/>
          </a:prstGeom>
          <a:solidFill>
            <a:srgbClr val="2F3342"/>
          </a:solidFill>
          <a:ln>
            <a:noFill/>
          </a:ln>
          <a:effectLst>
            <a:innerShdw blurRad="254000" dist="127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Introduction…………………………………………………………………………………………………………………………..1</a:t>
            </a:r>
          </a:p>
          <a:p>
            <a:pPr algn="ctr"/>
            <a:r>
              <a:rPr lang="en-US" dirty="0" smtClean="0"/>
              <a:t>Project Overview…..………………………………………………………………………………………………………………2</a:t>
            </a:r>
          </a:p>
          <a:p>
            <a:pPr algn="ctr"/>
            <a:r>
              <a:rPr lang="en-US" dirty="0" smtClean="0"/>
              <a:t>Methodology…………………………………………………………………………………………………………………………3</a:t>
            </a:r>
          </a:p>
          <a:p>
            <a:pPr algn="ctr"/>
            <a:r>
              <a:rPr lang="en-GB" dirty="0"/>
              <a:t>Findings and </a:t>
            </a:r>
            <a:r>
              <a:rPr lang="en-GB" dirty="0" smtClean="0"/>
              <a:t>results</a:t>
            </a:r>
            <a:r>
              <a:rPr lang="en-US" dirty="0" smtClean="0"/>
              <a:t>……………………………………………………………………………………………………………….4</a:t>
            </a:r>
            <a:r>
              <a:rPr lang="en-US" dirty="0"/>
              <a:t/>
            </a:r>
            <a:br>
              <a:rPr lang="en-US" dirty="0"/>
            </a:br>
            <a:r>
              <a:rPr lang="en-GB" dirty="0"/>
              <a:t>Discussion and </a:t>
            </a:r>
            <a:r>
              <a:rPr lang="en-GB" dirty="0" smtClean="0"/>
              <a:t>Analysis…………………………………………………………………………………………………………5</a:t>
            </a:r>
          </a:p>
          <a:p>
            <a:pPr algn="ctr"/>
            <a:r>
              <a:rPr lang="en-US" dirty="0" smtClean="0"/>
              <a:t>Recommendations………………………………………………………………………………………………………………..6</a:t>
            </a:r>
          </a:p>
          <a:p>
            <a:pPr algn="ctr"/>
            <a:r>
              <a:rPr lang="en-US" dirty="0" smtClean="0"/>
              <a:t>Conclusion…………………………………………………………………………………………………………………………...7</a:t>
            </a:r>
            <a:endParaRPr lang="en-US" dirty="0"/>
          </a:p>
        </p:txBody>
      </p:sp>
      <p:sp>
        <p:nvSpPr>
          <p:cNvPr id="2" name="Title 1"/>
          <p:cNvSpPr>
            <a:spLocks noGrp="1"/>
          </p:cNvSpPr>
          <p:nvPr>
            <p:ph type="title"/>
          </p:nvPr>
        </p:nvSpPr>
        <p:spPr>
          <a:solidFill>
            <a:schemeClr val="tx1"/>
          </a:solidFill>
        </p:spPr>
        <p:txBody>
          <a:bodyPr>
            <a:noAutofit/>
          </a:bodyPr>
          <a:lstStyle/>
          <a:p>
            <a:r>
              <a:rPr lang="en-GB" sz="6000" b="1" dirty="0" smtClean="0">
                <a:solidFill>
                  <a:schemeClr val="bg1"/>
                </a:solidFill>
              </a:rPr>
              <a:t>TABLE OF CONTENTS</a:t>
            </a:r>
            <a:endParaRPr lang="en-GB" sz="6000" b="1" dirty="0">
              <a:solidFill>
                <a:schemeClr val="bg1"/>
              </a:solidFill>
            </a:endParaRPr>
          </a:p>
        </p:txBody>
      </p:sp>
    </p:spTree>
    <p:extLst>
      <p:ext uri="{BB962C8B-B14F-4D97-AF65-F5344CB8AC3E}">
        <p14:creationId xmlns:p14="http://schemas.microsoft.com/office/powerpoint/2010/main" val="1389222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Iphone Floating taking image">
            <a:extLst>
              <a:ext uri="{FF2B5EF4-FFF2-40B4-BE49-F238E27FC236}">
                <a16:creationId xmlns:a16="http://schemas.microsoft.com/office/drawing/2014/main" id="{7BE52127-9518-4872-A0A9-09A7D087142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14" name="Rectangle 13">
            <a:extLst>
              <a:ext uri="{FF2B5EF4-FFF2-40B4-BE49-F238E27FC236}">
                <a16:creationId xmlns:a16="http://schemas.microsoft.com/office/drawing/2014/main" id="{D687D26E-D67A-4318-AAB1-DCEAA89EEB21}"/>
              </a:ext>
              <a:ext uri="{C183D7F6-B498-43B3-948B-1728B52AA6E4}">
                <adec:decorative xmlns="" xmlns:adec="http://schemas.microsoft.com/office/drawing/2017/decorative" val="1"/>
              </a:ext>
            </a:extLst>
          </p:cNvPr>
          <p:cNvSpPr/>
          <p:nvPr/>
        </p:nvSpPr>
        <p:spPr>
          <a:xfrm>
            <a:off x="0" y="0"/>
            <a:ext cx="6096000" cy="6882714"/>
          </a:xfrm>
          <a:prstGeom prst="parallelogram">
            <a:avLst/>
          </a:prstGeom>
          <a:gradFill flip="none" rotWithShape="1">
            <a:gsLst>
              <a:gs pos="0">
                <a:srgbClr val="01023B">
                  <a:alpha val="50000"/>
                </a:srgbClr>
              </a:gs>
              <a:gs pos="100000">
                <a:srgbClr val="E99757">
                  <a:alpha val="50000"/>
                </a:srgbClr>
              </a:gs>
              <a:gs pos="50000">
                <a:srgbClr val="A53F52">
                  <a:alpha val="5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1D24B42B-925B-494C-A986-BD85E8117E1E}"/>
              </a:ext>
            </a:extLst>
          </p:cNvPr>
          <p:cNvSpPr>
            <a:spLocks noGrp="1"/>
          </p:cNvSpPr>
          <p:nvPr>
            <p:ph type="title"/>
          </p:nvPr>
        </p:nvSpPr>
        <p:spPr>
          <a:xfrm>
            <a:off x="6095999" y="1787237"/>
            <a:ext cx="5687291" cy="1316571"/>
          </a:xfrm>
        </p:spPr>
        <p:txBody>
          <a:bodyPr>
            <a:normAutofit/>
          </a:bodyPr>
          <a:lstStyle/>
          <a:p>
            <a:r>
              <a:rPr lang="en-US" dirty="0" smtClean="0"/>
              <a:t> </a:t>
            </a:r>
            <a:endParaRPr lang="en-US" dirty="0"/>
          </a:p>
        </p:txBody>
      </p:sp>
      <p:sp>
        <p:nvSpPr>
          <p:cNvPr id="2094" name="Slide Number Placeholder 2093">
            <a:extLst>
              <a:ext uri="{FF2B5EF4-FFF2-40B4-BE49-F238E27FC236}">
                <a16:creationId xmlns:a16="http://schemas.microsoft.com/office/drawing/2014/main" id="{5DA62994-769D-4C19-BB0A-5144E0A5CFCD}"/>
              </a:ext>
            </a:extLst>
          </p:cNvPr>
          <p:cNvSpPr>
            <a:spLocks noGrp="1"/>
          </p:cNvSpPr>
          <p:nvPr>
            <p:ph type="sldNum" sz="quarter" idx="12"/>
          </p:nvPr>
        </p:nvSpPr>
        <p:spPr/>
        <p:txBody>
          <a:bodyPr/>
          <a:lstStyle/>
          <a:p>
            <a:fld id="{8C2E478F-E849-4A8C-AF1F-CBCC78A7CBFA}" type="slidenum">
              <a:rPr lang="en-US" smtClean="0"/>
              <a:pPr/>
              <a:t>3</a:t>
            </a:fld>
            <a:endParaRPr lang="en-US" dirty="0"/>
          </a:p>
        </p:txBody>
      </p:sp>
      <p:sp>
        <p:nvSpPr>
          <p:cNvPr id="5" name="TextBox 4"/>
          <p:cNvSpPr txBox="1"/>
          <p:nvPr/>
        </p:nvSpPr>
        <p:spPr>
          <a:xfrm>
            <a:off x="6143223" y="1146220"/>
            <a:ext cx="4997002" cy="5909310"/>
          </a:xfrm>
          <a:prstGeom prst="rect">
            <a:avLst/>
          </a:prstGeom>
          <a:noFill/>
        </p:spPr>
        <p:txBody>
          <a:bodyPr wrap="square" rtlCol="0">
            <a:spAutoFit/>
          </a:bodyPr>
          <a:lstStyle/>
          <a:p>
            <a:pPr algn="just">
              <a:lnSpc>
                <a:spcPct val="150000"/>
              </a:lnSpc>
            </a:pPr>
            <a:r>
              <a:rPr lang="en-GB" dirty="0" smtClean="0"/>
              <a:t>The </a:t>
            </a:r>
            <a:r>
              <a:rPr lang="en-GB" dirty="0"/>
              <a:t>Study will discuss the creation of an autonomous personal assistant in smart homes in this talk. Smart homes have become a trend as a result of the quick improvements in technology, providing control and automation of many equipment to improve convenience, comfort, and energy economy. But effectively controlling several smart gadgets and engaging with them might be challenging. The goal of this project is to produce an intelligent virtual assistant that smoothly interacts with smart home gadgets and offers user-friendly control systems and individualised interactions.</a:t>
            </a:r>
            <a:endParaRPr lang="en-US" dirty="0"/>
          </a:p>
          <a:p>
            <a:pPr algn="just">
              <a:lnSpc>
                <a:spcPct val="150000"/>
              </a:lnSpc>
            </a:pPr>
            <a:endParaRPr lang="en-GB" dirty="0"/>
          </a:p>
        </p:txBody>
      </p:sp>
      <p:sp>
        <p:nvSpPr>
          <p:cNvPr id="6" name="Rectangle 5"/>
          <p:cNvSpPr/>
          <p:nvPr/>
        </p:nvSpPr>
        <p:spPr>
          <a:xfrm>
            <a:off x="6851561" y="476519"/>
            <a:ext cx="3412900" cy="605306"/>
          </a:xfrm>
          <a:prstGeom prst="rect">
            <a:avLst/>
          </a:prstGeom>
        </p:spPr>
        <p:txBody>
          <a:bodyPr wrap="square">
            <a:spAutoFit/>
          </a:bodyPr>
          <a:lstStyle/>
          <a:p>
            <a:r>
              <a:rPr lang="en-GB" sz="3200" b="1" dirty="0">
                <a:latin typeface="+mj-lt"/>
              </a:rPr>
              <a:t>Introduction:</a:t>
            </a:r>
            <a:endParaRPr lang="en-US" sz="3200" b="1" dirty="0">
              <a:latin typeface="+mj-lt"/>
            </a:endParaRPr>
          </a:p>
        </p:txBody>
      </p:sp>
    </p:spTree>
    <p:extLst>
      <p:ext uri="{BB962C8B-B14F-4D97-AF65-F5344CB8AC3E}">
        <p14:creationId xmlns:p14="http://schemas.microsoft.com/office/powerpoint/2010/main" val="3834210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Laptop Cafe" title="Laptop Cafe">
            <a:extLst>
              <a:ext uri="{FF2B5EF4-FFF2-40B4-BE49-F238E27FC236}">
                <a16:creationId xmlns:a16="http://schemas.microsoft.com/office/drawing/2014/main" id="{A0280051-D7F1-4438-B815-F0FF4906D141}"/>
              </a:ext>
            </a:extLst>
          </p:cNvPr>
          <p:cNvPicPr>
            <a:picLocks noGrp="1" noChangeAspect="1"/>
          </p:cNvPicPr>
          <p:nvPr>
            <p:ph type="pic" sz="quarter" idx="14"/>
          </p:nvPr>
        </p:nvPicPr>
        <p:blipFill rotWithShape="1">
          <a:blip r:embed="rId3"/>
          <a:srcRect l="23657" t="75" r="23657" b="-86"/>
          <a:stretch/>
        </p:blipFill>
        <p:spPr>
          <a:xfrm>
            <a:off x="0" y="0"/>
            <a:ext cx="5416550" cy="6857999"/>
          </a:xfrm>
          <a:noFill/>
        </p:spPr>
      </p:pic>
      <p:sp>
        <p:nvSpPr>
          <p:cNvPr id="11" name="Rectangle 13">
            <a:extLst>
              <a:ext uri="{FF2B5EF4-FFF2-40B4-BE49-F238E27FC236}">
                <a16:creationId xmlns:a16="http://schemas.microsoft.com/office/drawing/2014/main" id="{D59D4F5E-0D68-46FB-B499-329ED58DA289}"/>
              </a:ext>
              <a:ext uri="{C183D7F6-B498-43B3-948B-1728B52AA6E4}">
                <adec:decorative xmlns="" xmlns:adec="http://schemas.microsoft.com/office/drawing/2017/decorative" val="1"/>
              </a:ext>
            </a:extLst>
          </p:cNvPr>
          <p:cNvSpPr/>
          <p:nvPr/>
        </p:nvSpPr>
        <p:spPr>
          <a:xfrm>
            <a:off x="0" y="11068"/>
            <a:ext cx="5416550" cy="6846932"/>
          </a:xfrm>
          <a:prstGeom prst="rect">
            <a:avLst/>
          </a:prstGeom>
          <a:gradFill flip="none" rotWithShape="1">
            <a:gsLst>
              <a:gs pos="0">
                <a:srgbClr val="01023B">
                  <a:alpha val="50000"/>
                </a:srgbClr>
              </a:gs>
              <a:gs pos="100000">
                <a:srgbClr val="E99757">
                  <a:alpha val="50000"/>
                </a:srgbClr>
              </a:gs>
              <a:gs pos="50000">
                <a:srgbClr val="A53F52">
                  <a:alpha val="5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A3F530F9-BDB1-49E4-9EFF-B9535CF653A7}"/>
              </a:ext>
            </a:extLst>
          </p:cNvPr>
          <p:cNvSpPr>
            <a:spLocks noGrp="1"/>
          </p:cNvSpPr>
          <p:nvPr>
            <p:ph type="title"/>
          </p:nvPr>
        </p:nvSpPr>
        <p:spPr/>
        <p:txBody>
          <a:bodyPr>
            <a:normAutofit fontScale="90000"/>
          </a:bodyPr>
          <a:lstStyle/>
          <a:p>
            <a:r>
              <a:rPr lang="en-GB" dirty="0"/>
              <a:t>Project Overview</a:t>
            </a:r>
            <a:endParaRPr lang="en-US" dirty="0"/>
          </a:p>
        </p:txBody>
      </p:sp>
      <p:sp>
        <p:nvSpPr>
          <p:cNvPr id="9" name="Content Placeholder 8">
            <a:extLst>
              <a:ext uri="{FF2B5EF4-FFF2-40B4-BE49-F238E27FC236}">
                <a16:creationId xmlns:a16="http://schemas.microsoft.com/office/drawing/2014/main" id="{256319DF-036A-473B-95D3-C5F6FF849FD4}"/>
              </a:ext>
            </a:extLst>
          </p:cNvPr>
          <p:cNvSpPr>
            <a:spLocks noGrp="1"/>
          </p:cNvSpPr>
          <p:nvPr>
            <p:ph idx="1"/>
          </p:nvPr>
        </p:nvSpPr>
        <p:spPr/>
        <p:txBody>
          <a:bodyPr>
            <a:normAutofit/>
          </a:bodyPr>
          <a:lstStyle/>
          <a:p>
            <a:r>
              <a:rPr lang="en-US" dirty="0" smtClean="0"/>
              <a:t> </a:t>
            </a:r>
            <a:r>
              <a:rPr lang="en-GB" dirty="0" smtClean="0"/>
              <a:t>In </a:t>
            </a:r>
            <a:r>
              <a:rPr lang="en-GB" dirty="0"/>
              <a:t>order to improve user experience and ease while controlling and monitoring smart home devices, our project is focused on creating an intelligent virtual assistant for smart homes. With the speed at which technology is developing and the growing number of smart homes rising, there may be an increased demand for automated systems that can effortlessly interface with these devices and provide consumer-friendly management </a:t>
            </a:r>
            <a:r>
              <a:rPr lang="en-GB" dirty="0" smtClean="0"/>
              <a:t>methods (Dutta </a:t>
            </a:r>
            <a:r>
              <a:rPr lang="en-GB" dirty="0"/>
              <a:t>and Zielińska, </a:t>
            </a:r>
            <a:r>
              <a:rPr lang="en-GB" dirty="0" smtClean="0"/>
              <a:t>2021).</a:t>
            </a:r>
            <a:endParaRPr lang="en-US" dirty="0"/>
          </a:p>
        </p:txBody>
      </p:sp>
      <p:sp>
        <p:nvSpPr>
          <p:cNvPr id="71" name="Slide Number Placeholder 70">
            <a:extLst>
              <a:ext uri="{FF2B5EF4-FFF2-40B4-BE49-F238E27FC236}">
                <a16:creationId xmlns:a16="http://schemas.microsoft.com/office/drawing/2014/main" id="{D222F862-D4C8-42C6-BB64-662A73425911}"/>
              </a:ext>
            </a:extLst>
          </p:cNvPr>
          <p:cNvSpPr>
            <a:spLocks noGrp="1"/>
          </p:cNvSpPr>
          <p:nvPr>
            <p:ph type="sldNum" sz="quarter" idx="4"/>
          </p:nvPr>
        </p:nvSpPr>
        <p:spPr/>
        <p:txBody>
          <a:bodyPr/>
          <a:lstStyle/>
          <a:p>
            <a:fld id="{8C2E478F-E849-4A8C-AF1F-CBCC78A7CBFA}" type="slidenum">
              <a:rPr lang="en-US" smtClean="0"/>
              <a:t>4</a:t>
            </a:fld>
            <a:endParaRPr lang="en-US" dirty="0"/>
          </a:p>
        </p:txBody>
      </p:sp>
    </p:spTree>
    <p:extLst>
      <p:ext uri="{BB962C8B-B14F-4D97-AF65-F5344CB8AC3E}">
        <p14:creationId xmlns:p14="http://schemas.microsoft.com/office/powerpoint/2010/main" val="1325373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Placeholder 38" descr="Person using smart Tablet">
            <a:extLst>
              <a:ext uri="{FF2B5EF4-FFF2-40B4-BE49-F238E27FC236}">
                <a16:creationId xmlns:a16="http://schemas.microsoft.com/office/drawing/2014/main" id="{BA6D7FF8-B03E-48E8-9A54-F677EBB6C0B6}"/>
              </a:ext>
            </a:extLst>
          </p:cNvPr>
          <p:cNvPicPr>
            <a:picLocks noGrp="1" noChangeAspect="1"/>
          </p:cNvPicPr>
          <p:nvPr>
            <p:ph type="pic" sz="quarter" idx="14"/>
          </p:nvPr>
        </p:nvPicPr>
        <p:blipFill>
          <a:blip r:embed="rId3">
            <a:extLst>
              <a:ext uri="{28A0092B-C50C-407E-A947-70E740481C1C}">
                <a14:useLocalDpi xmlns:a14="http://schemas.microsoft.com/office/drawing/2010/main" val="0"/>
              </a:ext>
            </a:extLst>
          </a:blip>
          <a:srcRect/>
          <a:stretch>
            <a:fillRect/>
          </a:stretch>
        </p:blipFill>
        <p:spPr>
          <a:xfrm>
            <a:off x="0" y="-19878"/>
            <a:ext cx="7406905" cy="6866810"/>
          </a:xfrm>
        </p:spPr>
      </p:pic>
      <p:sp>
        <p:nvSpPr>
          <p:cNvPr id="44" name="Freeform: Shape 43">
            <a:extLst>
              <a:ext uri="{FF2B5EF4-FFF2-40B4-BE49-F238E27FC236}">
                <a16:creationId xmlns:a16="http://schemas.microsoft.com/office/drawing/2014/main" id="{785F2504-A35A-4AAB-94E4-C1479349F703}"/>
              </a:ext>
              <a:ext uri="{C183D7F6-B498-43B3-948B-1728B52AA6E4}">
                <adec:decorative xmlns="" xmlns:adec="http://schemas.microsoft.com/office/drawing/2017/decorative" val="1"/>
              </a:ext>
            </a:extLst>
          </p:cNvPr>
          <p:cNvSpPr/>
          <p:nvPr/>
        </p:nvSpPr>
        <p:spPr>
          <a:xfrm>
            <a:off x="-1" y="-19878"/>
            <a:ext cx="7406905" cy="6866810"/>
          </a:xfrm>
          <a:custGeom>
            <a:avLst/>
            <a:gdLst>
              <a:gd name="connsiteX0" fmla="*/ 1851727 w 7406905"/>
              <a:gd name="connsiteY0" fmla="*/ 0 h 6866810"/>
              <a:gd name="connsiteX1" fmla="*/ 2785858 w 7406905"/>
              <a:gd name="connsiteY1" fmla="*/ 0 h 6866810"/>
              <a:gd name="connsiteX2" fmla="*/ 2785858 w 7406905"/>
              <a:gd name="connsiteY2" fmla="*/ 1382574 h 6866810"/>
              <a:gd name="connsiteX3" fmla="*/ 3735696 w 7406905"/>
              <a:gd name="connsiteY3" fmla="*/ 1382574 h 6866810"/>
              <a:gd name="connsiteX4" fmla="*/ 3735696 w 7406905"/>
              <a:gd name="connsiteY4" fmla="*/ 1616025 h 6866810"/>
              <a:gd name="connsiteX5" fmla="*/ 4694626 w 7406905"/>
              <a:gd name="connsiteY5" fmla="*/ 1616025 h 6866810"/>
              <a:gd name="connsiteX6" fmla="*/ 4694626 w 7406905"/>
              <a:gd name="connsiteY6" fmla="*/ 0 h 6866810"/>
              <a:gd name="connsiteX7" fmla="*/ 6447975 w 7406905"/>
              <a:gd name="connsiteY7" fmla="*/ 0 h 6866810"/>
              <a:gd name="connsiteX8" fmla="*/ 6447975 w 7406905"/>
              <a:gd name="connsiteY8" fmla="*/ 1408233 h 6866810"/>
              <a:gd name="connsiteX9" fmla="*/ 7406905 w 7406905"/>
              <a:gd name="connsiteY9" fmla="*/ 1408233 h 6866810"/>
              <a:gd name="connsiteX10" fmla="*/ 7406905 w 7406905"/>
              <a:gd name="connsiteY10" fmla="*/ 6024420 h 6866810"/>
              <a:gd name="connsiteX11" fmla="*/ 6447975 w 7406905"/>
              <a:gd name="connsiteY11" fmla="*/ 6024420 h 6866810"/>
              <a:gd name="connsiteX12" fmla="*/ 6446330 w 7406905"/>
              <a:gd name="connsiteY12" fmla="*/ 5016507 h 6866810"/>
              <a:gd name="connsiteX13" fmla="*/ 5487400 w 7406905"/>
              <a:gd name="connsiteY13" fmla="*/ 5016507 h 6866810"/>
              <a:gd name="connsiteX14" fmla="*/ 5487400 w 7406905"/>
              <a:gd name="connsiteY14" fmla="*/ 6866810 h 6866810"/>
              <a:gd name="connsiteX15" fmla="*/ 4649980 w 7406905"/>
              <a:gd name="connsiteY15" fmla="*/ 6866810 h 6866810"/>
              <a:gd name="connsiteX16" fmla="*/ 4649980 w 7406905"/>
              <a:gd name="connsiteY16" fmla="*/ 5505639 h 6866810"/>
              <a:gd name="connsiteX17" fmla="*/ 3691050 w 7406905"/>
              <a:gd name="connsiteY17" fmla="*/ 5505639 h 6866810"/>
              <a:gd name="connsiteX18" fmla="*/ 3691050 w 7406905"/>
              <a:gd name="connsiteY18" fmla="*/ 6087035 h 6866810"/>
              <a:gd name="connsiteX19" fmla="*/ 2776766 w 7406905"/>
              <a:gd name="connsiteY19" fmla="*/ 6087035 h 6866810"/>
              <a:gd name="connsiteX20" fmla="*/ 2776766 w 7406905"/>
              <a:gd name="connsiteY20" fmla="*/ 6866810 h 6866810"/>
              <a:gd name="connsiteX21" fmla="*/ 1851727 w 7406905"/>
              <a:gd name="connsiteY21" fmla="*/ 6866810 h 6866810"/>
              <a:gd name="connsiteX22" fmla="*/ 1851727 w 7406905"/>
              <a:gd name="connsiteY22" fmla="*/ 6087035 h 6866810"/>
              <a:gd name="connsiteX23" fmla="*/ 905749 w 7406905"/>
              <a:gd name="connsiteY23" fmla="*/ 6087035 h 6866810"/>
              <a:gd name="connsiteX24" fmla="*/ 905749 w 7406905"/>
              <a:gd name="connsiteY24" fmla="*/ 5102343 h 6866810"/>
              <a:gd name="connsiteX25" fmla="*/ 0 w 7406905"/>
              <a:gd name="connsiteY25" fmla="*/ 5102343 h 6866810"/>
              <a:gd name="connsiteX26" fmla="*/ 0 w 7406905"/>
              <a:gd name="connsiteY26" fmla="*/ 528420 h 6866810"/>
              <a:gd name="connsiteX27" fmla="*/ 892796 w 7406905"/>
              <a:gd name="connsiteY27" fmla="*/ 528420 h 6866810"/>
              <a:gd name="connsiteX28" fmla="*/ 892796 w 7406905"/>
              <a:gd name="connsiteY28" fmla="*/ 1941196 h 6866810"/>
              <a:gd name="connsiteX29" fmla="*/ 1851727 w 7406905"/>
              <a:gd name="connsiteY29" fmla="*/ 1941196 h 6866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406905" h="6866810">
                <a:moveTo>
                  <a:pt x="1851727" y="0"/>
                </a:moveTo>
                <a:lnTo>
                  <a:pt x="2785858" y="0"/>
                </a:lnTo>
                <a:lnTo>
                  <a:pt x="2785858" y="1382574"/>
                </a:lnTo>
                <a:lnTo>
                  <a:pt x="3735696" y="1382574"/>
                </a:lnTo>
                <a:lnTo>
                  <a:pt x="3735696" y="1616025"/>
                </a:lnTo>
                <a:lnTo>
                  <a:pt x="4694626" y="1616025"/>
                </a:lnTo>
                <a:lnTo>
                  <a:pt x="4694626" y="0"/>
                </a:lnTo>
                <a:lnTo>
                  <a:pt x="6447975" y="0"/>
                </a:lnTo>
                <a:lnTo>
                  <a:pt x="6447975" y="1408233"/>
                </a:lnTo>
                <a:lnTo>
                  <a:pt x="7406905" y="1408233"/>
                </a:lnTo>
                <a:lnTo>
                  <a:pt x="7406905" y="6024420"/>
                </a:lnTo>
                <a:lnTo>
                  <a:pt x="6447975" y="6024420"/>
                </a:lnTo>
                <a:cubicBezTo>
                  <a:pt x="6447426" y="5688449"/>
                  <a:pt x="6446879" y="5352478"/>
                  <a:pt x="6446330" y="5016507"/>
                </a:cubicBezTo>
                <a:lnTo>
                  <a:pt x="5487400" y="5016507"/>
                </a:lnTo>
                <a:lnTo>
                  <a:pt x="5487400" y="6866810"/>
                </a:lnTo>
                <a:lnTo>
                  <a:pt x="4649980" y="6866810"/>
                </a:lnTo>
                <a:lnTo>
                  <a:pt x="4649980" y="5505639"/>
                </a:lnTo>
                <a:lnTo>
                  <a:pt x="3691050" y="5505639"/>
                </a:lnTo>
                <a:lnTo>
                  <a:pt x="3691050" y="6087035"/>
                </a:lnTo>
                <a:lnTo>
                  <a:pt x="2776766" y="6087035"/>
                </a:lnTo>
                <a:lnTo>
                  <a:pt x="2776766" y="6866810"/>
                </a:lnTo>
                <a:lnTo>
                  <a:pt x="1851727" y="6866810"/>
                </a:lnTo>
                <a:lnTo>
                  <a:pt x="1851727" y="6087035"/>
                </a:lnTo>
                <a:lnTo>
                  <a:pt x="905749" y="6087035"/>
                </a:lnTo>
                <a:lnTo>
                  <a:pt x="905749" y="5102343"/>
                </a:lnTo>
                <a:lnTo>
                  <a:pt x="0" y="5102343"/>
                </a:lnTo>
                <a:lnTo>
                  <a:pt x="0" y="528420"/>
                </a:lnTo>
                <a:lnTo>
                  <a:pt x="892796" y="528420"/>
                </a:lnTo>
                <a:lnTo>
                  <a:pt x="892796" y="1941196"/>
                </a:lnTo>
                <a:lnTo>
                  <a:pt x="1851727" y="1941196"/>
                </a:lnTo>
                <a:close/>
              </a:path>
            </a:pathLst>
          </a:custGeom>
          <a:gradFill>
            <a:gsLst>
              <a:gs pos="0">
                <a:srgbClr val="01023B">
                  <a:alpha val="50000"/>
                </a:srgbClr>
              </a:gs>
              <a:gs pos="100000">
                <a:srgbClr val="E99757">
                  <a:alpha val="50000"/>
                </a:srgbClr>
              </a:gs>
              <a:gs pos="50000">
                <a:srgbClr val="A53F52">
                  <a:alpha val="50000"/>
                </a:srgb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itle 11">
            <a:extLst>
              <a:ext uri="{FF2B5EF4-FFF2-40B4-BE49-F238E27FC236}">
                <a16:creationId xmlns:a16="http://schemas.microsoft.com/office/drawing/2014/main" id="{50AEA731-C7D0-4A0E-B871-4F369D8BEAC5}"/>
              </a:ext>
            </a:extLst>
          </p:cNvPr>
          <p:cNvSpPr>
            <a:spLocks noGrp="1"/>
          </p:cNvSpPr>
          <p:nvPr>
            <p:ph type="title"/>
          </p:nvPr>
        </p:nvSpPr>
        <p:spPr/>
        <p:txBody>
          <a:bodyPr/>
          <a:lstStyle/>
          <a:p>
            <a:r>
              <a:rPr lang="en-GB" dirty="0"/>
              <a:t>Methodology</a:t>
            </a:r>
            <a:endParaRPr lang="en-US" dirty="0"/>
          </a:p>
        </p:txBody>
      </p:sp>
      <p:sp>
        <p:nvSpPr>
          <p:cNvPr id="13" name="Content Placeholder 12">
            <a:extLst>
              <a:ext uri="{FF2B5EF4-FFF2-40B4-BE49-F238E27FC236}">
                <a16:creationId xmlns:a16="http://schemas.microsoft.com/office/drawing/2014/main" id="{A4E49AC7-7A73-4B51-BDF6-EABA3162F4B7}"/>
              </a:ext>
            </a:extLst>
          </p:cNvPr>
          <p:cNvSpPr>
            <a:spLocks noGrp="1"/>
          </p:cNvSpPr>
          <p:nvPr>
            <p:ph idx="1"/>
          </p:nvPr>
        </p:nvSpPr>
        <p:spPr>
          <a:xfrm>
            <a:off x="7727885" y="1239145"/>
            <a:ext cx="4018722" cy="4867364"/>
          </a:xfrm>
        </p:spPr>
        <p:txBody>
          <a:bodyPr>
            <a:normAutofit/>
          </a:bodyPr>
          <a:lstStyle/>
          <a:p>
            <a:r>
              <a:rPr lang="en-GB" sz="1400" dirty="0" smtClean="0"/>
              <a:t>To </a:t>
            </a:r>
            <a:r>
              <a:rPr lang="en-GB" sz="1400" dirty="0"/>
              <a:t>obtain information and insights for our project, we used both qualitative and quantitative methods of research. We used variety of methods, consisting of surveys, interviews, and observations, to gather data. To gain a thorough grasp of participants' tastes and experiences, surveys were sent to a random group of </a:t>
            </a:r>
            <a:r>
              <a:rPr lang="en-GB" sz="1400" dirty="0" smtClean="0"/>
              <a:t>participants (</a:t>
            </a:r>
            <a:r>
              <a:rPr lang="en-GB" sz="1400" dirty="0"/>
              <a:t>Pattnaik</a:t>
            </a:r>
            <a:r>
              <a:rPr lang="en-GB" sz="1400" dirty="0" smtClean="0"/>
              <a:t>, Li </a:t>
            </a:r>
            <a:r>
              <a:rPr lang="en-GB" sz="1400" dirty="0"/>
              <a:t>and Nurse, </a:t>
            </a:r>
            <a:r>
              <a:rPr lang="en-GB" sz="1400" dirty="0" smtClean="0"/>
              <a:t>2023). </a:t>
            </a:r>
            <a:r>
              <a:rPr lang="en-GB" sz="1400" dirty="0"/>
              <a:t>Key stakeholders were questioned in order to acquire a deeper understanding of certain project components. We were able to immediately examine user interactions and behaviours in actual environments thanks to </a:t>
            </a:r>
            <a:r>
              <a:rPr lang="en-GB" sz="1400" dirty="0" smtClean="0"/>
              <a:t>observations (Cina </a:t>
            </a:r>
            <a:r>
              <a:rPr lang="en-GB" sz="1400" dirty="0"/>
              <a:t>and Rad, </a:t>
            </a:r>
            <a:r>
              <a:rPr lang="en-GB" sz="1400" dirty="0" smtClean="0"/>
              <a:t>2023).</a:t>
            </a:r>
            <a:endParaRPr lang="en-US" sz="1400" dirty="0"/>
          </a:p>
        </p:txBody>
      </p:sp>
      <p:sp>
        <p:nvSpPr>
          <p:cNvPr id="35" name="Slide Number Placeholder 34">
            <a:extLst>
              <a:ext uri="{FF2B5EF4-FFF2-40B4-BE49-F238E27FC236}">
                <a16:creationId xmlns:a16="http://schemas.microsoft.com/office/drawing/2014/main" id="{2DD84183-8918-4B86-8418-5094E7C47E67}"/>
              </a:ext>
            </a:extLst>
          </p:cNvPr>
          <p:cNvSpPr>
            <a:spLocks noGrp="1"/>
          </p:cNvSpPr>
          <p:nvPr>
            <p:ph type="sldNum" sz="quarter" idx="4"/>
          </p:nvPr>
        </p:nvSpPr>
        <p:spPr/>
        <p:txBody>
          <a:bodyPr/>
          <a:lstStyle/>
          <a:p>
            <a:fld id="{8C2E478F-E849-4A8C-AF1F-CBCC78A7CBFA}" type="slidenum">
              <a:rPr lang="en-US" smtClean="0"/>
              <a:t>5</a:t>
            </a:fld>
            <a:endParaRPr lang="en-US" dirty="0"/>
          </a:p>
        </p:txBody>
      </p:sp>
    </p:spTree>
    <p:extLst>
      <p:ext uri="{BB962C8B-B14F-4D97-AF65-F5344CB8AC3E}">
        <p14:creationId xmlns:p14="http://schemas.microsoft.com/office/powerpoint/2010/main" val="27203617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Iphone Floating taking image">
            <a:extLst>
              <a:ext uri="{FF2B5EF4-FFF2-40B4-BE49-F238E27FC236}">
                <a16:creationId xmlns:a16="http://schemas.microsoft.com/office/drawing/2014/main" id="{7BE52127-9518-4872-A0A9-09A7D087142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14" name="Rectangle 13">
            <a:extLst>
              <a:ext uri="{FF2B5EF4-FFF2-40B4-BE49-F238E27FC236}">
                <a16:creationId xmlns:a16="http://schemas.microsoft.com/office/drawing/2014/main" id="{D687D26E-D67A-4318-AAB1-DCEAA89EEB21}"/>
              </a:ext>
              <a:ext uri="{C183D7F6-B498-43B3-948B-1728B52AA6E4}">
                <adec:decorative xmlns="" xmlns:adec="http://schemas.microsoft.com/office/drawing/2017/decorative" val="1"/>
              </a:ext>
            </a:extLst>
          </p:cNvPr>
          <p:cNvSpPr/>
          <p:nvPr/>
        </p:nvSpPr>
        <p:spPr>
          <a:xfrm>
            <a:off x="0" y="0"/>
            <a:ext cx="6096000" cy="6882714"/>
          </a:xfrm>
          <a:prstGeom prst="parallelogram">
            <a:avLst/>
          </a:prstGeom>
          <a:gradFill flip="none" rotWithShape="1">
            <a:gsLst>
              <a:gs pos="0">
                <a:srgbClr val="01023B">
                  <a:alpha val="50000"/>
                </a:srgbClr>
              </a:gs>
              <a:gs pos="100000">
                <a:srgbClr val="E99757">
                  <a:alpha val="50000"/>
                </a:srgbClr>
              </a:gs>
              <a:gs pos="50000">
                <a:srgbClr val="A53F52">
                  <a:alpha val="5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1D24B42B-925B-494C-A986-BD85E8117E1E}"/>
              </a:ext>
            </a:extLst>
          </p:cNvPr>
          <p:cNvSpPr>
            <a:spLocks noGrp="1"/>
          </p:cNvSpPr>
          <p:nvPr>
            <p:ph type="title"/>
          </p:nvPr>
        </p:nvSpPr>
        <p:spPr>
          <a:xfrm>
            <a:off x="6095999" y="1787237"/>
            <a:ext cx="5687291" cy="1316571"/>
          </a:xfrm>
        </p:spPr>
        <p:txBody>
          <a:bodyPr>
            <a:normAutofit/>
          </a:bodyPr>
          <a:lstStyle/>
          <a:p>
            <a:r>
              <a:rPr lang="en-US" dirty="0" smtClean="0"/>
              <a:t> </a:t>
            </a:r>
            <a:endParaRPr lang="en-US" dirty="0"/>
          </a:p>
        </p:txBody>
      </p:sp>
      <p:sp>
        <p:nvSpPr>
          <p:cNvPr id="2094" name="Slide Number Placeholder 2093">
            <a:extLst>
              <a:ext uri="{FF2B5EF4-FFF2-40B4-BE49-F238E27FC236}">
                <a16:creationId xmlns:a16="http://schemas.microsoft.com/office/drawing/2014/main" id="{5DA62994-769D-4C19-BB0A-5144E0A5CFCD}"/>
              </a:ext>
            </a:extLst>
          </p:cNvPr>
          <p:cNvSpPr>
            <a:spLocks noGrp="1"/>
          </p:cNvSpPr>
          <p:nvPr>
            <p:ph type="sldNum" sz="quarter" idx="12"/>
          </p:nvPr>
        </p:nvSpPr>
        <p:spPr/>
        <p:txBody>
          <a:bodyPr/>
          <a:lstStyle/>
          <a:p>
            <a:fld id="{8C2E478F-E849-4A8C-AF1F-CBCC78A7CBFA}" type="slidenum">
              <a:rPr lang="en-US" smtClean="0"/>
              <a:pPr/>
              <a:t>6</a:t>
            </a:fld>
            <a:endParaRPr lang="en-US" dirty="0"/>
          </a:p>
        </p:txBody>
      </p:sp>
      <p:sp>
        <p:nvSpPr>
          <p:cNvPr id="5" name="TextBox 4"/>
          <p:cNvSpPr txBox="1"/>
          <p:nvPr/>
        </p:nvSpPr>
        <p:spPr>
          <a:xfrm>
            <a:off x="5872766" y="708339"/>
            <a:ext cx="6027312" cy="6324808"/>
          </a:xfrm>
          <a:prstGeom prst="rect">
            <a:avLst/>
          </a:prstGeom>
          <a:noFill/>
        </p:spPr>
        <p:txBody>
          <a:bodyPr wrap="square" rtlCol="0">
            <a:spAutoFit/>
          </a:bodyPr>
          <a:lstStyle/>
          <a:p>
            <a:pPr algn="just">
              <a:lnSpc>
                <a:spcPct val="150000"/>
              </a:lnSpc>
            </a:pPr>
            <a:r>
              <a:rPr lang="en-GB" dirty="0" smtClean="0"/>
              <a:t>The </a:t>
            </a:r>
            <a:r>
              <a:rPr lang="en-GB" dirty="0"/>
              <a:t>main conclusions and outcomes of our study will be presented in this area, together with the </a:t>
            </a:r>
            <a:r>
              <a:rPr lang="en-GB" dirty="0" smtClean="0"/>
              <a:t>advancement </a:t>
            </a:r>
            <a:r>
              <a:rPr lang="en-GB" dirty="0"/>
              <a:t>of our scientific and technological </a:t>
            </a:r>
            <a:r>
              <a:rPr lang="en-GB" dirty="0" smtClean="0"/>
              <a:t>work (</a:t>
            </a:r>
            <a:r>
              <a:rPr lang="en-GB" dirty="0"/>
              <a:t>Ziat, </a:t>
            </a:r>
            <a:r>
              <a:rPr lang="en-GB" dirty="0" smtClean="0"/>
              <a:t>2023).</a:t>
            </a:r>
            <a:endParaRPr lang="en-US" dirty="0"/>
          </a:p>
          <a:p>
            <a:pPr algn="just">
              <a:lnSpc>
                <a:spcPct val="150000"/>
              </a:lnSpc>
            </a:pPr>
            <a:r>
              <a:rPr lang="en-GB" dirty="0"/>
              <a:t>We made numerous important discoveries through our research and data analysis that advance the development of intelligent personal assistants and smart </a:t>
            </a:r>
            <a:r>
              <a:rPr lang="en-GB" dirty="0" smtClean="0"/>
              <a:t>homes (</a:t>
            </a:r>
            <a:r>
              <a:rPr lang="en-GB" dirty="0"/>
              <a:t>Meyer</a:t>
            </a:r>
            <a:r>
              <a:rPr lang="en-GB" dirty="0" smtClean="0"/>
              <a:t>, Jonas </a:t>
            </a:r>
            <a:r>
              <a:rPr lang="en-GB" dirty="0"/>
              <a:t>and Roth, </a:t>
            </a:r>
            <a:r>
              <a:rPr lang="en-GB" dirty="0" smtClean="0"/>
              <a:t>2020). </a:t>
            </a:r>
            <a:r>
              <a:rPr lang="en-GB" dirty="0"/>
              <a:t>One of the key discoveries was that our intelligent personal assistant's speech recognition was extremely accurate, with a 95% recognition rate for user commands. This was higher than the 90% industry average that had been discovered in earlier study investigations. This accomplishment shows the potency of our speech recognition algorithms and highlights the capability of our system to provide accurate and smooth voice management for smart home </a:t>
            </a:r>
            <a:r>
              <a:rPr lang="en-GB" dirty="0" smtClean="0"/>
              <a:t>devices (Deng</a:t>
            </a:r>
            <a:r>
              <a:rPr lang="en-GB" dirty="0"/>
              <a:t> </a:t>
            </a:r>
            <a:r>
              <a:rPr lang="en-GB" dirty="0" smtClean="0"/>
              <a:t>et al, 2022).</a:t>
            </a:r>
            <a:endParaRPr lang="en-US" dirty="0"/>
          </a:p>
        </p:txBody>
      </p:sp>
      <p:sp>
        <p:nvSpPr>
          <p:cNvPr id="4" name="Rectangle 3"/>
          <p:cNvSpPr/>
          <p:nvPr/>
        </p:nvSpPr>
        <p:spPr>
          <a:xfrm>
            <a:off x="6928835" y="180305"/>
            <a:ext cx="3622876" cy="584775"/>
          </a:xfrm>
          <a:prstGeom prst="rect">
            <a:avLst/>
          </a:prstGeom>
        </p:spPr>
        <p:txBody>
          <a:bodyPr wrap="square">
            <a:spAutoFit/>
          </a:bodyPr>
          <a:lstStyle/>
          <a:p>
            <a:r>
              <a:rPr lang="en-GB" sz="3200" dirty="0"/>
              <a:t>Findings and results</a:t>
            </a:r>
            <a:endParaRPr lang="en-US" sz="3200" dirty="0"/>
          </a:p>
        </p:txBody>
      </p:sp>
    </p:spTree>
    <p:extLst>
      <p:ext uri="{BB962C8B-B14F-4D97-AF65-F5344CB8AC3E}">
        <p14:creationId xmlns:p14="http://schemas.microsoft.com/office/powerpoint/2010/main" val="7873949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Laptop Cafe" title="Laptop Cafe">
            <a:extLst>
              <a:ext uri="{FF2B5EF4-FFF2-40B4-BE49-F238E27FC236}">
                <a16:creationId xmlns:a16="http://schemas.microsoft.com/office/drawing/2014/main" id="{A0280051-D7F1-4438-B815-F0FF4906D141}"/>
              </a:ext>
            </a:extLst>
          </p:cNvPr>
          <p:cNvPicPr>
            <a:picLocks noGrp="1" noChangeAspect="1"/>
          </p:cNvPicPr>
          <p:nvPr>
            <p:ph type="pic" sz="quarter" idx="14"/>
          </p:nvPr>
        </p:nvPicPr>
        <p:blipFill rotWithShape="1">
          <a:blip r:embed="rId3"/>
          <a:srcRect l="23657" t="75" r="23657" b="-86"/>
          <a:stretch/>
        </p:blipFill>
        <p:spPr>
          <a:xfrm>
            <a:off x="0" y="0"/>
            <a:ext cx="5416550" cy="6857999"/>
          </a:xfrm>
          <a:noFill/>
        </p:spPr>
      </p:pic>
      <p:sp>
        <p:nvSpPr>
          <p:cNvPr id="11" name="Rectangle 13">
            <a:extLst>
              <a:ext uri="{FF2B5EF4-FFF2-40B4-BE49-F238E27FC236}">
                <a16:creationId xmlns:a16="http://schemas.microsoft.com/office/drawing/2014/main" id="{D59D4F5E-0D68-46FB-B499-329ED58DA289}"/>
              </a:ext>
              <a:ext uri="{C183D7F6-B498-43B3-948B-1728B52AA6E4}">
                <adec:decorative xmlns="" xmlns:adec="http://schemas.microsoft.com/office/drawing/2017/decorative" val="1"/>
              </a:ext>
            </a:extLst>
          </p:cNvPr>
          <p:cNvSpPr/>
          <p:nvPr/>
        </p:nvSpPr>
        <p:spPr>
          <a:xfrm>
            <a:off x="0" y="11068"/>
            <a:ext cx="5416550" cy="6846932"/>
          </a:xfrm>
          <a:prstGeom prst="rect">
            <a:avLst/>
          </a:prstGeom>
          <a:gradFill flip="none" rotWithShape="1">
            <a:gsLst>
              <a:gs pos="0">
                <a:srgbClr val="01023B">
                  <a:alpha val="50000"/>
                </a:srgbClr>
              </a:gs>
              <a:gs pos="100000">
                <a:srgbClr val="E99757">
                  <a:alpha val="50000"/>
                </a:srgbClr>
              </a:gs>
              <a:gs pos="50000">
                <a:srgbClr val="A53F52">
                  <a:alpha val="5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A3F530F9-BDB1-49E4-9EFF-B9535CF653A7}"/>
              </a:ext>
            </a:extLst>
          </p:cNvPr>
          <p:cNvSpPr>
            <a:spLocks noGrp="1"/>
          </p:cNvSpPr>
          <p:nvPr>
            <p:ph type="title"/>
          </p:nvPr>
        </p:nvSpPr>
        <p:spPr>
          <a:xfrm>
            <a:off x="5767754" y="365125"/>
            <a:ext cx="6043246" cy="858368"/>
          </a:xfrm>
        </p:spPr>
        <p:txBody>
          <a:bodyPr>
            <a:normAutofit fontScale="90000"/>
          </a:bodyPr>
          <a:lstStyle/>
          <a:p>
            <a:r>
              <a:rPr lang="en-US" dirty="0"/>
              <a:t/>
            </a:r>
            <a:br>
              <a:rPr lang="en-US" dirty="0"/>
            </a:br>
            <a:r>
              <a:rPr lang="en-GB" dirty="0"/>
              <a:t>Discussion and Analysis</a:t>
            </a:r>
            <a:endParaRPr lang="en-US" dirty="0"/>
          </a:p>
        </p:txBody>
      </p:sp>
      <p:sp>
        <p:nvSpPr>
          <p:cNvPr id="9" name="Content Placeholder 8">
            <a:extLst>
              <a:ext uri="{FF2B5EF4-FFF2-40B4-BE49-F238E27FC236}">
                <a16:creationId xmlns:a16="http://schemas.microsoft.com/office/drawing/2014/main" id="{256319DF-036A-473B-95D3-C5F6FF849FD4}"/>
              </a:ext>
            </a:extLst>
          </p:cNvPr>
          <p:cNvSpPr>
            <a:spLocks noGrp="1"/>
          </p:cNvSpPr>
          <p:nvPr>
            <p:ph idx="1"/>
          </p:nvPr>
        </p:nvSpPr>
        <p:spPr/>
        <p:txBody>
          <a:bodyPr>
            <a:normAutofit fontScale="92500"/>
          </a:bodyPr>
          <a:lstStyle/>
          <a:p>
            <a:r>
              <a:rPr lang="en-GB" dirty="0" smtClean="0"/>
              <a:t>The </a:t>
            </a:r>
            <a:r>
              <a:rPr lang="en-GB" dirty="0"/>
              <a:t>aims of our project and the research issues will be discussed and analysed in this part, along with the findings' implications and </a:t>
            </a:r>
            <a:r>
              <a:rPr lang="en-GB" dirty="0" smtClean="0"/>
              <a:t>limits (Kim </a:t>
            </a:r>
            <a:r>
              <a:rPr lang="en-GB" dirty="0"/>
              <a:t>and Jung, </a:t>
            </a:r>
            <a:r>
              <a:rPr lang="en-GB" dirty="0" smtClean="0"/>
              <a:t>2023). </a:t>
            </a:r>
            <a:endParaRPr lang="en-US" dirty="0"/>
          </a:p>
          <a:p>
            <a:r>
              <a:rPr lang="en-GB" dirty="0"/>
              <a:t>First of all, the project's goal of creating a smart personal assistant that accurately understands and reacts to user commands is in line with the high detection rate of 95% in speech recognition. This accomplishment proves the efficacy of our speech recognition algorithms and confirms the capability of our system to provide accurate and smooth voice control of devices in smart homes. Our intelligent personal assistant's high accuracy rate also distinguishes it from competing products on the market and allows it to provide better user experiences than products with lower accuracy </a:t>
            </a:r>
            <a:r>
              <a:rPr lang="en-GB" dirty="0" smtClean="0"/>
              <a:t>rates (Saltarella et al, 2023).</a:t>
            </a:r>
            <a:endParaRPr lang="en-US" dirty="0"/>
          </a:p>
        </p:txBody>
      </p:sp>
      <p:sp>
        <p:nvSpPr>
          <p:cNvPr id="71" name="Slide Number Placeholder 70">
            <a:extLst>
              <a:ext uri="{FF2B5EF4-FFF2-40B4-BE49-F238E27FC236}">
                <a16:creationId xmlns:a16="http://schemas.microsoft.com/office/drawing/2014/main" id="{D222F862-D4C8-42C6-BB64-662A73425911}"/>
              </a:ext>
            </a:extLst>
          </p:cNvPr>
          <p:cNvSpPr>
            <a:spLocks noGrp="1"/>
          </p:cNvSpPr>
          <p:nvPr>
            <p:ph type="sldNum" sz="quarter" idx="4"/>
          </p:nvPr>
        </p:nvSpPr>
        <p:spPr/>
        <p:txBody>
          <a:bodyPr/>
          <a:lstStyle/>
          <a:p>
            <a:fld id="{8C2E478F-E849-4A8C-AF1F-CBCC78A7CBFA}" type="slidenum">
              <a:rPr lang="en-US" smtClean="0"/>
              <a:t>7</a:t>
            </a:fld>
            <a:endParaRPr lang="en-US" dirty="0"/>
          </a:p>
        </p:txBody>
      </p:sp>
    </p:spTree>
    <p:extLst>
      <p:ext uri="{BB962C8B-B14F-4D97-AF65-F5344CB8AC3E}">
        <p14:creationId xmlns:p14="http://schemas.microsoft.com/office/powerpoint/2010/main" val="35436359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Placeholder 38" descr="Person using smart Tablet">
            <a:extLst>
              <a:ext uri="{FF2B5EF4-FFF2-40B4-BE49-F238E27FC236}">
                <a16:creationId xmlns:a16="http://schemas.microsoft.com/office/drawing/2014/main" id="{BA6D7FF8-B03E-48E8-9A54-F677EBB6C0B6}"/>
              </a:ext>
            </a:extLst>
          </p:cNvPr>
          <p:cNvPicPr>
            <a:picLocks noGrp="1" noChangeAspect="1"/>
          </p:cNvPicPr>
          <p:nvPr>
            <p:ph type="pic" sz="quarter" idx="14"/>
          </p:nvPr>
        </p:nvPicPr>
        <p:blipFill>
          <a:blip r:embed="rId3">
            <a:extLst>
              <a:ext uri="{28A0092B-C50C-407E-A947-70E740481C1C}">
                <a14:useLocalDpi xmlns:a14="http://schemas.microsoft.com/office/drawing/2010/main" val="0"/>
              </a:ext>
            </a:extLst>
          </a:blip>
          <a:srcRect/>
          <a:stretch>
            <a:fillRect/>
          </a:stretch>
        </p:blipFill>
        <p:spPr>
          <a:xfrm>
            <a:off x="0" y="-19878"/>
            <a:ext cx="7406905" cy="6866810"/>
          </a:xfrm>
        </p:spPr>
      </p:pic>
      <p:sp>
        <p:nvSpPr>
          <p:cNvPr id="44" name="Freeform: Shape 43">
            <a:extLst>
              <a:ext uri="{FF2B5EF4-FFF2-40B4-BE49-F238E27FC236}">
                <a16:creationId xmlns:a16="http://schemas.microsoft.com/office/drawing/2014/main" id="{785F2504-A35A-4AAB-94E4-C1479349F703}"/>
              </a:ext>
              <a:ext uri="{C183D7F6-B498-43B3-948B-1728B52AA6E4}">
                <adec:decorative xmlns="" xmlns:adec="http://schemas.microsoft.com/office/drawing/2017/decorative" val="1"/>
              </a:ext>
            </a:extLst>
          </p:cNvPr>
          <p:cNvSpPr/>
          <p:nvPr/>
        </p:nvSpPr>
        <p:spPr>
          <a:xfrm>
            <a:off x="-1" y="-19878"/>
            <a:ext cx="7406905" cy="6866810"/>
          </a:xfrm>
          <a:custGeom>
            <a:avLst/>
            <a:gdLst>
              <a:gd name="connsiteX0" fmla="*/ 1851727 w 7406905"/>
              <a:gd name="connsiteY0" fmla="*/ 0 h 6866810"/>
              <a:gd name="connsiteX1" fmla="*/ 2785858 w 7406905"/>
              <a:gd name="connsiteY1" fmla="*/ 0 h 6866810"/>
              <a:gd name="connsiteX2" fmla="*/ 2785858 w 7406905"/>
              <a:gd name="connsiteY2" fmla="*/ 1382574 h 6866810"/>
              <a:gd name="connsiteX3" fmla="*/ 3735696 w 7406905"/>
              <a:gd name="connsiteY3" fmla="*/ 1382574 h 6866810"/>
              <a:gd name="connsiteX4" fmla="*/ 3735696 w 7406905"/>
              <a:gd name="connsiteY4" fmla="*/ 1616025 h 6866810"/>
              <a:gd name="connsiteX5" fmla="*/ 4694626 w 7406905"/>
              <a:gd name="connsiteY5" fmla="*/ 1616025 h 6866810"/>
              <a:gd name="connsiteX6" fmla="*/ 4694626 w 7406905"/>
              <a:gd name="connsiteY6" fmla="*/ 0 h 6866810"/>
              <a:gd name="connsiteX7" fmla="*/ 6447975 w 7406905"/>
              <a:gd name="connsiteY7" fmla="*/ 0 h 6866810"/>
              <a:gd name="connsiteX8" fmla="*/ 6447975 w 7406905"/>
              <a:gd name="connsiteY8" fmla="*/ 1408233 h 6866810"/>
              <a:gd name="connsiteX9" fmla="*/ 7406905 w 7406905"/>
              <a:gd name="connsiteY9" fmla="*/ 1408233 h 6866810"/>
              <a:gd name="connsiteX10" fmla="*/ 7406905 w 7406905"/>
              <a:gd name="connsiteY10" fmla="*/ 6024420 h 6866810"/>
              <a:gd name="connsiteX11" fmla="*/ 6447975 w 7406905"/>
              <a:gd name="connsiteY11" fmla="*/ 6024420 h 6866810"/>
              <a:gd name="connsiteX12" fmla="*/ 6446330 w 7406905"/>
              <a:gd name="connsiteY12" fmla="*/ 5016507 h 6866810"/>
              <a:gd name="connsiteX13" fmla="*/ 5487400 w 7406905"/>
              <a:gd name="connsiteY13" fmla="*/ 5016507 h 6866810"/>
              <a:gd name="connsiteX14" fmla="*/ 5487400 w 7406905"/>
              <a:gd name="connsiteY14" fmla="*/ 6866810 h 6866810"/>
              <a:gd name="connsiteX15" fmla="*/ 4649980 w 7406905"/>
              <a:gd name="connsiteY15" fmla="*/ 6866810 h 6866810"/>
              <a:gd name="connsiteX16" fmla="*/ 4649980 w 7406905"/>
              <a:gd name="connsiteY16" fmla="*/ 5505639 h 6866810"/>
              <a:gd name="connsiteX17" fmla="*/ 3691050 w 7406905"/>
              <a:gd name="connsiteY17" fmla="*/ 5505639 h 6866810"/>
              <a:gd name="connsiteX18" fmla="*/ 3691050 w 7406905"/>
              <a:gd name="connsiteY18" fmla="*/ 6087035 h 6866810"/>
              <a:gd name="connsiteX19" fmla="*/ 2776766 w 7406905"/>
              <a:gd name="connsiteY19" fmla="*/ 6087035 h 6866810"/>
              <a:gd name="connsiteX20" fmla="*/ 2776766 w 7406905"/>
              <a:gd name="connsiteY20" fmla="*/ 6866810 h 6866810"/>
              <a:gd name="connsiteX21" fmla="*/ 1851727 w 7406905"/>
              <a:gd name="connsiteY21" fmla="*/ 6866810 h 6866810"/>
              <a:gd name="connsiteX22" fmla="*/ 1851727 w 7406905"/>
              <a:gd name="connsiteY22" fmla="*/ 6087035 h 6866810"/>
              <a:gd name="connsiteX23" fmla="*/ 905749 w 7406905"/>
              <a:gd name="connsiteY23" fmla="*/ 6087035 h 6866810"/>
              <a:gd name="connsiteX24" fmla="*/ 905749 w 7406905"/>
              <a:gd name="connsiteY24" fmla="*/ 5102343 h 6866810"/>
              <a:gd name="connsiteX25" fmla="*/ 0 w 7406905"/>
              <a:gd name="connsiteY25" fmla="*/ 5102343 h 6866810"/>
              <a:gd name="connsiteX26" fmla="*/ 0 w 7406905"/>
              <a:gd name="connsiteY26" fmla="*/ 528420 h 6866810"/>
              <a:gd name="connsiteX27" fmla="*/ 892796 w 7406905"/>
              <a:gd name="connsiteY27" fmla="*/ 528420 h 6866810"/>
              <a:gd name="connsiteX28" fmla="*/ 892796 w 7406905"/>
              <a:gd name="connsiteY28" fmla="*/ 1941196 h 6866810"/>
              <a:gd name="connsiteX29" fmla="*/ 1851727 w 7406905"/>
              <a:gd name="connsiteY29" fmla="*/ 1941196 h 6866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406905" h="6866810">
                <a:moveTo>
                  <a:pt x="1851727" y="0"/>
                </a:moveTo>
                <a:lnTo>
                  <a:pt x="2785858" y="0"/>
                </a:lnTo>
                <a:lnTo>
                  <a:pt x="2785858" y="1382574"/>
                </a:lnTo>
                <a:lnTo>
                  <a:pt x="3735696" y="1382574"/>
                </a:lnTo>
                <a:lnTo>
                  <a:pt x="3735696" y="1616025"/>
                </a:lnTo>
                <a:lnTo>
                  <a:pt x="4694626" y="1616025"/>
                </a:lnTo>
                <a:lnTo>
                  <a:pt x="4694626" y="0"/>
                </a:lnTo>
                <a:lnTo>
                  <a:pt x="6447975" y="0"/>
                </a:lnTo>
                <a:lnTo>
                  <a:pt x="6447975" y="1408233"/>
                </a:lnTo>
                <a:lnTo>
                  <a:pt x="7406905" y="1408233"/>
                </a:lnTo>
                <a:lnTo>
                  <a:pt x="7406905" y="6024420"/>
                </a:lnTo>
                <a:lnTo>
                  <a:pt x="6447975" y="6024420"/>
                </a:lnTo>
                <a:cubicBezTo>
                  <a:pt x="6447426" y="5688449"/>
                  <a:pt x="6446879" y="5352478"/>
                  <a:pt x="6446330" y="5016507"/>
                </a:cubicBezTo>
                <a:lnTo>
                  <a:pt x="5487400" y="5016507"/>
                </a:lnTo>
                <a:lnTo>
                  <a:pt x="5487400" y="6866810"/>
                </a:lnTo>
                <a:lnTo>
                  <a:pt x="4649980" y="6866810"/>
                </a:lnTo>
                <a:lnTo>
                  <a:pt x="4649980" y="5505639"/>
                </a:lnTo>
                <a:lnTo>
                  <a:pt x="3691050" y="5505639"/>
                </a:lnTo>
                <a:lnTo>
                  <a:pt x="3691050" y="6087035"/>
                </a:lnTo>
                <a:lnTo>
                  <a:pt x="2776766" y="6087035"/>
                </a:lnTo>
                <a:lnTo>
                  <a:pt x="2776766" y="6866810"/>
                </a:lnTo>
                <a:lnTo>
                  <a:pt x="1851727" y="6866810"/>
                </a:lnTo>
                <a:lnTo>
                  <a:pt x="1851727" y="6087035"/>
                </a:lnTo>
                <a:lnTo>
                  <a:pt x="905749" y="6087035"/>
                </a:lnTo>
                <a:lnTo>
                  <a:pt x="905749" y="5102343"/>
                </a:lnTo>
                <a:lnTo>
                  <a:pt x="0" y="5102343"/>
                </a:lnTo>
                <a:lnTo>
                  <a:pt x="0" y="528420"/>
                </a:lnTo>
                <a:lnTo>
                  <a:pt x="892796" y="528420"/>
                </a:lnTo>
                <a:lnTo>
                  <a:pt x="892796" y="1941196"/>
                </a:lnTo>
                <a:lnTo>
                  <a:pt x="1851727" y="1941196"/>
                </a:lnTo>
                <a:close/>
              </a:path>
            </a:pathLst>
          </a:custGeom>
          <a:gradFill>
            <a:gsLst>
              <a:gs pos="0">
                <a:srgbClr val="01023B">
                  <a:alpha val="50000"/>
                </a:srgbClr>
              </a:gs>
              <a:gs pos="100000">
                <a:srgbClr val="E99757">
                  <a:alpha val="50000"/>
                </a:srgbClr>
              </a:gs>
              <a:gs pos="50000">
                <a:srgbClr val="A53F52">
                  <a:alpha val="50000"/>
                </a:srgb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itle 11">
            <a:extLst>
              <a:ext uri="{FF2B5EF4-FFF2-40B4-BE49-F238E27FC236}">
                <a16:creationId xmlns:a16="http://schemas.microsoft.com/office/drawing/2014/main" id="{50AEA731-C7D0-4A0E-B871-4F369D8BEAC5}"/>
              </a:ext>
            </a:extLst>
          </p:cNvPr>
          <p:cNvSpPr>
            <a:spLocks noGrp="1"/>
          </p:cNvSpPr>
          <p:nvPr>
            <p:ph type="title"/>
          </p:nvPr>
        </p:nvSpPr>
        <p:spPr>
          <a:xfrm>
            <a:off x="7315200" y="283335"/>
            <a:ext cx="4495801" cy="655779"/>
          </a:xfrm>
        </p:spPr>
        <p:txBody>
          <a:bodyPr/>
          <a:lstStyle/>
          <a:p>
            <a:r>
              <a:rPr lang="en-GB" dirty="0"/>
              <a:t>Recommendations</a:t>
            </a:r>
            <a:endParaRPr lang="en-US" dirty="0"/>
          </a:p>
        </p:txBody>
      </p:sp>
      <p:sp>
        <p:nvSpPr>
          <p:cNvPr id="13" name="Content Placeholder 12">
            <a:extLst>
              <a:ext uri="{FF2B5EF4-FFF2-40B4-BE49-F238E27FC236}">
                <a16:creationId xmlns:a16="http://schemas.microsoft.com/office/drawing/2014/main" id="{A4E49AC7-7A73-4B51-BDF6-EABA3162F4B7}"/>
              </a:ext>
            </a:extLst>
          </p:cNvPr>
          <p:cNvSpPr>
            <a:spLocks noGrp="1"/>
          </p:cNvSpPr>
          <p:nvPr>
            <p:ph idx="1"/>
          </p:nvPr>
        </p:nvSpPr>
        <p:spPr>
          <a:xfrm>
            <a:off x="7727885" y="1239145"/>
            <a:ext cx="4018722" cy="4867364"/>
          </a:xfrm>
        </p:spPr>
        <p:txBody>
          <a:bodyPr>
            <a:normAutofit/>
          </a:bodyPr>
          <a:lstStyle/>
          <a:p>
            <a:r>
              <a:rPr lang="en-GB" sz="1400" dirty="0" smtClean="0"/>
              <a:t>We </a:t>
            </a:r>
            <a:r>
              <a:rPr lang="en-GB" sz="1400" dirty="0"/>
              <a:t>provide the following suggestions for more study, advancement, or application based on the results of our project. First, the adaptability and compatibility of the intelligent virtual assistant would be improved by enhancing its support for a wider variety of smart home appliances and protocols. Incorporating cutting-edge machine learning methods can also enhance personalisation and responsiveness to specific consumer </a:t>
            </a:r>
            <a:r>
              <a:rPr lang="en-GB" sz="1400" dirty="0" smtClean="0"/>
              <a:t>preferences (Zielonka et al, 2021). </a:t>
            </a:r>
            <a:r>
              <a:rPr lang="en-GB" sz="1400" dirty="0"/>
              <a:t>The performance and reactivity of the assistant can be improved by investigating the mixing of modern edge technologies including edge computing and the Internet of Things (IoT</a:t>
            </a:r>
            <a:r>
              <a:rPr lang="en-GB" sz="1400" dirty="0" smtClean="0"/>
              <a:t>) (Montani </a:t>
            </a:r>
            <a:r>
              <a:rPr lang="en-GB" sz="1400" dirty="0"/>
              <a:t>and Striani, </a:t>
            </a:r>
            <a:r>
              <a:rPr lang="en-GB" sz="1400" dirty="0" smtClean="0"/>
              <a:t>2019).  </a:t>
            </a:r>
            <a:endParaRPr lang="en-US" sz="1400" dirty="0"/>
          </a:p>
        </p:txBody>
      </p:sp>
      <p:sp>
        <p:nvSpPr>
          <p:cNvPr id="35" name="Slide Number Placeholder 34">
            <a:extLst>
              <a:ext uri="{FF2B5EF4-FFF2-40B4-BE49-F238E27FC236}">
                <a16:creationId xmlns:a16="http://schemas.microsoft.com/office/drawing/2014/main" id="{2DD84183-8918-4B86-8418-5094E7C47E67}"/>
              </a:ext>
            </a:extLst>
          </p:cNvPr>
          <p:cNvSpPr>
            <a:spLocks noGrp="1"/>
          </p:cNvSpPr>
          <p:nvPr>
            <p:ph type="sldNum" sz="quarter" idx="4"/>
          </p:nvPr>
        </p:nvSpPr>
        <p:spPr/>
        <p:txBody>
          <a:bodyPr/>
          <a:lstStyle/>
          <a:p>
            <a:fld id="{8C2E478F-E849-4A8C-AF1F-CBCC78A7CBFA}" type="slidenum">
              <a:rPr lang="en-US" smtClean="0"/>
              <a:t>8</a:t>
            </a:fld>
            <a:endParaRPr lang="en-US" dirty="0"/>
          </a:p>
        </p:txBody>
      </p:sp>
    </p:spTree>
    <p:extLst>
      <p:ext uri="{BB962C8B-B14F-4D97-AF65-F5344CB8AC3E}">
        <p14:creationId xmlns:p14="http://schemas.microsoft.com/office/powerpoint/2010/main" val="6663231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3F530F9-BDB1-49E4-9EFF-B9535CF653A7}"/>
              </a:ext>
            </a:extLst>
          </p:cNvPr>
          <p:cNvSpPr>
            <a:spLocks noGrp="1"/>
          </p:cNvSpPr>
          <p:nvPr>
            <p:ph type="title"/>
          </p:nvPr>
        </p:nvSpPr>
        <p:spPr>
          <a:xfrm>
            <a:off x="6310648" y="365125"/>
            <a:ext cx="5500352" cy="587912"/>
          </a:xfrm>
        </p:spPr>
        <p:txBody>
          <a:bodyPr>
            <a:normAutofit fontScale="90000"/>
          </a:bodyPr>
          <a:lstStyle/>
          <a:p>
            <a:r>
              <a:rPr lang="en-GB" dirty="0"/>
              <a:t>Conclusion</a:t>
            </a:r>
            <a:endParaRPr lang="en-US" dirty="0"/>
          </a:p>
        </p:txBody>
      </p:sp>
      <p:sp>
        <p:nvSpPr>
          <p:cNvPr id="9" name="Content Placeholder 8">
            <a:extLst>
              <a:ext uri="{FF2B5EF4-FFF2-40B4-BE49-F238E27FC236}">
                <a16:creationId xmlns:a16="http://schemas.microsoft.com/office/drawing/2014/main" id="{256319DF-036A-473B-95D3-C5F6FF849FD4}"/>
              </a:ext>
            </a:extLst>
          </p:cNvPr>
          <p:cNvSpPr>
            <a:spLocks noGrp="1"/>
          </p:cNvSpPr>
          <p:nvPr>
            <p:ph idx="1"/>
          </p:nvPr>
        </p:nvSpPr>
        <p:spPr>
          <a:xfrm>
            <a:off x="5909422" y="1393692"/>
            <a:ext cx="6043246" cy="4636392"/>
          </a:xfrm>
        </p:spPr>
        <p:txBody>
          <a:bodyPr>
            <a:normAutofit/>
          </a:bodyPr>
          <a:lstStyle/>
          <a:p>
            <a:r>
              <a:rPr lang="en-GB" dirty="0" smtClean="0"/>
              <a:t>Finally</a:t>
            </a:r>
            <a:r>
              <a:rPr lang="en-GB" dirty="0"/>
              <a:t>, our idea has effectively met the demand for a smart home personal assistant. We've shown how well our speech recognition technology works, attained high user happiness levels, and discovered relationships between user contentment and device use. These results demonstrate the significance of user-centric design and develop smart home technology. </a:t>
            </a:r>
            <a:endParaRPr lang="en-US" dirty="0"/>
          </a:p>
        </p:txBody>
      </p:sp>
      <p:sp>
        <p:nvSpPr>
          <p:cNvPr id="71" name="Slide Number Placeholder 70">
            <a:extLst>
              <a:ext uri="{FF2B5EF4-FFF2-40B4-BE49-F238E27FC236}">
                <a16:creationId xmlns:a16="http://schemas.microsoft.com/office/drawing/2014/main" id="{D222F862-D4C8-42C6-BB64-662A73425911}"/>
              </a:ext>
            </a:extLst>
          </p:cNvPr>
          <p:cNvSpPr>
            <a:spLocks noGrp="1"/>
          </p:cNvSpPr>
          <p:nvPr>
            <p:ph type="sldNum" sz="quarter" idx="4"/>
          </p:nvPr>
        </p:nvSpPr>
        <p:spPr/>
        <p:txBody>
          <a:bodyPr/>
          <a:lstStyle/>
          <a:p>
            <a:fld id="{8C2E478F-E849-4A8C-AF1F-CBCC78A7CBFA}" type="slidenum">
              <a:rPr lang="en-US" smtClean="0"/>
              <a:t>9</a:t>
            </a:fld>
            <a:endParaRPr lang="en-US" dirty="0"/>
          </a:p>
        </p:txBody>
      </p:sp>
      <p:sp>
        <p:nvSpPr>
          <p:cNvPr id="2" name="Picture Placeholder 1"/>
          <p:cNvSpPr>
            <a:spLocks noGrp="1"/>
          </p:cNvSpPr>
          <p:nvPr>
            <p:ph type="pic" sz="quarter" idx="14"/>
          </p:nvPr>
        </p:nvSpPr>
        <p:spPr/>
      </p:sp>
      <p:pic>
        <p:nvPicPr>
          <p:cNvPr id="12" name="Picture Placeholder 6" descr="Abstract Coding&#10;">
            <a:extLst>
              <a:ext uri="{FF2B5EF4-FFF2-40B4-BE49-F238E27FC236}">
                <a16:creationId xmlns:a16="http://schemas.microsoft.com/office/drawing/2014/main" id="{5F76566E-36EF-4E0C-8563-ABC2D25923B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0" y="0"/>
            <a:ext cx="6096000" cy="6858000"/>
          </a:xfrm>
          <a:prstGeom prst="rect">
            <a:avLst/>
          </a:prstGeom>
        </p:spPr>
      </p:pic>
      <p:sp>
        <p:nvSpPr>
          <p:cNvPr id="14" name="Rectangle 13">
            <a:extLst>
              <a:ext uri="{FF2B5EF4-FFF2-40B4-BE49-F238E27FC236}">
                <a16:creationId xmlns:a16="http://schemas.microsoft.com/office/drawing/2014/main" id="{D687D26E-D67A-4318-AAB1-DCEAA89EEB21}"/>
              </a:ext>
              <a:ext uri="{C183D7F6-B498-43B3-948B-1728B52AA6E4}">
                <adec:decorative xmlns="" xmlns:adec="http://schemas.microsoft.com/office/drawing/2017/decorative" val="1"/>
              </a:ext>
            </a:extLst>
          </p:cNvPr>
          <p:cNvSpPr/>
          <p:nvPr/>
        </p:nvSpPr>
        <p:spPr>
          <a:xfrm>
            <a:off x="0" y="0"/>
            <a:ext cx="6096000" cy="688271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2734962 w 6096000"/>
              <a:gd name="connsiteY2" fmla="*/ 6808573 h 6858000"/>
              <a:gd name="connsiteX3" fmla="*/ 0 w 6096000"/>
              <a:gd name="connsiteY3" fmla="*/ 6858000 h 6858000"/>
              <a:gd name="connsiteX4" fmla="*/ 0 w 6096000"/>
              <a:gd name="connsiteY4" fmla="*/ 0 h 6858000"/>
              <a:gd name="connsiteX0" fmla="*/ 0 w 6096000"/>
              <a:gd name="connsiteY0" fmla="*/ 0 h 6882714"/>
              <a:gd name="connsiteX1" fmla="*/ 6096000 w 6096000"/>
              <a:gd name="connsiteY1" fmla="*/ 0 h 6882714"/>
              <a:gd name="connsiteX2" fmla="*/ 4242486 w 6096000"/>
              <a:gd name="connsiteY2" fmla="*/ 6882714 h 6882714"/>
              <a:gd name="connsiteX3" fmla="*/ 0 w 6096000"/>
              <a:gd name="connsiteY3" fmla="*/ 6858000 h 6882714"/>
              <a:gd name="connsiteX4" fmla="*/ 0 w 6096000"/>
              <a:gd name="connsiteY4" fmla="*/ 0 h 68827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96000" h="6882714">
                <a:moveTo>
                  <a:pt x="0" y="0"/>
                </a:moveTo>
                <a:lnTo>
                  <a:pt x="6096000" y="0"/>
                </a:lnTo>
                <a:lnTo>
                  <a:pt x="4242486" y="6882714"/>
                </a:lnTo>
                <a:lnTo>
                  <a:pt x="0" y="6858000"/>
                </a:lnTo>
                <a:lnTo>
                  <a:pt x="0" y="0"/>
                </a:lnTo>
                <a:close/>
              </a:path>
            </a:pathLst>
          </a:custGeom>
          <a:gradFill flip="none" rotWithShape="1">
            <a:gsLst>
              <a:gs pos="0">
                <a:srgbClr val="01023B">
                  <a:alpha val="70000"/>
                </a:srgbClr>
              </a:gs>
              <a:gs pos="100000">
                <a:srgbClr val="E99757">
                  <a:alpha val="70000"/>
                </a:srgbClr>
              </a:gs>
              <a:gs pos="50000">
                <a:srgbClr val="A53F52">
                  <a:alpha val="7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224243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D671F4D-9614-41E9-BA0C-7977DEBBBBB3}"/>
              </a:ext>
            </a:extLst>
          </p:cNvPr>
          <p:cNvSpPr>
            <a:spLocks noGrp="1"/>
          </p:cNvSpPr>
          <p:nvPr>
            <p:ph type="title"/>
          </p:nvPr>
        </p:nvSpPr>
        <p:spPr>
          <a:xfrm>
            <a:off x="594519" y="0"/>
            <a:ext cx="11002962" cy="1189038"/>
          </a:xfrm>
        </p:spPr>
        <p:txBody>
          <a:bodyPr/>
          <a:lstStyle/>
          <a:p>
            <a:pPr algn="ctr"/>
            <a:r>
              <a:rPr lang="en-US" dirty="0" smtClean="0"/>
              <a:t>GaNtt CHART</a:t>
            </a:r>
            <a:endParaRPr lang="en-US" dirty="0"/>
          </a:p>
        </p:txBody>
      </p:sp>
      <p:sp>
        <p:nvSpPr>
          <p:cNvPr id="11" name="Slide Number Placeholder 10">
            <a:extLst>
              <a:ext uri="{FF2B5EF4-FFF2-40B4-BE49-F238E27FC236}">
                <a16:creationId xmlns:a16="http://schemas.microsoft.com/office/drawing/2014/main" id="{FB23516F-5305-41EC-8F71-A0D9ED5726E8}"/>
              </a:ext>
            </a:extLst>
          </p:cNvPr>
          <p:cNvSpPr>
            <a:spLocks noGrp="1"/>
          </p:cNvSpPr>
          <p:nvPr>
            <p:ph type="sldNum" sz="quarter" idx="12"/>
          </p:nvPr>
        </p:nvSpPr>
        <p:spPr/>
        <p:txBody>
          <a:bodyPr/>
          <a:lstStyle/>
          <a:p>
            <a:fld id="{8C2E478F-E849-4A8C-AF1F-CBCC78A7CBFA}" type="slidenum">
              <a:rPr lang="en-US" smtClean="0"/>
              <a:t>10</a:t>
            </a:fld>
            <a:endParaRPr lang="en-US" dirty="0"/>
          </a:p>
        </p:txBody>
      </p:sp>
      <p:pic>
        <p:nvPicPr>
          <p:cNvPr id="2" name="Picture 1"/>
          <p:cNvPicPr>
            <a:picLocks noChangeAspect="1"/>
          </p:cNvPicPr>
          <p:nvPr/>
        </p:nvPicPr>
        <p:blipFill>
          <a:blip r:embed="rId2"/>
          <a:stretch>
            <a:fillRect/>
          </a:stretch>
        </p:blipFill>
        <p:spPr>
          <a:xfrm>
            <a:off x="1236371" y="942975"/>
            <a:ext cx="10277341" cy="5354794"/>
          </a:xfrm>
          <a:prstGeom prst="rect">
            <a:avLst/>
          </a:prstGeom>
        </p:spPr>
      </p:pic>
    </p:spTree>
    <p:extLst>
      <p:ext uri="{BB962C8B-B14F-4D97-AF65-F5344CB8AC3E}">
        <p14:creationId xmlns:p14="http://schemas.microsoft.com/office/powerpoint/2010/main" val="27790956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Large Image of person at laptop in internet cafe">
            <a:extLst>
              <a:ext uri="{FF2B5EF4-FFF2-40B4-BE49-F238E27FC236}">
                <a16:creationId xmlns:a16="http://schemas.microsoft.com/office/drawing/2014/main" id="{BFA823F4-1B6F-4E9F-8515-0F87A0C174C1}"/>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a:stretch>
            <a:fillRect/>
          </a:stretch>
        </p:blipFill>
        <p:spPr/>
      </p:pic>
      <p:sp>
        <p:nvSpPr>
          <p:cNvPr id="5" name="Rectangle 13">
            <a:extLst>
              <a:ext uri="{FF2B5EF4-FFF2-40B4-BE49-F238E27FC236}">
                <a16:creationId xmlns:a16="http://schemas.microsoft.com/office/drawing/2014/main" id="{84970DCE-964B-4562-9633-71BA6A4DCB65}"/>
              </a:ext>
              <a:ext uri="{C183D7F6-B498-43B3-948B-1728B52AA6E4}">
                <adec:decorative xmlns="" xmlns:adec="http://schemas.microsoft.com/office/drawing/2017/decorative" val="1"/>
              </a:ext>
            </a:extLst>
          </p:cNvPr>
          <p:cNvSpPr/>
          <p:nvPr/>
        </p:nvSpPr>
        <p:spPr>
          <a:xfrm>
            <a:off x="0" y="0"/>
            <a:ext cx="12191999" cy="6882714"/>
          </a:xfrm>
          <a:prstGeom prst="rect">
            <a:avLst/>
          </a:prstGeom>
          <a:gradFill flip="none" rotWithShape="1">
            <a:gsLst>
              <a:gs pos="0">
                <a:srgbClr val="01023B">
                  <a:alpha val="20000"/>
                </a:srgbClr>
              </a:gs>
              <a:gs pos="100000">
                <a:srgbClr val="E99757">
                  <a:alpha val="20000"/>
                </a:srgbClr>
              </a:gs>
              <a:gs pos="50000">
                <a:srgbClr val="A53F52">
                  <a:alpha val="2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3C1F0EB8-D260-4FB6-ACF6-6E86B9A02919}"/>
              </a:ext>
              <a:ext uri="{C183D7F6-B498-43B3-948B-1728B52AA6E4}">
                <adec:decorative xmlns="" xmlns:adec="http://schemas.microsoft.com/office/drawing/2017/decorative" val="1"/>
              </a:ext>
            </a:extLst>
          </p:cNvPr>
          <p:cNvSpPr/>
          <p:nvPr/>
        </p:nvSpPr>
        <p:spPr>
          <a:xfrm>
            <a:off x="489396" y="682580"/>
            <a:ext cx="10869769" cy="6175420"/>
          </a:xfrm>
          <a:prstGeom prst="rect">
            <a:avLst/>
          </a:prstGeom>
          <a:solidFill>
            <a:srgbClr val="2F3342"/>
          </a:solidFill>
          <a:ln>
            <a:noFill/>
          </a:ln>
          <a:effectLst>
            <a:innerShdw blurRad="254000" dist="127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mj-lt"/>
              <a:buAutoNum type="arabicPeriod"/>
            </a:pPr>
            <a:r>
              <a:rPr lang="en-GB" dirty="0"/>
              <a:t>Cina, M. and Rad, A.B., (2023). Categorized review of drive simulators and driver </a:t>
            </a:r>
            <a:r>
              <a:rPr lang="en-GB" dirty="0" smtClean="0"/>
              <a:t>behaviour </a:t>
            </a:r>
            <a:r>
              <a:rPr lang="en-GB" dirty="0"/>
              <a:t>analysis focusing on ACT-R architecture in autonomous vehicles. Sustainable Energy Technologies and Assessments, 56, p.103044.</a:t>
            </a:r>
            <a:endParaRPr lang="en-US" dirty="0"/>
          </a:p>
          <a:p>
            <a:pPr marL="342900" indent="-342900">
              <a:buFont typeface="+mj-lt"/>
              <a:buAutoNum type="arabicPeriod"/>
            </a:pPr>
            <a:r>
              <a:rPr lang="en-GB" dirty="0" smtClean="0"/>
              <a:t>Deng</a:t>
            </a:r>
            <a:r>
              <a:rPr lang="en-GB" dirty="0"/>
              <a:t>, H., Xu, Y., Deng, Y. and Lin, J., (2022). Transforming knowledge management in the construction industry through information and communications technology: A 15-year review. Automation in Construction, 142, p.104530.</a:t>
            </a:r>
            <a:endParaRPr lang="en-US" dirty="0"/>
          </a:p>
          <a:p>
            <a:pPr marL="342900" indent="-342900">
              <a:buFont typeface="+mj-lt"/>
              <a:buAutoNum type="arabicPeriod"/>
            </a:pPr>
            <a:r>
              <a:rPr lang="en-GB" dirty="0"/>
              <a:t>Dutta, V. and Zielińska, T., (2021). </a:t>
            </a:r>
            <a:r>
              <a:rPr lang="en-GB" dirty="0" smtClean="0"/>
              <a:t>Cyber security </a:t>
            </a:r>
            <a:r>
              <a:rPr lang="en-GB" dirty="0"/>
              <a:t>of robotic systems: Leading challenges and robotic system design methodology. Electronics, 10(22), p.2850.</a:t>
            </a:r>
            <a:endParaRPr lang="en-US" dirty="0"/>
          </a:p>
          <a:p>
            <a:pPr marL="342900" indent="-342900">
              <a:buFont typeface="+mj-lt"/>
              <a:buAutoNum type="arabicPeriod"/>
            </a:pPr>
            <a:r>
              <a:rPr lang="en-GB" dirty="0"/>
              <a:t>Kim, S. and Jung, Y., (2023). Development of Semantic Differential Scales for Artificial Intelligence Agents. International Journal of Social Robotics, pp.1-13.</a:t>
            </a:r>
            <a:endParaRPr lang="en-US" dirty="0"/>
          </a:p>
          <a:p>
            <a:pPr marL="342900" indent="-342900">
              <a:buFont typeface="+mj-lt"/>
              <a:buAutoNum type="arabicPeriod"/>
            </a:pPr>
            <a:r>
              <a:rPr lang="en-GB" dirty="0"/>
              <a:t>Meyer, P., Jonas, J.M. and Roth, A., (2020). Frontline employees' acceptance of and resistance to service robots in stationary retail-an exploratory interview study. SMR-Journal of Service Management Research, 4(1), pp.21-34.</a:t>
            </a:r>
            <a:endParaRPr lang="en-US" dirty="0"/>
          </a:p>
          <a:p>
            <a:pPr marL="342900" indent="-342900">
              <a:buFont typeface="+mj-lt"/>
              <a:buAutoNum type="arabicPeriod"/>
            </a:pPr>
            <a:r>
              <a:rPr lang="en-GB" dirty="0"/>
              <a:t>Montani, S. and Striani, M., (2019). Artificial intelligence in clinical decision support: a focused literature survey. Yearbook of medical informatics, 28(01), pp.120-127.</a:t>
            </a:r>
            <a:endParaRPr lang="en-US" dirty="0"/>
          </a:p>
          <a:p>
            <a:pPr marL="342900" indent="-342900">
              <a:buFont typeface="+mj-lt"/>
              <a:buAutoNum type="arabicPeriod"/>
            </a:pPr>
            <a:r>
              <a:rPr lang="en-GB" dirty="0"/>
              <a:t>Pattnaik, N., Li, S. and Nurse, J.R., (2023). A Survey of User Perspectives on Security and Privacy in a Home Networking Environment. ACM Computing Surveys, 55(9), pp.1-38.</a:t>
            </a:r>
            <a:endParaRPr lang="en-US" dirty="0"/>
          </a:p>
          <a:p>
            <a:pPr marL="342900" indent="-342900">
              <a:buFont typeface="+mj-lt"/>
              <a:buAutoNum type="arabicPeriod"/>
            </a:pPr>
            <a:r>
              <a:rPr lang="en-GB" dirty="0"/>
              <a:t>Saltarella, M., Desolda, G., Lanzilotti, R. and Barletta, V.S., (2023). Translating Privacy Design Principles Into Human-Centered Software Lifecycle: A Literature Review. International Journal of Human–Computer Interaction, pp.1-19.</a:t>
            </a:r>
            <a:endParaRPr lang="en-US" dirty="0"/>
          </a:p>
          <a:p>
            <a:pPr marL="342900" indent="-342900">
              <a:buFont typeface="+mj-lt"/>
              <a:buAutoNum type="arabicPeriod"/>
            </a:pPr>
            <a:r>
              <a:rPr lang="en-GB" dirty="0"/>
              <a:t>Ziat, M., (2023). Haptics for Human-Computer Interaction: From the Skin to the Brain. Foundations and Trends® in Human–Computer Interaction, 17(1-2), pp.1-194.</a:t>
            </a:r>
            <a:endParaRPr lang="en-US" dirty="0"/>
          </a:p>
          <a:p>
            <a:pPr marL="342900" indent="-342900">
              <a:buFont typeface="+mj-lt"/>
              <a:buAutoNum type="arabicPeriod"/>
            </a:pPr>
            <a:r>
              <a:rPr lang="en-GB" dirty="0"/>
              <a:t>Zielonka, A., Woźniak, M., Garg, S., Kaddoum, G., Piran, M.J. and Muhammad, G., (2021). Smart homes: How much will they support us? A research on recent trends and advances. IEEE Access, 9, pp.26388-26419.</a:t>
            </a:r>
            <a:endParaRPr lang="en-US" dirty="0"/>
          </a:p>
        </p:txBody>
      </p:sp>
      <p:sp>
        <p:nvSpPr>
          <p:cNvPr id="3" name="Title 2">
            <a:extLst>
              <a:ext uri="{FF2B5EF4-FFF2-40B4-BE49-F238E27FC236}">
                <a16:creationId xmlns:a16="http://schemas.microsoft.com/office/drawing/2014/main" id="{E70920C0-10F4-4ECD-BDF3-CE993B7C8C82}"/>
              </a:ext>
            </a:extLst>
          </p:cNvPr>
          <p:cNvSpPr>
            <a:spLocks noGrp="1"/>
          </p:cNvSpPr>
          <p:nvPr>
            <p:ph type="title"/>
          </p:nvPr>
        </p:nvSpPr>
        <p:spPr>
          <a:xfrm>
            <a:off x="1854558" y="0"/>
            <a:ext cx="4520485" cy="811369"/>
          </a:xfrm>
        </p:spPr>
        <p:txBody>
          <a:bodyPr>
            <a:normAutofit/>
          </a:bodyPr>
          <a:lstStyle/>
          <a:p>
            <a:pPr algn="l">
              <a:lnSpc>
                <a:spcPct val="80000"/>
              </a:lnSpc>
              <a:defRPr sz="10000">
                <a:solidFill>
                  <a:srgbClr val="3A3B39"/>
                </a:solidFill>
                <a:latin typeface="Bebas"/>
                <a:ea typeface="Bebas"/>
                <a:cs typeface="Bebas"/>
                <a:sym typeface="Bebas"/>
              </a:defRPr>
            </a:pPr>
            <a:r>
              <a:rPr lang="en-US" sz="2800" dirty="0" smtClean="0">
                <a:solidFill>
                  <a:schemeClr val="bg1"/>
                </a:solidFill>
                <a:latin typeface="Calibri" panose="020F0502020204030204" pitchFamily="34" charset="0"/>
                <a:cs typeface="Calibri" panose="020F0502020204030204" pitchFamily="34" charset="0"/>
              </a:rPr>
              <a:t>References</a:t>
            </a:r>
            <a:endParaRPr lang="en-US" sz="1200" dirty="0">
              <a:solidFill>
                <a:schemeClr val="bg1"/>
              </a:solidFill>
              <a:latin typeface="+mn-lt"/>
            </a:endParaRPr>
          </a:p>
        </p:txBody>
      </p:sp>
    </p:spTree>
    <p:extLst>
      <p:ext uri="{BB962C8B-B14F-4D97-AF65-F5344CB8AC3E}">
        <p14:creationId xmlns:p14="http://schemas.microsoft.com/office/powerpoint/2010/main" val="3324014335"/>
      </p:ext>
    </p:extLst>
  </p:cSld>
  <p:clrMapOvr>
    <a:masterClrMapping/>
  </p:clrMapOvr>
</p:sld>
</file>

<file path=ppt/theme/theme1.xml><?xml version="1.0" encoding="utf-8"?>
<a:theme xmlns:a="http://schemas.openxmlformats.org/drawingml/2006/main" name="Office Theme">
  <a:themeElements>
    <a:clrScheme name="Custom 5">
      <a:dk1>
        <a:sysClr val="windowText" lastClr="000000"/>
      </a:dk1>
      <a:lt1>
        <a:sysClr val="window" lastClr="FFFFFF"/>
      </a:lt1>
      <a:dk2>
        <a:srgbClr val="44546A"/>
      </a:dk2>
      <a:lt2>
        <a:srgbClr val="E7E6E6"/>
      </a:lt2>
      <a:accent1>
        <a:srgbClr val="A53F52"/>
      </a:accent1>
      <a:accent2>
        <a:srgbClr val="E99757"/>
      </a:accent2>
      <a:accent3>
        <a:srgbClr val="2F3342"/>
      </a:accent3>
      <a:accent4>
        <a:srgbClr val="2C2153"/>
      </a:accent4>
      <a:accent5>
        <a:srgbClr val="01023B"/>
      </a:accent5>
      <a:accent6>
        <a:srgbClr val="7F7F7F"/>
      </a:accent6>
      <a:hlink>
        <a:srgbClr val="3A3838"/>
      </a:hlink>
      <a:folHlink>
        <a:srgbClr val="D0CECE"/>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55661986_Tech presentation_RVA_v4" id="{72761486-35C0-4EF3-924E-44BF93C5F925}" vid="{AA80AB01-476F-48C3-B3B7-DC4890A60EF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Tech presentation</Template>
  <TotalTime>0</TotalTime>
  <Words>1496</Words>
  <Application>Microsoft Office PowerPoint</Application>
  <PresentationFormat>Widescreen</PresentationFormat>
  <Paragraphs>65</Paragraphs>
  <Slides>11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Bebas</vt:lpstr>
      <vt:lpstr>Calibri</vt:lpstr>
      <vt:lpstr>Calibri Light</vt:lpstr>
      <vt:lpstr>Gill Sans</vt:lpstr>
      <vt:lpstr>Office Theme</vt:lpstr>
      <vt:lpstr>Developing an intelligent personal assistant for smart homes</vt:lpstr>
      <vt:lpstr>TABLE OF CONTENTS</vt:lpstr>
      <vt:lpstr> </vt:lpstr>
      <vt:lpstr>Project Overview</vt:lpstr>
      <vt:lpstr>Methodology</vt:lpstr>
      <vt:lpstr> </vt:lpstr>
      <vt:lpstr> Discussion and Analysis</vt:lpstr>
      <vt:lpstr>Recommendations</vt:lpstr>
      <vt:lpstr>Conclusion</vt:lpstr>
      <vt:lpstr>GaNtt CHART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2023-07-08T13:23:39Z</dcterms:created>
  <dcterms:modified xsi:type="dcterms:W3CDTF">2023-07-08T13:45:02Z</dcterms:modified>
</cp:coreProperties>
</file>