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9" r:id="rId4"/>
  </p:sldMasterIdLst>
  <p:notesMasterIdLst>
    <p:notesMasterId r:id="rId22"/>
  </p:notesMasterIdLst>
  <p:sldIdLst>
    <p:sldId id="256" r:id="rId5"/>
    <p:sldId id="265" r:id="rId6"/>
    <p:sldId id="275" r:id="rId7"/>
    <p:sldId id="274" r:id="rId8"/>
    <p:sldId id="257" r:id="rId9"/>
    <p:sldId id="259" r:id="rId10"/>
    <p:sldId id="266" r:id="rId11"/>
    <p:sldId id="268" r:id="rId12"/>
    <p:sldId id="264" r:id="rId13"/>
    <p:sldId id="267" r:id="rId14"/>
    <p:sldId id="271" r:id="rId15"/>
    <p:sldId id="269" r:id="rId16"/>
    <p:sldId id="270" r:id="rId17"/>
    <p:sldId id="272" r:id="rId18"/>
    <p:sldId id="273" r:id="rId19"/>
    <p:sldId id="258" r:id="rId20"/>
    <p:sldId id="26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292B"/>
    <a:srgbClr val="000000"/>
    <a:srgbClr val="494107"/>
    <a:srgbClr val="660066"/>
    <a:srgbClr val="069396"/>
    <a:srgbClr val="02BE9F"/>
    <a:srgbClr val="49EDA3"/>
    <a:srgbClr val="245B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1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2C5A4A-B4D2-453E-9AB9-3BB38273874E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9B2C49-4BDD-4437-B7C5-C687A4E49F6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R</a:t>
          </a:r>
          <a:r>
            <a:rPr lang="en-US" dirty="0"/>
            <a:t>ules and </a:t>
          </a:r>
          <a:r>
            <a:rPr lang="en-US" b="1" dirty="0"/>
            <a:t>D</a:t>
          </a:r>
          <a:r>
            <a:rPr lang="en-US" dirty="0"/>
            <a:t>esign</a:t>
          </a:r>
        </a:p>
      </dgm:t>
    </dgm:pt>
    <dgm:pt modelId="{24D60781-3FFB-471F-8E6E-42F791F834C6}" type="parTrans" cxnId="{CD6BB6BB-4622-4F85-B2C9-2651614ECDB7}">
      <dgm:prSet/>
      <dgm:spPr/>
      <dgm:t>
        <a:bodyPr/>
        <a:lstStyle/>
        <a:p>
          <a:endParaRPr lang="en-US"/>
        </a:p>
      </dgm:t>
    </dgm:pt>
    <dgm:pt modelId="{23EFB3E4-0C77-417B-9804-ED4CE7C08838}" type="sibTrans" cxnId="{CD6BB6BB-4622-4F85-B2C9-2651614ECDB7}">
      <dgm:prSet/>
      <dgm:spPr/>
      <dgm:t>
        <a:bodyPr/>
        <a:lstStyle/>
        <a:p>
          <a:endParaRPr lang="en-US"/>
        </a:p>
      </dgm:t>
    </dgm:pt>
    <dgm:pt modelId="{8B6B93D7-259D-47AB-B2D7-51FC1EE5C93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P</a:t>
          </a:r>
          <a:r>
            <a:rPr lang="en-US"/>
            <a:t>rinciples of </a:t>
          </a:r>
          <a:r>
            <a:rPr lang="en-US" b="1"/>
            <a:t>M</a:t>
          </a:r>
          <a:r>
            <a:rPr lang="en-US"/>
            <a:t>aking an </a:t>
          </a:r>
          <a:r>
            <a:rPr lang="en-US" b="1"/>
            <a:t>E</a:t>
          </a:r>
          <a:r>
            <a:rPr lang="en-US"/>
            <a:t>ffective </a:t>
          </a:r>
        </a:p>
      </dgm:t>
    </dgm:pt>
    <dgm:pt modelId="{D5FC7CC5-0AF8-4684-B7B6-F0D79F624B3A}" type="parTrans" cxnId="{33B4D52B-13DC-4E2F-A817-9259ACDEFF45}">
      <dgm:prSet/>
      <dgm:spPr/>
      <dgm:t>
        <a:bodyPr/>
        <a:lstStyle/>
        <a:p>
          <a:endParaRPr lang="en-US"/>
        </a:p>
      </dgm:t>
    </dgm:pt>
    <dgm:pt modelId="{AB475600-08C5-47CC-9876-F46864697F74}" type="sibTrans" cxnId="{33B4D52B-13DC-4E2F-A817-9259ACDEFF45}">
      <dgm:prSet/>
      <dgm:spPr/>
      <dgm:t>
        <a:bodyPr/>
        <a:lstStyle/>
        <a:p>
          <a:endParaRPr lang="en-US"/>
        </a:p>
      </dgm:t>
    </dgm:pt>
    <dgm:pt modelId="{92F781B5-B2D0-43FB-B7A6-DE60DD8B2EB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P</a:t>
          </a:r>
          <a:r>
            <a:rPr lang="en-US"/>
            <a:t>owerPoint </a:t>
          </a:r>
          <a:r>
            <a:rPr lang="en-US" b="1"/>
            <a:t>P</a:t>
          </a:r>
          <a:r>
            <a:rPr lang="en-US"/>
            <a:t>resentation </a:t>
          </a:r>
        </a:p>
      </dgm:t>
    </dgm:pt>
    <dgm:pt modelId="{16357B2E-DD89-480B-814B-A2D5B4916056}" type="parTrans" cxnId="{5C124A78-DF4D-489D-9EC4-478C5F634DC3}">
      <dgm:prSet/>
      <dgm:spPr/>
      <dgm:t>
        <a:bodyPr/>
        <a:lstStyle/>
        <a:p>
          <a:endParaRPr lang="en-US"/>
        </a:p>
      </dgm:t>
    </dgm:pt>
    <dgm:pt modelId="{0A0B715D-6018-4E25-8E24-6B22436F6864}" type="sibTrans" cxnId="{5C124A78-DF4D-489D-9EC4-478C5F634DC3}">
      <dgm:prSet/>
      <dgm:spPr/>
      <dgm:t>
        <a:bodyPr/>
        <a:lstStyle/>
        <a:p>
          <a:endParaRPr lang="en-US"/>
        </a:p>
      </dgm:t>
    </dgm:pt>
    <dgm:pt modelId="{617534F6-4404-4ADF-B924-E876DB0BC5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/>
            <a:t>BMSW4003</a:t>
          </a:r>
        </a:p>
      </dgm:t>
    </dgm:pt>
    <dgm:pt modelId="{4094D106-4098-4B1D-A82B-9C908FC1E6FF}" type="parTrans" cxnId="{B58512BD-F1A8-43EB-9FEF-2861C9C82509}">
      <dgm:prSet/>
      <dgm:spPr/>
      <dgm:t>
        <a:bodyPr/>
        <a:lstStyle/>
        <a:p>
          <a:endParaRPr lang="en-US"/>
        </a:p>
      </dgm:t>
    </dgm:pt>
    <dgm:pt modelId="{3F82F8EC-6D2D-4B7C-8FA1-12C1D704CBC1}" type="sibTrans" cxnId="{B58512BD-F1A8-43EB-9FEF-2861C9C82509}">
      <dgm:prSet/>
      <dgm:spPr/>
      <dgm:t>
        <a:bodyPr/>
        <a:lstStyle/>
        <a:p>
          <a:endParaRPr lang="en-US"/>
        </a:p>
      </dgm:t>
    </dgm:pt>
    <dgm:pt modelId="{77881857-0527-46D4-8ED6-D0303B319EA9}" type="pres">
      <dgm:prSet presAssocID="{2D2C5A4A-B4D2-453E-9AB9-3BB38273874E}" presName="root" presStyleCnt="0">
        <dgm:presLayoutVars>
          <dgm:dir/>
          <dgm:resizeHandles val="exact"/>
        </dgm:presLayoutVars>
      </dgm:prSet>
      <dgm:spPr/>
    </dgm:pt>
    <dgm:pt modelId="{35A48D48-2463-433A-AB52-C2C4B74E8659}" type="pres">
      <dgm:prSet presAssocID="{9B9B2C49-4BDD-4437-B7C5-C687A4E49F6D}" presName="compNode" presStyleCnt="0"/>
      <dgm:spPr/>
    </dgm:pt>
    <dgm:pt modelId="{B5F52BAF-49CF-4C67-A134-A56D4D5C499C}" type="pres">
      <dgm:prSet presAssocID="{9B9B2C49-4BDD-4437-B7C5-C687A4E49F6D}" presName="iconRect" presStyleLbl="node1" presStyleIdx="0" presStyleCnt="3" custLinFactNeighborX="-65830" custLinFactNeighborY="527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9240EC9-4A90-40D3-A21C-190887C722A4}" type="pres">
      <dgm:prSet presAssocID="{9B9B2C49-4BDD-4437-B7C5-C687A4E49F6D}" presName="iconSpace" presStyleCnt="0"/>
      <dgm:spPr/>
    </dgm:pt>
    <dgm:pt modelId="{902576F1-708B-451E-AF95-7556564C534C}" type="pres">
      <dgm:prSet presAssocID="{9B9B2C49-4BDD-4437-B7C5-C687A4E49F6D}" presName="parTx" presStyleLbl="revTx" presStyleIdx="0" presStyleCnt="6" custLinFactNeighborX="5482" custLinFactNeighborY="5795">
        <dgm:presLayoutVars>
          <dgm:chMax val="0"/>
          <dgm:chPref val="0"/>
        </dgm:presLayoutVars>
      </dgm:prSet>
      <dgm:spPr/>
    </dgm:pt>
    <dgm:pt modelId="{895068EE-59F9-44BB-B9C5-2771E2D94EAB}" type="pres">
      <dgm:prSet presAssocID="{9B9B2C49-4BDD-4437-B7C5-C687A4E49F6D}" presName="txSpace" presStyleCnt="0"/>
      <dgm:spPr/>
    </dgm:pt>
    <dgm:pt modelId="{43C6749B-87C2-4126-BD7B-97AA8347E8C9}" type="pres">
      <dgm:prSet presAssocID="{9B9B2C49-4BDD-4437-B7C5-C687A4E49F6D}" presName="desTx" presStyleLbl="revTx" presStyleIdx="1" presStyleCnt="6">
        <dgm:presLayoutVars/>
      </dgm:prSet>
      <dgm:spPr/>
    </dgm:pt>
    <dgm:pt modelId="{827185D9-5260-40F0-B045-7D2DE096505D}" type="pres">
      <dgm:prSet presAssocID="{23EFB3E4-0C77-417B-9804-ED4CE7C08838}" presName="sibTrans" presStyleCnt="0"/>
      <dgm:spPr/>
    </dgm:pt>
    <dgm:pt modelId="{77F5D6D2-BAED-4623-BD3A-E2744B5C05DF}" type="pres">
      <dgm:prSet presAssocID="{8B6B93D7-259D-47AB-B2D7-51FC1EE5C930}" presName="compNode" presStyleCnt="0"/>
      <dgm:spPr/>
    </dgm:pt>
    <dgm:pt modelId="{89E6041B-9428-4BD1-BC91-D9F16CB58CEB}" type="pres">
      <dgm:prSet presAssocID="{8B6B93D7-259D-47AB-B2D7-51FC1EE5C93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75CF201-538C-40E5-84FF-7CEC7D5F01DB}" type="pres">
      <dgm:prSet presAssocID="{8B6B93D7-259D-47AB-B2D7-51FC1EE5C930}" presName="iconSpace" presStyleCnt="0"/>
      <dgm:spPr/>
    </dgm:pt>
    <dgm:pt modelId="{2A37FC42-58A5-4DFA-B431-70768FADFF27}" type="pres">
      <dgm:prSet presAssocID="{8B6B93D7-259D-47AB-B2D7-51FC1EE5C930}" presName="parTx" presStyleLbl="revTx" presStyleIdx="2" presStyleCnt="6">
        <dgm:presLayoutVars>
          <dgm:chMax val="0"/>
          <dgm:chPref val="0"/>
        </dgm:presLayoutVars>
      </dgm:prSet>
      <dgm:spPr/>
    </dgm:pt>
    <dgm:pt modelId="{271E39A0-D2E8-40DB-A79E-C6013E4C2C8B}" type="pres">
      <dgm:prSet presAssocID="{8B6B93D7-259D-47AB-B2D7-51FC1EE5C930}" presName="txSpace" presStyleCnt="0"/>
      <dgm:spPr/>
    </dgm:pt>
    <dgm:pt modelId="{26C06258-BE7F-4C10-B38F-C1738E632285}" type="pres">
      <dgm:prSet presAssocID="{8B6B93D7-259D-47AB-B2D7-51FC1EE5C930}" presName="desTx" presStyleLbl="revTx" presStyleIdx="3" presStyleCnt="6">
        <dgm:presLayoutVars/>
      </dgm:prSet>
      <dgm:spPr/>
    </dgm:pt>
    <dgm:pt modelId="{AD9A6D50-49DC-4322-B009-981483A3420A}" type="pres">
      <dgm:prSet presAssocID="{AB475600-08C5-47CC-9876-F46864697F74}" presName="sibTrans" presStyleCnt="0"/>
      <dgm:spPr/>
    </dgm:pt>
    <dgm:pt modelId="{CFB96607-7D24-4546-B913-3BDC615A9818}" type="pres">
      <dgm:prSet presAssocID="{92F781B5-B2D0-43FB-B7A6-DE60DD8B2EBE}" presName="compNode" presStyleCnt="0"/>
      <dgm:spPr/>
    </dgm:pt>
    <dgm:pt modelId="{79DD6982-5D31-472A-9920-11BBE3E58E4D}" type="pres">
      <dgm:prSet presAssocID="{92F781B5-B2D0-43FB-B7A6-DE60DD8B2E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CC216A5-A049-4B08-9D0B-85481542D1F7}" type="pres">
      <dgm:prSet presAssocID="{92F781B5-B2D0-43FB-B7A6-DE60DD8B2EBE}" presName="iconSpace" presStyleCnt="0"/>
      <dgm:spPr/>
    </dgm:pt>
    <dgm:pt modelId="{4CC54865-05F4-41FD-B11B-D01F003992B9}" type="pres">
      <dgm:prSet presAssocID="{92F781B5-B2D0-43FB-B7A6-DE60DD8B2EBE}" presName="parTx" presStyleLbl="revTx" presStyleIdx="4" presStyleCnt="6">
        <dgm:presLayoutVars>
          <dgm:chMax val="0"/>
          <dgm:chPref val="0"/>
        </dgm:presLayoutVars>
      </dgm:prSet>
      <dgm:spPr/>
    </dgm:pt>
    <dgm:pt modelId="{D436E487-894D-4455-AAE0-8B9E070664AC}" type="pres">
      <dgm:prSet presAssocID="{92F781B5-B2D0-43FB-B7A6-DE60DD8B2EBE}" presName="txSpace" presStyleCnt="0"/>
      <dgm:spPr/>
    </dgm:pt>
    <dgm:pt modelId="{8437A191-99F3-4854-9B98-4876FA653C0F}" type="pres">
      <dgm:prSet presAssocID="{92F781B5-B2D0-43FB-B7A6-DE60DD8B2EBE}" presName="desTx" presStyleLbl="revTx" presStyleIdx="5" presStyleCnt="6" custLinFactY="103864" custLinFactNeighborX="-3434" custLinFactNeighborY="200000">
        <dgm:presLayoutVars/>
      </dgm:prSet>
      <dgm:spPr/>
    </dgm:pt>
  </dgm:ptLst>
  <dgm:cxnLst>
    <dgm:cxn modelId="{3F129A04-7131-4030-991F-6F140CCE9DB1}" type="presOf" srcId="{9B9B2C49-4BDD-4437-B7C5-C687A4E49F6D}" destId="{902576F1-708B-451E-AF95-7556564C534C}" srcOrd="0" destOrd="0" presId="urn:microsoft.com/office/officeart/2018/5/layout/CenteredIconLabelDescriptionList"/>
    <dgm:cxn modelId="{CF1B3A26-E1F4-4C24-AAEF-5EF8E50A472C}" type="presOf" srcId="{2D2C5A4A-B4D2-453E-9AB9-3BB38273874E}" destId="{77881857-0527-46D4-8ED6-D0303B319EA9}" srcOrd="0" destOrd="0" presId="urn:microsoft.com/office/officeart/2018/5/layout/CenteredIconLabelDescriptionList"/>
    <dgm:cxn modelId="{33B4D52B-13DC-4E2F-A817-9259ACDEFF45}" srcId="{2D2C5A4A-B4D2-453E-9AB9-3BB38273874E}" destId="{8B6B93D7-259D-47AB-B2D7-51FC1EE5C930}" srcOrd="1" destOrd="0" parTransId="{D5FC7CC5-0AF8-4684-B7B6-F0D79F624B3A}" sibTransId="{AB475600-08C5-47CC-9876-F46864697F74}"/>
    <dgm:cxn modelId="{E24F7D4C-BC3C-405F-B2A7-77AF4C4253C8}" type="presOf" srcId="{8B6B93D7-259D-47AB-B2D7-51FC1EE5C930}" destId="{2A37FC42-58A5-4DFA-B431-70768FADFF27}" srcOrd="0" destOrd="0" presId="urn:microsoft.com/office/officeart/2018/5/layout/CenteredIconLabelDescriptionList"/>
    <dgm:cxn modelId="{5C124A78-DF4D-489D-9EC4-478C5F634DC3}" srcId="{2D2C5A4A-B4D2-453E-9AB9-3BB38273874E}" destId="{92F781B5-B2D0-43FB-B7A6-DE60DD8B2EBE}" srcOrd="2" destOrd="0" parTransId="{16357B2E-DD89-480B-814B-A2D5B4916056}" sibTransId="{0A0B715D-6018-4E25-8E24-6B22436F6864}"/>
    <dgm:cxn modelId="{39CD2E8B-BFA8-472B-87A9-2646F1375063}" type="presOf" srcId="{92F781B5-B2D0-43FB-B7A6-DE60DD8B2EBE}" destId="{4CC54865-05F4-41FD-B11B-D01F003992B9}" srcOrd="0" destOrd="0" presId="urn:microsoft.com/office/officeart/2018/5/layout/CenteredIconLabelDescriptionList"/>
    <dgm:cxn modelId="{CD6BB6BB-4622-4F85-B2C9-2651614ECDB7}" srcId="{2D2C5A4A-B4D2-453E-9AB9-3BB38273874E}" destId="{9B9B2C49-4BDD-4437-B7C5-C687A4E49F6D}" srcOrd="0" destOrd="0" parTransId="{24D60781-3FFB-471F-8E6E-42F791F834C6}" sibTransId="{23EFB3E4-0C77-417B-9804-ED4CE7C08838}"/>
    <dgm:cxn modelId="{B58512BD-F1A8-43EB-9FEF-2861C9C82509}" srcId="{92F781B5-B2D0-43FB-B7A6-DE60DD8B2EBE}" destId="{617534F6-4404-4ADF-B924-E876DB0BC533}" srcOrd="0" destOrd="0" parTransId="{4094D106-4098-4B1D-A82B-9C908FC1E6FF}" sibTransId="{3F82F8EC-6D2D-4B7C-8FA1-12C1D704CBC1}"/>
    <dgm:cxn modelId="{1CC337CB-717D-4F3A-82CE-0F354765A660}" type="presOf" srcId="{617534F6-4404-4ADF-B924-E876DB0BC533}" destId="{8437A191-99F3-4854-9B98-4876FA653C0F}" srcOrd="0" destOrd="0" presId="urn:microsoft.com/office/officeart/2018/5/layout/CenteredIconLabelDescriptionList"/>
    <dgm:cxn modelId="{9F8CB272-8171-41DA-A62C-3FFA1F5FF01F}" type="presParOf" srcId="{77881857-0527-46D4-8ED6-D0303B319EA9}" destId="{35A48D48-2463-433A-AB52-C2C4B74E8659}" srcOrd="0" destOrd="0" presId="urn:microsoft.com/office/officeart/2018/5/layout/CenteredIconLabelDescriptionList"/>
    <dgm:cxn modelId="{C056F0CB-A259-4D5F-A579-89553ECAEA58}" type="presParOf" srcId="{35A48D48-2463-433A-AB52-C2C4B74E8659}" destId="{B5F52BAF-49CF-4C67-A134-A56D4D5C499C}" srcOrd="0" destOrd="0" presId="urn:microsoft.com/office/officeart/2018/5/layout/CenteredIconLabelDescriptionList"/>
    <dgm:cxn modelId="{E7CE4FD4-A5E4-4D27-B6C6-EACBF9C4899A}" type="presParOf" srcId="{35A48D48-2463-433A-AB52-C2C4B74E8659}" destId="{B9240EC9-4A90-40D3-A21C-190887C722A4}" srcOrd="1" destOrd="0" presId="urn:microsoft.com/office/officeart/2018/5/layout/CenteredIconLabelDescriptionList"/>
    <dgm:cxn modelId="{2B73FCDD-C07B-4749-A2BE-42467D718BD3}" type="presParOf" srcId="{35A48D48-2463-433A-AB52-C2C4B74E8659}" destId="{902576F1-708B-451E-AF95-7556564C534C}" srcOrd="2" destOrd="0" presId="urn:microsoft.com/office/officeart/2018/5/layout/CenteredIconLabelDescriptionList"/>
    <dgm:cxn modelId="{4F15A8DD-8070-4ED7-BE7F-81E21F207B35}" type="presParOf" srcId="{35A48D48-2463-433A-AB52-C2C4B74E8659}" destId="{895068EE-59F9-44BB-B9C5-2771E2D94EAB}" srcOrd="3" destOrd="0" presId="urn:microsoft.com/office/officeart/2018/5/layout/CenteredIconLabelDescriptionList"/>
    <dgm:cxn modelId="{D14F601F-AB86-487D-9AF6-4C19B519499D}" type="presParOf" srcId="{35A48D48-2463-433A-AB52-C2C4B74E8659}" destId="{43C6749B-87C2-4126-BD7B-97AA8347E8C9}" srcOrd="4" destOrd="0" presId="urn:microsoft.com/office/officeart/2018/5/layout/CenteredIconLabelDescriptionList"/>
    <dgm:cxn modelId="{7D02BE71-F14A-4971-9E25-7A52B2EA9B41}" type="presParOf" srcId="{77881857-0527-46D4-8ED6-D0303B319EA9}" destId="{827185D9-5260-40F0-B045-7D2DE096505D}" srcOrd="1" destOrd="0" presId="urn:microsoft.com/office/officeart/2018/5/layout/CenteredIconLabelDescriptionList"/>
    <dgm:cxn modelId="{3DBEA527-887E-4031-B0D2-5A69E2E64D29}" type="presParOf" srcId="{77881857-0527-46D4-8ED6-D0303B319EA9}" destId="{77F5D6D2-BAED-4623-BD3A-E2744B5C05DF}" srcOrd="2" destOrd="0" presId="urn:microsoft.com/office/officeart/2018/5/layout/CenteredIconLabelDescriptionList"/>
    <dgm:cxn modelId="{E5FFFF93-C5C9-478D-A7F6-85BF0CE40195}" type="presParOf" srcId="{77F5D6D2-BAED-4623-BD3A-E2744B5C05DF}" destId="{89E6041B-9428-4BD1-BC91-D9F16CB58CEB}" srcOrd="0" destOrd="0" presId="urn:microsoft.com/office/officeart/2018/5/layout/CenteredIconLabelDescriptionList"/>
    <dgm:cxn modelId="{62B2B411-2737-467F-9A80-6434B1326399}" type="presParOf" srcId="{77F5D6D2-BAED-4623-BD3A-E2744B5C05DF}" destId="{E75CF201-538C-40E5-84FF-7CEC7D5F01DB}" srcOrd="1" destOrd="0" presId="urn:microsoft.com/office/officeart/2018/5/layout/CenteredIconLabelDescriptionList"/>
    <dgm:cxn modelId="{E9772CDF-0CB1-4E0D-9D91-B47CC6DD6300}" type="presParOf" srcId="{77F5D6D2-BAED-4623-BD3A-E2744B5C05DF}" destId="{2A37FC42-58A5-4DFA-B431-70768FADFF27}" srcOrd="2" destOrd="0" presId="urn:microsoft.com/office/officeart/2018/5/layout/CenteredIconLabelDescriptionList"/>
    <dgm:cxn modelId="{F55CF787-49AF-463F-8260-B3D4A57CC67A}" type="presParOf" srcId="{77F5D6D2-BAED-4623-BD3A-E2744B5C05DF}" destId="{271E39A0-D2E8-40DB-A79E-C6013E4C2C8B}" srcOrd="3" destOrd="0" presId="urn:microsoft.com/office/officeart/2018/5/layout/CenteredIconLabelDescriptionList"/>
    <dgm:cxn modelId="{0AB7EBE4-7C3E-46B5-81FB-76CF2B1820BE}" type="presParOf" srcId="{77F5D6D2-BAED-4623-BD3A-E2744B5C05DF}" destId="{26C06258-BE7F-4C10-B38F-C1738E632285}" srcOrd="4" destOrd="0" presId="urn:microsoft.com/office/officeart/2018/5/layout/CenteredIconLabelDescriptionList"/>
    <dgm:cxn modelId="{52551335-E9D9-4357-987D-9BEE95D354D2}" type="presParOf" srcId="{77881857-0527-46D4-8ED6-D0303B319EA9}" destId="{AD9A6D50-49DC-4322-B009-981483A3420A}" srcOrd="3" destOrd="0" presId="urn:microsoft.com/office/officeart/2018/5/layout/CenteredIconLabelDescriptionList"/>
    <dgm:cxn modelId="{E1344B73-3296-4672-935D-9FB329EE8E92}" type="presParOf" srcId="{77881857-0527-46D4-8ED6-D0303B319EA9}" destId="{CFB96607-7D24-4546-B913-3BDC615A9818}" srcOrd="4" destOrd="0" presId="urn:microsoft.com/office/officeart/2018/5/layout/CenteredIconLabelDescriptionList"/>
    <dgm:cxn modelId="{ACCC30BC-4875-4CCE-8D74-DB5C4EB6E7C5}" type="presParOf" srcId="{CFB96607-7D24-4546-B913-3BDC615A9818}" destId="{79DD6982-5D31-472A-9920-11BBE3E58E4D}" srcOrd="0" destOrd="0" presId="urn:microsoft.com/office/officeart/2018/5/layout/CenteredIconLabelDescriptionList"/>
    <dgm:cxn modelId="{B5B60AA2-9727-4473-8ED1-3E4604EEA9D4}" type="presParOf" srcId="{CFB96607-7D24-4546-B913-3BDC615A9818}" destId="{0CC216A5-A049-4B08-9D0B-85481542D1F7}" srcOrd="1" destOrd="0" presId="urn:microsoft.com/office/officeart/2018/5/layout/CenteredIconLabelDescriptionList"/>
    <dgm:cxn modelId="{86DD8834-26E4-4CD3-9D0D-2A8C2FB63202}" type="presParOf" srcId="{CFB96607-7D24-4546-B913-3BDC615A9818}" destId="{4CC54865-05F4-41FD-B11B-D01F003992B9}" srcOrd="2" destOrd="0" presId="urn:microsoft.com/office/officeart/2018/5/layout/CenteredIconLabelDescriptionList"/>
    <dgm:cxn modelId="{16DDDDEF-A23A-4A5A-9A1D-9A215E67B168}" type="presParOf" srcId="{CFB96607-7D24-4546-B913-3BDC615A9818}" destId="{D436E487-894D-4455-AAE0-8B9E070664AC}" srcOrd="3" destOrd="0" presId="urn:microsoft.com/office/officeart/2018/5/layout/CenteredIconLabelDescriptionList"/>
    <dgm:cxn modelId="{83DB7747-3043-4B6C-B07D-F78E5DDC4183}" type="presParOf" srcId="{CFB96607-7D24-4546-B913-3BDC615A9818}" destId="{8437A191-99F3-4854-9B98-4876FA653C0F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52BAF-49CF-4C67-A134-A56D4D5C499C}">
      <dsp:nvSpPr>
        <dsp:cNvPr id="0" name=""/>
        <dsp:cNvSpPr/>
      </dsp:nvSpPr>
      <dsp:spPr>
        <a:xfrm>
          <a:off x="192549" y="864150"/>
          <a:ext cx="694781" cy="6947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576F1-708B-451E-AF95-7556564C534C}">
      <dsp:nvSpPr>
        <dsp:cNvPr id="0" name=""/>
        <dsp:cNvSpPr/>
      </dsp:nvSpPr>
      <dsp:spPr>
        <a:xfrm>
          <a:off x="113592" y="1610154"/>
          <a:ext cx="1985090" cy="43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 dirty="0"/>
            <a:t>R</a:t>
          </a:r>
          <a:r>
            <a:rPr lang="en-US" sz="1400" kern="1200" dirty="0"/>
            <a:t>ules and </a:t>
          </a:r>
          <a:r>
            <a:rPr lang="en-US" sz="1400" b="1" kern="1200" dirty="0"/>
            <a:t>D</a:t>
          </a:r>
          <a:r>
            <a:rPr lang="en-US" sz="1400" kern="1200" dirty="0"/>
            <a:t>esign</a:t>
          </a:r>
        </a:p>
      </dsp:txBody>
      <dsp:txXfrm>
        <a:off x="113592" y="1610154"/>
        <a:ext cx="1985090" cy="437340"/>
      </dsp:txXfrm>
    </dsp:sp>
    <dsp:sp modelId="{43C6749B-87C2-4126-BD7B-97AA8347E8C9}">
      <dsp:nvSpPr>
        <dsp:cNvPr id="0" name=""/>
        <dsp:cNvSpPr/>
      </dsp:nvSpPr>
      <dsp:spPr>
        <a:xfrm>
          <a:off x="4769" y="2051220"/>
          <a:ext cx="1985090" cy="229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E6041B-9428-4BD1-BC91-D9F16CB58CEB}">
      <dsp:nvSpPr>
        <dsp:cNvPr id="0" name=""/>
        <dsp:cNvSpPr/>
      </dsp:nvSpPr>
      <dsp:spPr>
        <a:xfrm>
          <a:off x="2982406" y="827528"/>
          <a:ext cx="694781" cy="6947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7FC42-58A5-4DFA-B431-70768FADFF27}">
      <dsp:nvSpPr>
        <dsp:cNvPr id="0" name=""/>
        <dsp:cNvSpPr/>
      </dsp:nvSpPr>
      <dsp:spPr>
        <a:xfrm>
          <a:off x="2337251" y="1584810"/>
          <a:ext cx="1985090" cy="43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P</a:t>
          </a:r>
          <a:r>
            <a:rPr lang="en-US" sz="1400" kern="1200"/>
            <a:t>rinciples of </a:t>
          </a:r>
          <a:r>
            <a:rPr lang="en-US" sz="1400" b="1" kern="1200"/>
            <a:t>M</a:t>
          </a:r>
          <a:r>
            <a:rPr lang="en-US" sz="1400" kern="1200"/>
            <a:t>aking an </a:t>
          </a:r>
          <a:r>
            <a:rPr lang="en-US" sz="1400" b="1" kern="1200"/>
            <a:t>E</a:t>
          </a:r>
          <a:r>
            <a:rPr lang="en-US" sz="1400" kern="1200"/>
            <a:t>ffective </a:t>
          </a:r>
        </a:p>
      </dsp:txBody>
      <dsp:txXfrm>
        <a:off x="2337251" y="1584810"/>
        <a:ext cx="1985090" cy="437340"/>
      </dsp:txXfrm>
    </dsp:sp>
    <dsp:sp modelId="{26C06258-BE7F-4C10-B38F-C1738E632285}">
      <dsp:nvSpPr>
        <dsp:cNvPr id="0" name=""/>
        <dsp:cNvSpPr/>
      </dsp:nvSpPr>
      <dsp:spPr>
        <a:xfrm>
          <a:off x="2337251" y="2051220"/>
          <a:ext cx="1985090" cy="229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DD6982-5D31-472A-9920-11BBE3E58E4D}">
      <dsp:nvSpPr>
        <dsp:cNvPr id="0" name=""/>
        <dsp:cNvSpPr/>
      </dsp:nvSpPr>
      <dsp:spPr>
        <a:xfrm>
          <a:off x="5314887" y="827528"/>
          <a:ext cx="694781" cy="6947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54865-05F4-41FD-B11B-D01F003992B9}">
      <dsp:nvSpPr>
        <dsp:cNvPr id="0" name=""/>
        <dsp:cNvSpPr/>
      </dsp:nvSpPr>
      <dsp:spPr>
        <a:xfrm>
          <a:off x="4669733" y="1584810"/>
          <a:ext cx="1985090" cy="43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P</a:t>
          </a:r>
          <a:r>
            <a:rPr lang="en-US" sz="1400" kern="1200"/>
            <a:t>owerPoint </a:t>
          </a:r>
          <a:r>
            <a:rPr lang="en-US" sz="1400" b="1" kern="1200"/>
            <a:t>P</a:t>
          </a:r>
          <a:r>
            <a:rPr lang="en-US" sz="1400" kern="1200"/>
            <a:t>resentation </a:t>
          </a:r>
        </a:p>
      </dsp:txBody>
      <dsp:txXfrm>
        <a:off x="4669733" y="1584810"/>
        <a:ext cx="1985090" cy="437340"/>
      </dsp:txXfrm>
    </dsp:sp>
    <dsp:sp modelId="{8437A191-99F3-4854-9B98-4876FA653C0F}">
      <dsp:nvSpPr>
        <dsp:cNvPr id="0" name=""/>
        <dsp:cNvSpPr/>
      </dsp:nvSpPr>
      <dsp:spPr>
        <a:xfrm>
          <a:off x="4601565" y="2749485"/>
          <a:ext cx="1985090" cy="229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BMSW4003</a:t>
          </a:r>
        </a:p>
      </dsp:txBody>
      <dsp:txXfrm>
        <a:off x="4601565" y="2749485"/>
        <a:ext cx="1985090" cy="229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D3DF4-D710-4C8A-A215-2226B615995B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A8A61-B5E0-4B84-901A-D3600AF3B9E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8A8A61-B5E0-4B84-901A-D3600AF3B9E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7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173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888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73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67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199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267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36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546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98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855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857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076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4623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966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53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466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31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  <p:sldLayoutId id="2147483942" r:id="rId13"/>
    <p:sldLayoutId id="2147483943" r:id="rId14"/>
    <p:sldLayoutId id="2147483944" r:id="rId15"/>
    <p:sldLayoutId id="214748394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143001"/>
            <a:ext cx="7573992" cy="4044649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  <a:effectLst>
            <a:outerShdw blurRad="1016000" dist="23000" dir="5400000" rotWithShape="0">
              <a:srgbClr val="000000">
                <a:alpha val="63000"/>
              </a:srgbClr>
            </a:outerShdw>
          </a:effectLst>
          <a:scene3d>
            <a:camera prst="perspectiveLef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en-US" i="1">
              <a:solidFill>
                <a:srgbClr val="19292B"/>
              </a:solidFill>
              <a:effectLst>
                <a:outerShdw blurRad="50800" dist="50800" dir="5400000" algn="ctr" rotWithShape="0">
                  <a:schemeClr val="accent1">
                    <a:lumMod val="40000"/>
                    <a:lumOff val="60000"/>
                  </a:schemeClr>
                </a:outerShdw>
              </a:effectLst>
              <a:latin typeface="Arial Narrow"/>
              <a:ea typeface="+mn-lt"/>
              <a:cs typeface="+mn-lt"/>
            </a:endParaRPr>
          </a:p>
          <a:p>
            <a:br>
              <a:rPr lang="en-US" b="1" i="1">
                <a:solidFill>
                  <a:schemeClr val="tx2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accent1">
                      <a:lumMod val="40000"/>
                      <a:lumOff val="60000"/>
                    </a:schemeClr>
                  </a:outerShdw>
                </a:effectLst>
                <a:latin typeface="Arial Narrow"/>
              </a:rPr>
            </a:br>
            <a:br>
              <a:rPr lang="en-US" i="1">
                <a:solidFill>
                  <a:schemeClr val="tx2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accent1">
                      <a:lumMod val="40000"/>
                      <a:lumOff val="60000"/>
                    </a:schemeClr>
                  </a:outerShdw>
                </a:effectLst>
                <a:latin typeface="Arial Narrow"/>
              </a:rPr>
            </a:br>
            <a:endParaRPr lang="en-US" sz="4000" i="1">
              <a:solidFill>
                <a:srgbClr val="19292B"/>
              </a:solidFill>
              <a:effectLst>
                <a:outerShdw blurRad="50800" dist="50800" dir="5400000" algn="ctr" rotWithShape="0">
                  <a:schemeClr val="accent1">
                    <a:lumMod val="40000"/>
                    <a:lumOff val="60000"/>
                  </a:schemeClr>
                </a:outerShdw>
              </a:effectLst>
              <a:latin typeface="Arial Narrow" pitchFamily="34" charset="0"/>
            </a:endParaRPr>
          </a:p>
        </p:txBody>
      </p:sp>
      <p:graphicFrame>
        <p:nvGraphicFramePr>
          <p:cNvPr id="12" name="TextBox 6">
            <a:extLst>
              <a:ext uri="{FF2B5EF4-FFF2-40B4-BE49-F238E27FC236}">
                <a16:creationId xmlns:a16="http://schemas.microsoft.com/office/drawing/2014/main" id="{8B0486E5-964F-421C-B9AE-22A38A941A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9566450"/>
              </p:ext>
            </p:extLst>
          </p:nvPr>
        </p:nvGraphicFramePr>
        <p:xfrm>
          <a:off x="2885661" y="1670350"/>
          <a:ext cx="6659594" cy="3108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237F26-F3ED-42A4-A360-FC8A0E563418}"/>
              </a:ext>
            </a:extLst>
          </p:cNvPr>
          <p:cNvSpPr txBox="1"/>
          <p:nvPr/>
        </p:nvSpPr>
        <p:spPr>
          <a:xfrm>
            <a:off x="4648200" y="533401"/>
            <a:ext cx="5105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latin typeface="Arial Rounded MT Bold" panose="020F0704030504030204" pitchFamily="34" charset="0"/>
              </a:rPr>
              <a:t>OUR TEAM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3B40BD6-1778-4AB7-919E-F478DB9EDD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273164"/>
              </p:ext>
            </p:extLst>
          </p:nvPr>
        </p:nvGraphicFramePr>
        <p:xfrm>
          <a:off x="3048000" y="1239148"/>
          <a:ext cx="6096000" cy="5474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>
                  <a:extLst>
                    <a:ext uri="{9D8B030D-6E8A-4147-A177-3AD203B41FA5}">
                      <a16:colId xmlns:a16="http://schemas.microsoft.com/office/drawing/2014/main" val="148431727"/>
                    </a:ext>
                  </a:extLst>
                </a:gridCol>
                <a:gridCol w="4648200">
                  <a:extLst>
                    <a:ext uri="{9D8B030D-6E8A-4147-A177-3AD203B41FA5}">
                      <a16:colId xmlns:a16="http://schemas.microsoft.com/office/drawing/2014/main" val="373294476"/>
                    </a:ext>
                  </a:extLst>
                </a:gridCol>
              </a:tblGrid>
              <a:tr h="14542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Maria Angelova</a:t>
                      </a:r>
                    </a:p>
                    <a:p>
                      <a:pPr algn="ctr"/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ID 2109919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2113566"/>
                  </a:ext>
                </a:extLst>
              </a:tr>
              <a:tr h="133703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Tsvetko Dimitrov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ID 2113581</a:t>
                      </a: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02494"/>
                  </a:ext>
                </a:extLst>
              </a:tr>
              <a:tr h="133703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Anna Zlatkova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ID 2113248</a:t>
                      </a: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3046716"/>
                  </a:ext>
                </a:extLst>
              </a:tr>
              <a:tr h="133703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Aleksandar Shumanski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ID 2414034</a:t>
                      </a: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6978735"/>
                  </a:ext>
                </a:extLst>
              </a:tr>
            </a:tbl>
          </a:graphicData>
        </a:graphic>
      </p:graphicFrame>
      <p:pic>
        <p:nvPicPr>
          <p:cNvPr id="5" name="Picture 4" descr="A person with long blonde hair&#10;&#10;Description automatically generated with low confidence">
            <a:extLst>
              <a:ext uri="{FF2B5EF4-FFF2-40B4-BE49-F238E27FC236}">
                <a16:creationId xmlns:a16="http://schemas.microsoft.com/office/drawing/2014/main" id="{1F271D7D-F466-474D-9DF0-D0A62B5CAF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1" y="1397001"/>
            <a:ext cx="1323975" cy="1279525"/>
          </a:xfrm>
          <a:prstGeom prst="rect">
            <a:avLst/>
          </a:prstGeom>
        </p:spPr>
      </p:pic>
      <p:pic>
        <p:nvPicPr>
          <p:cNvPr id="7" name="Picture 6" descr="A picture containing person, wall, posing, wearing&#10;&#10;Description automatically generated">
            <a:extLst>
              <a:ext uri="{FF2B5EF4-FFF2-40B4-BE49-F238E27FC236}">
                <a16:creationId xmlns:a16="http://schemas.microsoft.com/office/drawing/2014/main" id="{834DC879-9EAA-4F5A-A7F7-9353D27CC25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1" y="5461001"/>
            <a:ext cx="1323975" cy="1203325"/>
          </a:xfrm>
          <a:prstGeom prst="rect">
            <a:avLst/>
          </a:prstGeom>
        </p:spPr>
      </p:pic>
      <p:pic>
        <p:nvPicPr>
          <p:cNvPr id="6" name="Picture 5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959B1279-88D2-4085-BC6F-E5F4CDF5E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1" y="2705957"/>
            <a:ext cx="1323975" cy="1295400"/>
          </a:xfrm>
          <a:prstGeom prst="rect">
            <a:avLst/>
          </a:prstGeom>
        </p:spPr>
      </p:pic>
      <p:pic>
        <p:nvPicPr>
          <p:cNvPr id="9" name="Picture 8" descr="A person with blonde hair&#10;&#10;Description automatically generated with low confidence">
            <a:extLst>
              <a:ext uri="{FF2B5EF4-FFF2-40B4-BE49-F238E27FC236}">
                <a16:creationId xmlns:a16="http://schemas.microsoft.com/office/drawing/2014/main" id="{CB55ACEE-E58C-4601-BCA5-1B213436318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483" y="4121578"/>
            <a:ext cx="1306693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490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tx1"/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9" name="Rectangle 8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rgbClr val="3C29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71D02-EA06-473B-A421-5ECEDE224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9736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dirty="0">
                <a:ln>
                  <a:solidFill>
                    <a:srgbClr val="19292B"/>
                  </a:solidFill>
                </a:ln>
                <a:solidFill>
                  <a:schemeClr val="bg1"/>
                </a:solidFill>
              </a:rPr>
              <a:t>CONTRAST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2B6712B8-AC29-4800-B9C7-B38795D188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93" r="2" b="2"/>
          <a:stretch/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025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dUpDiag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29A94DD6-6D98-49CD-8F55-DE4ABC804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792" y="1905000"/>
            <a:ext cx="9228415" cy="5229572"/>
          </a:xfrm>
          <a:prstGeom prst="rect">
            <a:avLst/>
          </a:prstGeom>
        </p:spPr>
      </p:pic>
      <p:sp>
        <p:nvSpPr>
          <p:cNvPr id="207" name="Title 62">
            <a:extLst>
              <a:ext uri="{FF2B5EF4-FFF2-40B4-BE49-F238E27FC236}">
                <a16:creationId xmlns:a16="http://schemas.microsoft.com/office/drawing/2014/main" id="{074A46EF-B83F-4848-A7E0-F887F3B75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982" y="623888"/>
            <a:ext cx="8912225" cy="1281112"/>
          </a:xfrm>
        </p:spPr>
        <p:txBody>
          <a:bodyPr lIns="72000">
            <a:normAutofit/>
          </a:bodyPr>
          <a:lstStyle/>
          <a:p>
            <a:pPr algn="ctr"/>
            <a:r>
              <a:rPr lang="en-GB" sz="6000" b="1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tx1"/>
                </a:solidFill>
              </a:rPr>
              <a:t>POOR EYES</a:t>
            </a:r>
          </a:p>
        </p:txBody>
      </p:sp>
    </p:spTree>
    <p:extLst>
      <p:ext uri="{BB962C8B-B14F-4D97-AF65-F5344CB8AC3E}">
        <p14:creationId xmlns:p14="http://schemas.microsoft.com/office/powerpoint/2010/main" val="4250637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4" name="Group 73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4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5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6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77" name="Group 87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9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7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7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8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8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8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8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8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9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0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084" name="Rectangle 101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5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86" name="Rectangle 105">
            <a:extLst>
              <a:ext uri="{FF2B5EF4-FFF2-40B4-BE49-F238E27FC236}">
                <a16:creationId xmlns:a16="http://schemas.microsoft.com/office/drawing/2014/main" id="{65781D42-087D-484C-840B-CFDCDDEB2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7" name="Freeform 5">
            <a:extLst>
              <a:ext uri="{FF2B5EF4-FFF2-40B4-BE49-F238E27FC236}">
                <a16:creationId xmlns:a16="http://schemas.microsoft.com/office/drawing/2014/main" id="{2F2D0089-EE06-49C0-9C5F-56B94DF2D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4298416"/>
            <a:ext cx="10602096" cy="2170389"/>
          </a:xfrm>
          <a:custGeom>
            <a:avLst/>
            <a:gdLst>
              <a:gd name="T0" fmla="*/ 2253 w 2259"/>
              <a:gd name="T1" fmla="*/ 195 h 413"/>
              <a:gd name="T2" fmla="*/ 2064 w 2259"/>
              <a:gd name="T3" fmla="*/ 7 h 413"/>
              <a:gd name="T4" fmla="*/ 2062 w 2259"/>
              <a:gd name="T5" fmla="*/ 5 h 413"/>
              <a:gd name="T6" fmla="*/ 2048 w 2259"/>
              <a:gd name="T7" fmla="*/ 0 h 413"/>
              <a:gd name="T8" fmla="*/ 891 w 2259"/>
              <a:gd name="T9" fmla="*/ 0 h 413"/>
              <a:gd name="T10" fmla="*/ 851 w 2259"/>
              <a:gd name="T11" fmla="*/ 0 h 413"/>
              <a:gd name="T12" fmla="*/ 541 w 2259"/>
              <a:gd name="T13" fmla="*/ 0 h 413"/>
              <a:gd name="T14" fmla="*/ 54 w 2259"/>
              <a:gd name="T15" fmla="*/ 0 h 413"/>
              <a:gd name="T16" fmla="*/ 0 w 2259"/>
              <a:gd name="T17" fmla="*/ 0 h 413"/>
              <a:gd name="T18" fmla="*/ 0 w 2259"/>
              <a:gd name="T19" fmla="*/ 413 h 413"/>
              <a:gd name="T20" fmla="*/ 54 w 2259"/>
              <a:gd name="T21" fmla="*/ 413 h 413"/>
              <a:gd name="T22" fmla="*/ 541 w 2259"/>
              <a:gd name="T23" fmla="*/ 413 h 413"/>
              <a:gd name="T24" fmla="*/ 851 w 2259"/>
              <a:gd name="T25" fmla="*/ 413 h 413"/>
              <a:gd name="T26" fmla="*/ 891 w 2259"/>
              <a:gd name="T27" fmla="*/ 413 h 413"/>
              <a:gd name="T28" fmla="*/ 2048 w 2259"/>
              <a:gd name="T29" fmla="*/ 413 h 413"/>
              <a:gd name="T30" fmla="*/ 2062 w 2259"/>
              <a:gd name="T31" fmla="*/ 408 h 413"/>
              <a:gd name="T32" fmla="*/ 2064 w 2259"/>
              <a:gd name="T33" fmla="*/ 406 h 413"/>
              <a:gd name="T34" fmla="*/ 2253 w 2259"/>
              <a:gd name="T35" fmla="*/ 217 h 413"/>
              <a:gd name="T36" fmla="*/ 2253 w 2259"/>
              <a:gd name="T37" fmla="*/ 195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259" h="413">
                <a:moveTo>
                  <a:pt x="2253" y="195"/>
                </a:moveTo>
                <a:cubicBezTo>
                  <a:pt x="2064" y="7"/>
                  <a:pt x="2064" y="7"/>
                  <a:pt x="2064" y="7"/>
                </a:cubicBezTo>
                <a:cubicBezTo>
                  <a:pt x="2064" y="6"/>
                  <a:pt x="2063" y="5"/>
                  <a:pt x="2062" y="5"/>
                </a:cubicBezTo>
                <a:cubicBezTo>
                  <a:pt x="2058" y="2"/>
                  <a:pt x="2053" y="0"/>
                  <a:pt x="2048" y="0"/>
                </a:cubicBezTo>
                <a:cubicBezTo>
                  <a:pt x="891" y="0"/>
                  <a:pt x="891" y="0"/>
                  <a:pt x="891" y="0"/>
                </a:cubicBezTo>
                <a:cubicBezTo>
                  <a:pt x="851" y="0"/>
                  <a:pt x="851" y="0"/>
                  <a:pt x="851" y="0"/>
                </a:cubicBezTo>
                <a:cubicBezTo>
                  <a:pt x="541" y="0"/>
                  <a:pt x="541" y="0"/>
                  <a:pt x="541" y="0"/>
                </a:cubicBezTo>
                <a:cubicBezTo>
                  <a:pt x="54" y="0"/>
                  <a:pt x="54" y="0"/>
                  <a:pt x="5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13"/>
                  <a:pt x="0" y="413"/>
                  <a:pt x="0" y="413"/>
                </a:cubicBezTo>
                <a:cubicBezTo>
                  <a:pt x="54" y="413"/>
                  <a:pt x="54" y="413"/>
                  <a:pt x="54" y="413"/>
                </a:cubicBezTo>
                <a:cubicBezTo>
                  <a:pt x="541" y="413"/>
                  <a:pt x="541" y="413"/>
                  <a:pt x="541" y="413"/>
                </a:cubicBezTo>
                <a:cubicBezTo>
                  <a:pt x="851" y="413"/>
                  <a:pt x="851" y="413"/>
                  <a:pt x="851" y="413"/>
                </a:cubicBezTo>
                <a:cubicBezTo>
                  <a:pt x="891" y="413"/>
                  <a:pt x="891" y="413"/>
                  <a:pt x="891" y="413"/>
                </a:cubicBezTo>
                <a:cubicBezTo>
                  <a:pt x="2048" y="413"/>
                  <a:pt x="2048" y="413"/>
                  <a:pt x="2048" y="413"/>
                </a:cubicBezTo>
                <a:cubicBezTo>
                  <a:pt x="2053" y="413"/>
                  <a:pt x="2058" y="411"/>
                  <a:pt x="2062" y="408"/>
                </a:cubicBezTo>
                <a:cubicBezTo>
                  <a:pt x="2063" y="407"/>
                  <a:pt x="2064" y="406"/>
                  <a:pt x="2064" y="406"/>
                </a:cubicBezTo>
                <a:cubicBezTo>
                  <a:pt x="2253" y="217"/>
                  <a:pt x="2253" y="217"/>
                  <a:pt x="2253" y="217"/>
                </a:cubicBezTo>
                <a:cubicBezTo>
                  <a:pt x="2259" y="211"/>
                  <a:pt x="2259" y="201"/>
                  <a:pt x="2253" y="195"/>
                </a:cubicBezTo>
                <a:close/>
              </a:path>
            </a:pathLst>
          </a:custGeom>
          <a:solidFill>
            <a:srgbClr val="000000">
              <a:alpha val="92000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EBD335F-303D-48DD-9E00-70C33112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33" y="4628519"/>
            <a:ext cx="8458200" cy="9589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COMBINATION</a:t>
            </a:r>
          </a:p>
        </p:txBody>
      </p:sp>
      <p:pic>
        <p:nvPicPr>
          <p:cNvPr id="1029" name="Picture 5" descr="C:\Users\shuman\Desktop\do_dont_goodbadawful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073107" y="933891"/>
            <a:ext cx="8468826" cy="275236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82" name="Content Placeholder 3079">
            <a:extLst>
              <a:ext uri="{FF2B5EF4-FFF2-40B4-BE49-F238E27FC236}">
                <a16:creationId xmlns:a16="http://schemas.microsoft.com/office/drawing/2014/main" id="{66D11068-E47E-47E6-87DE-4772B6991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1143000"/>
            <a:ext cx="3650278" cy="47498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No More Then Three </a:t>
            </a:r>
          </a:p>
          <a:p>
            <a:pPr marL="0" indent="0">
              <a:buNone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Different Fonts</a:t>
            </a:r>
          </a:p>
          <a:p>
            <a:pPr marL="0" indent="0">
              <a:buNone/>
            </a:pP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The Choice is Huge</a:t>
            </a:r>
          </a:p>
        </p:txBody>
      </p:sp>
      <p:pic>
        <p:nvPicPr>
          <p:cNvPr id="3074" name="Picture 2" descr="C:\Users\shuman\Desktop\güzel-fontlar-kullanın.jpg"/>
          <p:cNvPicPr>
            <a:picLocks noChangeAspect="1" noChangeArrowheads="1"/>
          </p:cNvPicPr>
          <p:nvPr/>
        </p:nvPicPr>
        <p:blipFill rotWithShape="1">
          <a:blip r:embed="rId2" cstate="print"/>
          <a:srcRect l="716" r="-1" b="-1"/>
          <a:stretch/>
        </p:blipFill>
        <p:spPr bwMode="auto">
          <a:xfrm>
            <a:off x="4619543" y="640080"/>
            <a:ext cx="6953577" cy="5252773"/>
          </a:xfrm>
          <a:prstGeom prst="rect">
            <a:avLst/>
          </a:prstGeom>
          <a:noFill/>
        </p:spPr>
      </p:pic>
      <p:sp>
        <p:nvSpPr>
          <p:cNvPr id="147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604DE7F-E07C-4601-A6E4-0F4A223CC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84" y="66750"/>
            <a:ext cx="2945247" cy="12121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spc="600" dirty="0"/>
              <a:t>           </a:t>
            </a:r>
            <a:r>
              <a:rPr lang="en-US" b="1" spc="600" dirty="0">
                <a:latin typeface="Arial Black" panose="020B0A04020102020204" pitchFamily="34" charset="0"/>
                <a:cs typeface="Arial" panose="020B0604020202020204" pitchFamily="34" charset="0"/>
              </a:rPr>
              <a:t>FOCUS</a:t>
            </a:r>
            <a:br>
              <a:rPr lang="en-US" b="1" spc="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b="1" spc="600" dirty="0">
                <a:latin typeface="Arial Black" panose="020B0A04020102020204" pitchFamily="34" charset="0"/>
                <a:cs typeface="Arial" panose="020B0604020202020204" pitchFamily="34" charset="0"/>
              </a:rPr>
              <a:t>TIPS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D955A-27EA-4098-A8A4-7E2083342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2057400"/>
            <a:ext cx="4093878" cy="35217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Font   Size</a:t>
            </a:r>
          </a:p>
          <a:p>
            <a:pPr marL="0" indent="0">
              <a:buNone/>
            </a:pPr>
            <a:endParaRPr lang="en-US" sz="2800" i="1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US" sz="2800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Font   Color</a:t>
            </a:r>
          </a:p>
          <a:p>
            <a:pPr marL="0" indent="0">
              <a:buNone/>
            </a:pPr>
            <a:endParaRPr lang="en-US" sz="2800" i="1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US" sz="2800" i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Font   Contrast</a:t>
            </a:r>
          </a:p>
          <a:p>
            <a:pPr marL="0" indent="0">
              <a:buNone/>
            </a:pPr>
            <a:endParaRPr lang="en-US" sz="2800" i="1" dirty="0">
              <a:latin typeface="Arial Black" panose="020B0A04020102020204" pitchFamily="34" charset="0"/>
            </a:endParaRPr>
          </a:p>
        </p:txBody>
      </p:sp>
      <p:pic>
        <p:nvPicPr>
          <p:cNvPr id="43" name="Picture 42" descr="Table&#10;&#10;Description automatically generated">
            <a:extLst>
              <a:ext uri="{FF2B5EF4-FFF2-40B4-BE49-F238E27FC236}">
                <a16:creationId xmlns:a16="http://schemas.microsoft.com/office/drawing/2014/main" id="{2DF7D8B0-02E1-4E83-9DA5-4CDF31DB68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630" y="-3962"/>
            <a:ext cx="5296370" cy="6858000"/>
          </a:xfrm>
          <a:prstGeom prst="rect">
            <a:avLst/>
          </a:prstGeom>
        </p:spPr>
      </p:pic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8D4E8E8A-E1D2-476C-83A2-A76809D4B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7034" y="-3962"/>
            <a:ext cx="52963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787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BA9E6D-EECF-4486-B516-153260124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4508" y="609601"/>
            <a:ext cx="3315384" cy="744193"/>
          </a:xfrm>
        </p:spPr>
        <p:txBody>
          <a:bodyPr>
            <a:normAutofit fontScale="90000"/>
          </a:bodyPr>
          <a:lstStyle/>
          <a:p>
            <a:r>
              <a:rPr lang="en-US" b="1"/>
              <a:t>SENTENCES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DFD4C2-F617-4E01-9488-973AFC57E27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76400" y="1887020"/>
            <a:ext cx="8991600" cy="1999180"/>
          </a:xfrm>
        </p:spPr>
        <p:txBody>
          <a:bodyPr/>
          <a:lstStyle/>
          <a:p>
            <a:r>
              <a:rPr lang="en-US" sz="2800" b="1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SHORT AND CLEAR TEXT</a:t>
            </a:r>
          </a:p>
          <a:p>
            <a:r>
              <a:rPr lang="en-US" b="1">
                <a:solidFill>
                  <a:schemeClr val="tx1">
                    <a:lumMod val="95000"/>
                    <a:lumOff val="5000"/>
                  </a:schemeClr>
                </a:solidFill>
              </a:rPr>
              <a:t>       </a:t>
            </a:r>
          </a:p>
          <a:p>
            <a:r>
              <a:rPr lang="en-US" sz="2800" b="1">
                <a:solidFill>
                  <a:schemeClr val="tx1">
                    <a:lumMod val="95000"/>
                    <a:lumOff val="5000"/>
                  </a:schemeClr>
                </a:solidFill>
              </a:rPr>
              <a:t>           NO MORE THEN ONE PARAGRAPF ON SLIDE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FEC91-17AF-40EC-A767-838346BC1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66416" y="4572000"/>
            <a:ext cx="6591985" cy="762000"/>
          </a:xfrm>
        </p:spPr>
        <p:txBody>
          <a:bodyPr>
            <a:normAutofit/>
          </a:bodyPr>
          <a:lstStyle/>
          <a:p>
            <a:r>
              <a:rPr lang="en-US" sz="2800" b="1">
                <a:solidFill>
                  <a:schemeClr val="tx1">
                    <a:lumMod val="95000"/>
                    <a:lumOff val="5000"/>
                  </a:schemeClr>
                </a:solidFill>
              </a:rPr>
              <a:t>      GRATER LINE SPACING</a:t>
            </a:r>
          </a:p>
          <a:p>
            <a:endParaRPr lang="en-US" sz="2400" b="1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68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0" y="624110"/>
            <a:ext cx="5257801" cy="823690"/>
          </a:xfrm>
        </p:spPr>
        <p:txBody>
          <a:bodyPr/>
          <a:lstStyle/>
          <a:p>
            <a:r>
              <a:rPr lang="en-US" b="1"/>
              <a:t>Sofia In Numbers</a:t>
            </a:r>
          </a:p>
        </p:txBody>
      </p:sp>
      <p:pic>
        <p:nvPicPr>
          <p:cNvPr id="42" name="Content Placeholder 41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D14AE357-F19E-42B4-A0E6-905FC05F2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219200"/>
            <a:ext cx="10287000" cy="5196110"/>
          </a:xfrm>
        </p:spPr>
      </p:pic>
      <p:pic>
        <p:nvPicPr>
          <p:cNvPr id="46" name="Picture 45" descr="Logo&#10;&#10;Description automatically generated">
            <a:extLst>
              <a:ext uri="{FF2B5EF4-FFF2-40B4-BE49-F238E27FC236}">
                <a16:creationId xmlns:a16="http://schemas.microsoft.com/office/drawing/2014/main" id="{E76F21FC-6766-438F-AE74-701D45E110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35855"/>
            <a:ext cx="1439459" cy="16002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1407D-82EA-4B29-9AE6-4748743AE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4242" y="76200"/>
            <a:ext cx="4184323" cy="1324340"/>
          </a:xfrm>
        </p:spPr>
        <p:txBody>
          <a:bodyPr anchor="b">
            <a:normAutofit/>
          </a:bodyPr>
          <a:lstStyle/>
          <a:p>
            <a:r>
              <a:rPr lang="en-US" sz="2800" b="1"/>
              <a:t>SOFIA IN NUMBERS</a:t>
            </a:r>
          </a:p>
        </p:txBody>
      </p:sp>
      <p:sp>
        <p:nvSpPr>
          <p:cNvPr id="25" name="Content Placeholder 15">
            <a:extLst>
              <a:ext uri="{FF2B5EF4-FFF2-40B4-BE49-F238E27FC236}">
                <a16:creationId xmlns:a16="http://schemas.microsoft.com/office/drawing/2014/main" id="{36470E53-23D2-4262-B986-35DB55828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175" y="1981200"/>
            <a:ext cx="4643626" cy="4267200"/>
          </a:xfrm>
        </p:spPr>
        <p:txBody>
          <a:bodyPr>
            <a:noAutofit/>
          </a:bodyPr>
          <a:lstStyle/>
          <a:p>
            <a:r>
              <a:rPr lang="en-US" sz="2800"/>
              <a:t>1 240 000 residents</a:t>
            </a:r>
          </a:p>
          <a:p>
            <a:endParaRPr lang="en-US" sz="2400"/>
          </a:p>
          <a:p>
            <a:pPr lvl="2"/>
            <a:r>
              <a:rPr lang="en-US" sz="2800"/>
              <a:t>492 sq/km</a:t>
            </a:r>
          </a:p>
          <a:p>
            <a:endParaRPr lang="en-US" sz="2400"/>
          </a:p>
          <a:p>
            <a:pPr lvl="3"/>
            <a:r>
              <a:rPr lang="en-US" sz="2800"/>
              <a:t>11 </a:t>
            </a:r>
            <a:r>
              <a:rPr lang="en-US" sz="2800" err="1"/>
              <a:t>provInces</a:t>
            </a:r>
            <a:endParaRPr lang="en-US" sz="2800"/>
          </a:p>
          <a:p>
            <a:endParaRPr lang="en-US" sz="2400"/>
          </a:p>
          <a:p>
            <a:r>
              <a:rPr lang="en-US" sz="2800"/>
              <a:t>Cultural and economic center of BULGARIA</a:t>
            </a:r>
          </a:p>
        </p:txBody>
      </p:sp>
      <p:pic>
        <p:nvPicPr>
          <p:cNvPr id="5" name="Content Placeholder 4" descr="A picture containing outdoor, several&#10;&#10;Description automatically generated">
            <a:extLst>
              <a:ext uri="{FF2B5EF4-FFF2-40B4-BE49-F238E27FC236}">
                <a16:creationId xmlns:a16="http://schemas.microsoft.com/office/drawing/2014/main" id="{A05761B4-47EA-4F1B-A82D-A365D7D920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1" r="5685"/>
          <a:stretch/>
        </p:blipFill>
        <p:spPr>
          <a:xfrm>
            <a:off x="1524001" y="-3961"/>
            <a:ext cx="3476981" cy="6858000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78D42534-E70B-4D76-81D6-D488D614DE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565" y="3964"/>
            <a:ext cx="1029435" cy="10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950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076C2-E9C8-4D1E-84E4-8EF83A01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/>
              <a:t>OBJECTS ON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6C8F3-EBE0-4EB6-A763-EEEA24C13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0" y="813871"/>
            <a:ext cx="6781800" cy="3777622"/>
          </a:xfrm>
        </p:spPr>
        <p:txBody>
          <a:bodyPr>
            <a:normAutofit fontScale="92500"/>
          </a:bodyPr>
          <a:lstStyle/>
          <a:p>
            <a:pPr marL="1371600" lvl="3" indent="0">
              <a:buNone/>
            </a:pPr>
            <a:endParaRPr lang="en-US" sz="4400" b="1"/>
          </a:p>
          <a:p>
            <a:pPr marL="1371600" lvl="3" indent="0">
              <a:buNone/>
            </a:pPr>
            <a:r>
              <a:rPr lang="en-US" sz="4400" b="1"/>
              <a:t>“NOT COUNT </a:t>
            </a:r>
          </a:p>
          <a:p>
            <a:pPr marL="1828800" lvl="4" indent="0">
              <a:buNone/>
            </a:pPr>
            <a:r>
              <a:rPr lang="en-US" sz="4400" b="1"/>
              <a:t> ……….  SEE IT”</a:t>
            </a:r>
          </a:p>
          <a:p>
            <a:pPr marL="1828800" lvl="4" indent="0">
              <a:buNone/>
            </a:pPr>
            <a:endParaRPr lang="en-US" sz="4400" b="1"/>
          </a:p>
          <a:p>
            <a:pPr marL="1828800" lvl="4" indent="0">
              <a:buNone/>
            </a:pPr>
            <a:r>
              <a:rPr lang="en-US" sz="3200"/>
              <a:t>                     </a:t>
            </a:r>
            <a:r>
              <a:rPr lang="en-US" sz="2600"/>
              <a:t>David JP Philips</a:t>
            </a:r>
          </a:p>
        </p:txBody>
      </p:sp>
      <p:pic>
        <p:nvPicPr>
          <p:cNvPr id="7" name="Picture 6" descr="A yellow rubber duck&#10;&#10;Description automatically generated with low confidence">
            <a:extLst>
              <a:ext uri="{FF2B5EF4-FFF2-40B4-BE49-F238E27FC236}">
                <a16:creationId xmlns:a16="http://schemas.microsoft.com/office/drawing/2014/main" id="{33AD1850-32D8-4137-8AA5-C911797F15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99637"/>
            <a:ext cx="5715000" cy="3524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670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13">
            <a:extLst>
              <a:ext uri="{FF2B5EF4-FFF2-40B4-BE49-F238E27FC236}">
                <a16:creationId xmlns:a16="http://schemas.microsoft.com/office/drawing/2014/main" id="{9073237B-D536-4B4C-8928-3510CB0F8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D4733-626F-4D33-A946-5AF3D3E8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5715000" cy="1839435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        </a:t>
            </a:r>
            <a:r>
              <a:rPr lang="en-US" sz="2800"/>
              <a:t>Clear and easy to</a:t>
            </a:r>
            <a:br>
              <a:rPr lang="en-US" sz="2800"/>
            </a:br>
            <a:r>
              <a:rPr lang="en-US" sz="2800"/>
              <a:t>                understand </a:t>
            </a:r>
          </a:p>
        </p:txBody>
      </p:sp>
      <p:sp>
        <p:nvSpPr>
          <p:cNvPr id="51" name="Rectangle 15">
            <a:extLst>
              <a:ext uri="{FF2B5EF4-FFF2-40B4-BE49-F238E27FC236}">
                <a16:creationId xmlns:a16="http://schemas.microsoft.com/office/drawing/2014/main" id="{488B1383-B33A-45D9-AF5F-DD1522135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Content Placeholder 10">
            <a:extLst>
              <a:ext uri="{FF2B5EF4-FFF2-40B4-BE49-F238E27FC236}">
                <a16:creationId xmlns:a16="http://schemas.microsoft.com/office/drawing/2014/main" id="{ED3CE6D6-CA9D-4166-BB7F-65711E24A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0" y="304800"/>
            <a:ext cx="10439400" cy="1254077"/>
          </a:xfrm>
        </p:spPr>
        <p:txBody>
          <a:bodyPr>
            <a:normAutofit/>
          </a:bodyPr>
          <a:lstStyle/>
          <a:p>
            <a:pPr marL="3657600" lvl="8" indent="0">
              <a:buNone/>
            </a:pPr>
            <a:r>
              <a:rPr lang="en-US" sz="2800"/>
              <a:t>Crowded</a:t>
            </a:r>
          </a:p>
          <a:p>
            <a:pPr marL="3657600" lvl="8" indent="0">
              <a:buNone/>
            </a:pPr>
            <a:r>
              <a:rPr lang="en-US" sz="1400"/>
              <a:t>TOO MUCH OBJECTS </a:t>
            </a:r>
          </a:p>
          <a:p>
            <a:pPr marL="3657600" lvl="8" indent="0">
              <a:buNone/>
            </a:pPr>
            <a:r>
              <a:rPr lang="en-US" sz="1400"/>
              <a:t>MANY TYPES OF GRAPHICS  AND IMAGES</a:t>
            </a:r>
          </a:p>
        </p:txBody>
      </p:sp>
      <p:pic>
        <p:nvPicPr>
          <p:cNvPr id="7" name="Picture 6" descr="Chart&#10;&#10;Description automatically generated">
            <a:extLst>
              <a:ext uri="{FF2B5EF4-FFF2-40B4-BE49-F238E27FC236}">
                <a16:creationId xmlns:a16="http://schemas.microsoft.com/office/drawing/2014/main" id="{3546EFB8-F33F-4161-BDA9-E57B5228D93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200" y="1875395"/>
            <a:ext cx="6553200" cy="4992217"/>
          </a:xfrm>
          <a:prstGeom prst="rect">
            <a:avLst/>
          </a:prstGeom>
        </p:spPr>
      </p:pic>
      <p:pic>
        <p:nvPicPr>
          <p:cNvPr id="5" name="Content Placeholder 4" descr="A picture containing text, stationary, writing implement, paper&#10;&#10;Description automatically generated">
            <a:extLst>
              <a:ext uri="{FF2B5EF4-FFF2-40B4-BE49-F238E27FC236}">
                <a16:creationId xmlns:a16="http://schemas.microsoft.com/office/drawing/2014/main" id="{CD2D1ED1-A936-4BD1-BAC2-6547545C0B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1870234"/>
            <a:ext cx="5638800" cy="4992217"/>
          </a:xfrm>
          <a:prstGeom prst="rect">
            <a:avLst/>
          </a:prstGeom>
        </p:spPr>
      </p:pic>
      <p:sp>
        <p:nvSpPr>
          <p:cNvPr id="18" name="Freeform 11">
            <a:extLst>
              <a:ext uri="{FF2B5EF4-FFF2-40B4-BE49-F238E27FC236}">
                <a16:creationId xmlns:a16="http://schemas.microsoft.com/office/drawing/2014/main" id="{ADD2565E-493E-4545-99C0-2F033FAF9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9849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32">
            <a:extLst>
              <a:ext uri="{FF2B5EF4-FFF2-40B4-BE49-F238E27FC236}">
                <a16:creationId xmlns:a16="http://schemas.microsoft.com/office/drawing/2014/main" id="{93262980-E907-4930-9E6E-3DC2025C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73272-4406-4EF5-B313-54AC79606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 sz="2800" b="1">
                <a:solidFill>
                  <a:srgbClr val="FF0000"/>
                </a:solidFill>
              </a:rPr>
              <a:t>YOU ARE THE PRESENTATION </a:t>
            </a:r>
          </a:p>
        </p:txBody>
      </p:sp>
      <p:sp>
        <p:nvSpPr>
          <p:cNvPr id="31" name="Rectangle 34">
            <a:extLst>
              <a:ext uri="{FF2B5EF4-FFF2-40B4-BE49-F238E27FC236}">
                <a16:creationId xmlns:a16="http://schemas.microsoft.com/office/drawing/2014/main" id="{AFD53EBD-B361-45AD-8ABF-9270B20B4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606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9E7A85C2-8E97-4CC3-8A83-3DC74DF9F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pPr>
              <a:buClr>
                <a:srgbClr val="CA68B5"/>
              </a:buClr>
            </a:pPr>
            <a:r>
              <a:rPr lang="en-US">
                <a:solidFill>
                  <a:srgbClr val="FF0000"/>
                </a:solidFill>
              </a:rPr>
              <a:t>ALL OBJECTS </a:t>
            </a:r>
            <a:r>
              <a:rPr lang="en-US"/>
              <a:t>TOGETHER ARE TO </a:t>
            </a:r>
            <a:r>
              <a:rPr lang="en-US">
                <a:solidFill>
                  <a:srgbClr val="FF0000"/>
                </a:solidFill>
              </a:rPr>
              <a:t>SUPPORT YOUR </a:t>
            </a:r>
            <a:r>
              <a:rPr lang="en-US"/>
              <a:t>MASSAGE TO AUDIENCE</a:t>
            </a:r>
          </a:p>
          <a:p>
            <a:pPr>
              <a:buClr>
                <a:srgbClr val="CA68B5"/>
              </a:buClr>
            </a:pPr>
            <a:endParaRPr lang="en-US"/>
          </a:p>
          <a:p>
            <a:pPr>
              <a:buClr>
                <a:srgbClr val="CA68B5"/>
              </a:buClr>
            </a:pPr>
            <a:r>
              <a:rPr lang="en-US"/>
              <a:t>IT IS </a:t>
            </a:r>
            <a:r>
              <a:rPr lang="en-US">
                <a:solidFill>
                  <a:srgbClr val="FF0000"/>
                </a:solidFill>
              </a:rPr>
              <a:t>PROOVEN - PERSEPTION </a:t>
            </a:r>
            <a:r>
              <a:rPr lang="en-US"/>
              <a:t>OF INFORMATION HAS ITS </a:t>
            </a:r>
            <a:r>
              <a:rPr lang="en-US">
                <a:solidFill>
                  <a:srgbClr val="FF0000"/>
                </a:solidFill>
              </a:rPr>
              <a:t>NUMBERS</a:t>
            </a:r>
          </a:p>
          <a:p>
            <a:pPr>
              <a:buClr>
                <a:srgbClr val="CA68B5"/>
              </a:buClr>
            </a:pPr>
            <a:endParaRPr lang="en-US"/>
          </a:p>
          <a:p>
            <a:pPr>
              <a:buClr>
                <a:srgbClr val="CA68B5"/>
              </a:buClr>
            </a:pPr>
            <a:r>
              <a:rPr lang="en-US" sz="2000" b="1">
                <a:solidFill>
                  <a:srgbClr val="FF0000"/>
                </a:solidFill>
              </a:rPr>
              <a:t>VISUAL   VOCAL     TEXT</a:t>
            </a:r>
          </a:p>
          <a:p>
            <a:pPr marL="0" indent="0">
              <a:buClr>
                <a:srgbClr val="CA68B5"/>
              </a:buClr>
              <a:buNone/>
            </a:pPr>
            <a:r>
              <a:rPr lang="en-US" sz="2000" b="1"/>
              <a:t>       55%       38%          7%</a:t>
            </a:r>
          </a:p>
        </p:txBody>
      </p:sp>
      <p:sp>
        <p:nvSpPr>
          <p:cNvPr id="32" name="Freeform 11">
            <a:extLst>
              <a:ext uri="{FF2B5EF4-FFF2-40B4-BE49-F238E27FC236}">
                <a16:creationId xmlns:a16="http://schemas.microsoft.com/office/drawing/2014/main" id="{DA1A4CE7-6399-4B37-ACE2-CFC4B4077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sitting, red, fruit&#10;&#10;Description automatically generated">
            <a:extLst>
              <a:ext uri="{FF2B5EF4-FFF2-40B4-BE49-F238E27FC236}">
                <a16:creationId xmlns:a16="http://schemas.microsoft.com/office/drawing/2014/main" id="{D6B37DA3-1DA3-48D3-B75A-9C933EF8A8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8" r="-1" b="-1"/>
          <a:stretch/>
        </p:blipFill>
        <p:spPr>
          <a:xfrm>
            <a:off x="4619543" y="10"/>
            <a:ext cx="7572457" cy="685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30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effectLst>
                  <a:innerShdw blurRad="469900" dist="50800" dir="13500000">
                    <a:prstClr val="black">
                      <a:alpha val="50000"/>
                    </a:prstClr>
                  </a:innerShdw>
                </a:effectLst>
                <a:latin typeface="Berlin Sans FB Demi" pitchFamily="34" charset="0"/>
              </a:rPr>
              <a:t>you should only have 1 message per slide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5"/>
            <a:endParaRPr lang="en-US" sz="2400" dirty="0"/>
          </a:p>
        </p:txBody>
      </p:sp>
      <p:pic>
        <p:nvPicPr>
          <p:cNvPr id="1026" name="Picture 2" descr="C:\Users\shuman\Desktop\maxresdefaul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1828800"/>
            <a:ext cx="8458200" cy="502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200400" y="533401"/>
          <a:ext cx="6762750" cy="532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Bitmap Image" r:id="rId3" imgW="6076190" imgH="3419952" progId="Paint.Picture">
                  <p:embed/>
                </p:oleObj>
              </mc:Choice>
              <mc:Fallback>
                <p:oleObj name="Bitmap Image" r:id="rId3" imgW="6076190" imgH="3419952" progId="Paint.Picture">
                  <p:embed/>
                  <p:pic>
                    <p:nvPicPr>
                      <p:cNvPr id="205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533401"/>
                        <a:ext cx="6762750" cy="5324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roup 61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23" name="Group 75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24" name="Rectangle 89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5" name="Freeform 11">
            <a:extLst>
              <a:ext uri="{FF2B5EF4-FFF2-40B4-BE49-F238E27FC236}">
                <a16:creationId xmlns:a16="http://schemas.microsoft.com/office/drawing/2014/main" id="{BFE4781A-41C7-4F27-8792-A74EFB8E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6" name="Rectangle 93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7" name="Group 95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97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8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9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0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1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3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128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9" name="Rectangle 111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5285509" y="1093380"/>
            <a:ext cx="6219103" cy="4679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1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Treat your audience like king.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Spread ideas and move people.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Help them see what you are saying.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Practice design, not decoration.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Cultivate healthy relationships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F6167D22-B2B2-4469-BE4E-6B0DC972E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589213" y="4775200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i="1">
                <a:solidFill>
                  <a:srgbClr val="846A49"/>
                </a:solidFill>
              </a:rPr>
              <a:t>Why eye contact is important</a:t>
            </a: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27E2F65-D0DD-4710-977A-873706F90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48"/>
            <a:ext cx="182880" cy="6858000"/>
          </a:xfrm>
          <a:prstGeom prst="rect">
            <a:avLst/>
          </a:prstGeom>
          <a:solidFill>
            <a:srgbClr val="846A4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C:\Users\shuman\Desktop\Eye-Contact_FeaturedImage_rev2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589212" y="767755"/>
            <a:ext cx="8915400" cy="3722179"/>
          </a:xfrm>
          <a:prstGeom prst="rect">
            <a:avLst/>
          </a:pr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5" ma:contentTypeDescription="Create a new document." ma:contentTypeScope="" ma:versionID="f8af91b35d29d889c51bd0057a7bad9d">
  <xsd:schema xmlns:xsd="http://www.w3.org/2001/XMLSchema" xmlns:xs="http://www.w3.org/2001/XMLSchema" xmlns:p="http://schemas.microsoft.com/office/2006/metadata/properties" xmlns:ns3="90b58af8-24e5-4252-ab67-b2f2985aee88" xmlns:ns4="be49ff73-cec0-4379-9da8-63ff3cc411bb" targetNamespace="http://schemas.microsoft.com/office/2006/metadata/properties" ma:root="true" ma:fieldsID="9162166c4d006649e92f8e6a0a4a398e" ns3:_="" ns4:_="">
    <xsd:import namespace="90b58af8-24e5-4252-ab67-b2f2985aee88"/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8271B5-F9F9-4365-916D-050CA07AAFDD}">
  <ds:schemaRefs>
    <ds:schemaRef ds:uri="90b58af8-24e5-4252-ab67-b2f2985aee88"/>
    <ds:schemaRef ds:uri="be49ff73-cec0-4379-9da8-63ff3cc411b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F1D00B6-33BC-43AE-82BC-BE77C5BFDF26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terms/"/>
    <ds:schemaRef ds:uri="90b58af8-24e5-4252-ab67-b2f2985aee88"/>
    <ds:schemaRef ds:uri="http://schemas.microsoft.com/office/infopath/2007/PartnerControls"/>
    <ds:schemaRef ds:uri="http://schemas.openxmlformats.org/package/2006/metadata/core-properties"/>
    <ds:schemaRef ds:uri="be49ff73-cec0-4379-9da8-63ff3cc411bb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E41B866-4432-4A02-9CEF-4B5F0DB8B5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120</TotalTime>
  <Words>209</Words>
  <Application>Microsoft Office PowerPoint</Application>
  <PresentationFormat>Widescreen</PresentationFormat>
  <Paragraphs>80</Paragraphs>
  <Slides>17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Arial Black</vt:lpstr>
      <vt:lpstr>Arial Narrow</vt:lpstr>
      <vt:lpstr>Arial Rounded MT Bold</vt:lpstr>
      <vt:lpstr>Berlin Sans FB Demi</vt:lpstr>
      <vt:lpstr>Calibri</vt:lpstr>
      <vt:lpstr>Century Gothic</vt:lpstr>
      <vt:lpstr>Wingdings 3</vt:lpstr>
      <vt:lpstr>Wisp</vt:lpstr>
      <vt:lpstr>Bitmap Image</vt:lpstr>
      <vt:lpstr>   </vt:lpstr>
      <vt:lpstr>PowerPoint Presentation</vt:lpstr>
      <vt:lpstr>CONTRAST</vt:lpstr>
      <vt:lpstr>POOR EYES</vt:lpstr>
      <vt:lpstr>COMBINATION</vt:lpstr>
      <vt:lpstr> </vt:lpstr>
      <vt:lpstr>           FOCUS TIPS</vt:lpstr>
      <vt:lpstr>SENTENCES</vt:lpstr>
      <vt:lpstr>Sofia In Numbers</vt:lpstr>
      <vt:lpstr>SOFIA IN NUMBERS</vt:lpstr>
      <vt:lpstr>OBJECTS ON SLIDE</vt:lpstr>
      <vt:lpstr>         Clear and easy to                 understand </vt:lpstr>
      <vt:lpstr>YOU ARE THE PRESENTATION </vt:lpstr>
      <vt:lpstr>you should only have 1 message per slide</vt:lpstr>
      <vt:lpstr>PowerPoint Presentation</vt:lpstr>
      <vt:lpstr>PowerPoint Presentation</vt:lpstr>
      <vt:lpstr>Why eye contact is important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Power Point</dc:title>
  <dc:creator>shuman</dc:creator>
  <cp:lastModifiedBy>Maria Angelova</cp:lastModifiedBy>
  <cp:revision>6</cp:revision>
  <dcterms:created xsi:type="dcterms:W3CDTF">2006-08-16T00:00:00Z</dcterms:created>
  <dcterms:modified xsi:type="dcterms:W3CDTF">2021-10-12T10:15:19Z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