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p:scale>
          <a:sx n="75" d="100"/>
          <a:sy n="75" d="100"/>
        </p:scale>
        <p:origin x="931"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C39EB8-3992-4820-BBAD-6B9828507A5D}" type="doc">
      <dgm:prSet loTypeId="urn:microsoft.com/office/officeart/2011/layout/HexagonRadial" loCatId="cycle" qsTypeId="urn:microsoft.com/office/officeart/2005/8/quickstyle/simple1" qsCatId="simple" csTypeId="urn:microsoft.com/office/officeart/2005/8/colors/colorful5" csCatId="colorful" phldr="1"/>
      <dgm:spPr/>
      <dgm:t>
        <a:bodyPr/>
        <a:lstStyle/>
        <a:p>
          <a:endParaRPr lang="en-GB"/>
        </a:p>
      </dgm:t>
    </dgm:pt>
    <dgm:pt modelId="{B2B5B243-0F02-419D-8290-60A285DF1321}">
      <dgm:prSet phldrT="[Text]" phldr="0"/>
      <dgm:spPr/>
      <dgm:t>
        <a:bodyPr/>
        <a:lstStyle/>
        <a:p>
          <a:r>
            <a:rPr lang="en-GB" dirty="0"/>
            <a:t>CALL</a:t>
          </a:r>
        </a:p>
      </dgm:t>
    </dgm:pt>
    <dgm:pt modelId="{84EDC4A7-05A4-4166-AD48-4A09B18F936D}" type="parTrans" cxnId="{C5E5ABF6-A0BC-47BB-8E8C-314D139E3673}">
      <dgm:prSet/>
      <dgm:spPr/>
      <dgm:t>
        <a:bodyPr/>
        <a:lstStyle/>
        <a:p>
          <a:endParaRPr lang="en-GB"/>
        </a:p>
      </dgm:t>
    </dgm:pt>
    <dgm:pt modelId="{D2B1A709-320B-420B-B849-E16D577FC725}" type="sibTrans" cxnId="{C5E5ABF6-A0BC-47BB-8E8C-314D139E3673}">
      <dgm:prSet/>
      <dgm:spPr/>
      <dgm:t>
        <a:bodyPr/>
        <a:lstStyle/>
        <a:p>
          <a:endParaRPr lang="en-GB"/>
        </a:p>
      </dgm:t>
    </dgm:pt>
    <dgm:pt modelId="{4F6BDD3C-B2D9-4854-A75E-E91742D0B1BD}">
      <dgm:prSet phldrT="[Text]" phldr="0"/>
      <dgm:spPr/>
      <dgm:t>
        <a:bodyPr/>
        <a:lstStyle/>
        <a:p>
          <a:r>
            <a:rPr lang="en-GB" dirty="0"/>
            <a:t>OPEN MICROSOFT TEAMS</a:t>
          </a:r>
        </a:p>
      </dgm:t>
    </dgm:pt>
    <dgm:pt modelId="{FB3F7295-0C6C-4027-A7F6-E14E26EF4208}" type="parTrans" cxnId="{96BD6519-29C4-4C5A-8BD3-4FF84B0998A8}">
      <dgm:prSet/>
      <dgm:spPr/>
      <dgm:t>
        <a:bodyPr/>
        <a:lstStyle/>
        <a:p>
          <a:endParaRPr lang="en-GB"/>
        </a:p>
      </dgm:t>
    </dgm:pt>
    <dgm:pt modelId="{49865DB1-DCA1-4E01-93EE-32C7F24F5845}" type="sibTrans" cxnId="{96BD6519-29C4-4C5A-8BD3-4FF84B0998A8}">
      <dgm:prSet/>
      <dgm:spPr/>
      <dgm:t>
        <a:bodyPr/>
        <a:lstStyle/>
        <a:p>
          <a:endParaRPr lang="en-GB"/>
        </a:p>
      </dgm:t>
    </dgm:pt>
    <dgm:pt modelId="{E03C777A-A0B2-4EFE-9364-C6BAF699673C}">
      <dgm:prSet phldrT="[Text]" phldr="0"/>
      <dgm:spPr/>
      <dgm:t>
        <a:bodyPr/>
        <a:lstStyle/>
        <a:p>
          <a:r>
            <a:rPr lang="en-GB" dirty="0"/>
            <a:t>OPEN CALENDER</a:t>
          </a:r>
        </a:p>
      </dgm:t>
    </dgm:pt>
    <dgm:pt modelId="{A4853450-8972-47A0-B87A-7946E7157070}" type="parTrans" cxnId="{AD8460FB-63C6-4106-9209-A7A27027C5E1}">
      <dgm:prSet/>
      <dgm:spPr/>
      <dgm:t>
        <a:bodyPr/>
        <a:lstStyle/>
        <a:p>
          <a:endParaRPr lang="en-GB"/>
        </a:p>
      </dgm:t>
    </dgm:pt>
    <dgm:pt modelId="{00365056-16F8-4C32-B138-BF7BB11F899D}" type="sibTrans" cxnId="{AD8460FB-63C6-4106-9209-A7A27027C5E1}">
      <dgm:prSet/>
      <dgm:spPr/>
      <dgm:t>
        <a:bodyPr/>
        <a:lstStyle/>
        <a:p>
          <a:endParaRPr lang="en-GB"/>
        </a:p>
      </dgm:t>
    </dgm:pt>
    <dgm:pt modelId="{253D4661-A949-4C93-BE5E-341C81A03F8A}">
      <dgm:prSet phldrT="[Text]" phldr="0"/>
      <dgm:spPr/>
      <dgm:t>
        <a:bodyPr/>
        <a:lstStyle/>
        <a:p>
          <a:r>
            <a:rPr lang="en-GB" dirty="0"/>
            <a:t>ARRANGE DATE AND TIME</a:t>
          </a:r>
        </a:p>
      </dgm:t>
    </dgm:pt>
    <dgm:pt modelId="{F9E3E911-4624-4EC9-BC92-4467CE7D7DFB}" type="parTrans" cxnId="{39CE1E98-50C0-4040-9FEF-261EB5C5147D}">
      <dgm:prSet/>
      <dgm:spPr/>
      <dgm:t>
        <a:bodyPr/>
        <a:lstStyle/>
        <a:p>
          <a:endParaRPr lang="en-GB"/>
        </a:p>
      </dgm:t>
    </dgm:pt>
    <dgm:pt modelId="{F6FC32DC-C81D-49D2-B5E6-766E522B4AAE}" type="sibTrans" cxnId="{39CE1E98-50C0-4040-9FEF-261EB5C5147D}">
      <dgm:prSet/>
      <dgm:spPr/>
      <dgm:t>
        <a:bodyPr/>
        <a:lstStyle/>
        <a:p>
          <a:endParaRPr lang="en-GB"/>
        </a:p>
      </dgm:t>
    </dgm:pt>
    <dgm:pt modelId="{1B55365C-4C7B-462C-A519-AACA7C5E51DC}">
      <dgm:prSet phldrT="[Text]" phldr="0"/>
      <dgm:spPr/>
      <dgm:t>
        <a:bodyPr/>
        <a:lstStyle/>
        <a:p>
          <a:r>
            <a:rPr lang="en-GB" dirty="0"/>
            <a:t>CREATE OR JOIN A MEETING</a:t>
          </a:r>
        </a:p>
      </dgm:t>
    </dgm:pt>
    <dgm:pt modelId="{FEE29952-62F9-4A73-B567-00CA634FC675}" type="parTrans" cxnId="{4A84DA60-BFE2-485D-8E7C-8A6886D0A94C}">
      <dgm:prSet/>
      <dgm:spPr/>
      <dgm:t>
        <a:bodyPr/>
        <a:lstStyle/>
        <a:p>
          <a:endParaRPr lang="en-GB"/>
        </a:p>
      </dgm:t>
    </dgm:pt>
    <dgm:pt modelId="{7C7F1707-3358-4968-9D19-8E9BA85F5C67}" type="sibTrans" cxnId="{4A84DA60-BFE2-485D-8E7C-8A6886D0A94C}">
      <dgm:prSet/>
      <dgm:spPr/>
      <dgm:t>
        <a:bodyPr/>
        <a:lstStyle/>
        <a:p>
          <a:endParaRPr lang="en-GB"/>
        </a:p>
      </dgm:t>
    </dgm:pt>
    <dgm:pt modelId="{643FE516-19A7-41C2-887C-C5CED6E763F4}">
      <dgm:prSet phldrT="[Text]" phldr="0"/>
      <dgm:spPr/>
      <dgm:t>
        <a:bodyPr/>
        <a:lstStyle/>
        <a:p>
          <a:r>
            <a:rPr lang="en-GB"/>
            <a:t>SEND OR ACCEPT INVITATION</a:t>
          </a:r>
          <a:endParaRPr lang="en-GB" dirty="0"/>
        </a:p>
      </dgm:t>
    </dgm:pt>
    <dgm:pt modelId="{BDA99ABD-B3E1-4CBF-B003-C11D0CE0B1A1}" type="parTrans" cxnId="{8D5C6BFF-85D9-47CC-B420-797A33B0EAF3}">
      <dgm:prSet/>
      <dgm:spPr/>
      <dgm:t>
        <a:bodyPr/>
        <a:lstStyle/>
        <a:p>
          <a:endParaRPr lang="en-GB"/>
        </a:p>
      </dgm:t>
    </dgm:pt>
    <dgm:pt modelId="{EF917EDB-9A39-4855-A7C4-D8BB9924FC7B}" type="sibTrans" cxnId="{8D5C6BFF-85D9-47CC-B420-797A33B0EAF3}">
      <dgm:prSet/>
      <dgm:spPr/>
      <dgm:t>
        <a:bodyPr/>
        <a:lstStyle/>
        <a:p>
          <a:endParaRPr lang="en-GB"/>
        </a:p>
      </dgm:t>
    </dgm:pt>
    <dgm:pt modelId="{F85EBD1F-8A30-40A4-8060-8851F28FC813}">
      <dgm:prSet phldrT="[Text]" phldr="0"/>
      <dgm:spPr/>
      <dgm:t>
        <a:bodyPr/>
        <a:lstStyle/>
        <a:p>
          <a:r>
            <a:rPr lang="en-GB" dirty="0"/>
            <a:t>FIND CONTACTS</a:t>
          </a:r>
        </a:p>
      </dgm:t>
    </dgm:pt>
    <dgm:pt modelId="{CEFDF2E9-6053-4882-A012-482E8734A0C0}" type="sibTrans" cxnId="{E4447AA1-FC37-4841-9411-E8D6CA559D31}">
      <dgm:prSet/>
      <dgm:spPr/>
      <dgm:t>
        <a:bodyPr/>
        <a:lstStyle/>
        <a:p>
          <a:endParaRPr lang="en-GB"/>
        </a:p>
      </dgm:t>
    </dgm:pt>
    <dgm:pt modelId="{B1638744-E42C-4CBE-BB4B-387BEA9BB332}" type="parTrans" cxnId="{E4447AA1-FC37-4841-9411-E8D6CA559D31}">
      <dgm:prSet/>
      <dgm:spPr/>
      <dgm:t>
        <a:bodyPr/>
        <a:lstStyle/>
        <a:p>
          <a:endParaRPr lang="en-GB"/>
        </a:p>
      </dgm:t>
    </dgm:pt>
    <dgm:pt modelId="{CE992ECD-A404-4E2F-9CF1-CD5D243E6985}" type="pres">
      <dgm:prSet presAssocID="{14C39EB8-3992-4820-BBAD-6B9828507A5D}" presName="Name0" presStyleCnt="0">
        <dgm:presLayoutVars>
          <dgm:chMax val="1"/>
          <dgm:chPref val="1"/>
          <dgm:dir/>
          <dgm:animOne val="branch"/>
          <dgm:animLvl val="lvl"/>
        </dgm:presLayoutVars>
      </dgm:prSet>
      <dgm:spPr/>
    </dgm:pt>
    <dgm:pt modelId="{17EAC8A2-2308-4DF0-9B7E-85682C58A79A}" type="pres">
      <dgm:prSet presAssocID="{B2B5B243-0F02-419D-8290-60A285DF1321}" presName="Parent" presStyleLbl="node0" presStyleIdx="0" presStyleCnt="1" custLinFactNeighborX="-1946" custLinFactNeighborY="-3001">
        <dgm:presLayoutVars>
          <dgm:chMax val="6"/>
          <dgm:chPref val="6"/>
        </dgm:presLayoutVars>
      </dgm:prSet>
      <dgm:spPr/>
    </dgm:pt>
    <dgm:pt modelId="{4E6810C6-21AA-4876-A939-3BA963CD967A}" type="pres">
      <dgm:prSet presAssocID="{4F6BDD3C-B2D9-4854-A75E-E91742D0B1BD}" presName="Accent1" presStyleCnt="0"/>
      <dgm:spPr/>
    </dgm:pt>
    <dgm:pt modelId="{F46765D5-72B7-417E-8EFB-74B6E86C2D8B}" type="pres">
      <dgm:prSet presAssocID="{4F6BDD3C-B2D9-4854-A75E-E91742D0B1BD}" presName="Accent" presStyleLbl="bgShp" presStyleIdx="0" presStyleCnt="6"/>
      <dgm:spPr/>
    </dgm:pt>
    <dgm:pt modelId="{29DD4354-818C-4817-B15F-C900950E845C}" type="pres">
      <dgm:prSet presAssocID="{4F6BDD3C-B2D9-4854-A75E-E91742D0B1BD}" presName="Child1" presStyleLbl="node1" presStyleIdx="0" presStyleCnt="6">
        <dgm:presLayoutVars>
          <dgm:chMax val="0"/>
          <dgm:chPref val="0"/>
          <dgm:bulletEnabled val="1"/>
        </dgm:presLayoutVars>
      </dgm:prSet>
      <dgm:spPr/>
    </dgm:pt>
    <dgm:pt modelId="{72C8C0E5-7E16-470D-812B-317E424F4442}" type="pres">
      <dgm:prSet presAssocID="{F85EBD1F-8A30-40A4-8060-8851F28FC813}" presName="Accent2" presStyleCnt="0"/>
      <dgm:spPr/>
    </dgm:pt>
    <dgm:pt modelId="{301097DE-0E44-4153-A62C-B1A6046E9F6F}" type="pres">
      <dgm:prSet presAssocID="{F85EBD1F-8A30-40A4-8060-8851F28FC813}" presName="Accent" presStyleLbl="bgShp" presStyleIdx="1" presStyleCnt="6"/>
      <dgm:spPr/>
    </dgm:pt>
    <dgm:pt modelId="{6B72D3BB-916B-40D9-A290-B84D25B7FB47}" type="pres">
      <dgm:prSet presAssocID="{F85EBD1F-8A30-40A4-8060-8851F28FC813}" presName="Child2" presStyleLbl="node1" presStyleIdx="1" presStyleCnt="6">
        <dgm:presLayoutVars>
          <dgm:chMax val="0"/>
          <dgm:chPref val="0"/>
          <dgm:bulletEnabled val="1"/>
        </dgm:presLayoutVars>
      </dgm:prSet>
      <dgm:spPr/>
    </dgm:pt>
    <dgm:pt modelId="{9C80D92E-24E9-49B2-9232-8D6060C63F88}" type="pres">
      <dgm:prSet presAssocID="{E03C777A-A0B2-4EFE-9364-C6BAF699673C}" presName="Accent3" presStyleCnt="0"/>
      <dgm:spPr/>
    </dgm:pt>
    <dgm:pt modelId="{D376A9EB-7648-44CD-A520-26AD4C5A9D22}" type="pres">
      <dgm:prSet presAssocID="{E03C777A-A0B2-4EFE-9364-C6BAF699673C}" presName="Accent" presStyleLbl="bgShp" presStyleIdx="2" presStyleCnt="6"/>
      <dgm:spPr/>
    </dgm:pt>
    <dgm:pt modelId="{11DBED1A-E8E2-40AF-9B6F-1D5ADB830D0E}" type="pres">
      <dgm:prSet presAssocID="{E03C777A-A0B2-4EFE-9364-C6BAF699673C}" presName="Child3" presStyleLbl="node1" presStyleIdx="2" presStyleCnt="6">
        <dgm:presLayoutVars>
          <dgm:chMax val="0"/>
          <dgm:chPref val="0"/>
          <dgm:bulletEnabled val="1"/>
        </dgm:presLayoutVars>
      </dgm:prSet>
      <dgm:spPr/>
    </dgm:pt>
    <dgm:pt modelId="{DAF7B4D8-4B6A-4DDB-8061-D1869BE95DCC}" type="pres">
      <dgm:prSet presAssocID="{253D4661-A949-4C93-BE5E-341C81A03F8A}" presName="Accent4" presStyleCnt="0"/>
      <dgm:spPr/>
    </dgm:pt>
    <dgm:pt modelId="{C4FB77A0-EBBA-4FC5-AA42-365E032011FB}" type="pres">
      <dgm:prSet presAssocID="{253D4661-A949-4C93-BE5E-341C81A03F8A}" presName="Accent" presStyleLbl="bgShp" presStyleIdx="3" presStyleCnt="6"/>
      <dgm:spPr/>
    </dgm:pt>
    <dgm:pt modelId="{1A4E3915-5B5D-48BC-BB91-F93E8634F73B}" type="pres">
      <dgm:prSet presAssocID="{253D4661-A949-4C93-BE5E-341C81A03F8A}" presName="Child4" presStyleLbl="node1" presStyleIdx="3" presStyleCnt="6">
        <dgm:presLayoutVars>
          <dgm:chMax val="0"/>
          <dgm:chPref val="0"/>
          <dgm:bulletEnabled val="1"/>
        </dgm:presLayoutVars>
      </dgm:prSet>
      <dgm:spPr/>
    </dgm:pt>
    <dgm:pt modelId="{ABF0F343-D367-40DC-86AE-6C1A140CFDC3}" type="pres">
      <dgm:prSet presAssocID="{1B55365C-4C7B-462C-A519-AACA7C5E51DC}" presName="Accent5" presStyleCnt="0"/>
      <dgm:spPr/>
    </dgm:pt>
    <dgm:pt modelId="{E86F0211-25FE-4436-9014-A3EBD0812466}" type="pres">
      <dgm:prSet presAssocID="{1B55365C-4C7B-462C-A519-AACA7C5E51DC}" presName="Accent" presStyleLbl="bgShp" presStyleIdx="4" presStyleCnt="6"/>
      <dgm:spPr/>
    </dgm:pt>
    <dgm:pt modelId="{04B4D707-527C-499D-8AC7-BC1F22910C6B}" type="pres">
      <dgm:prSet presAssocID="{1B55365C-4C7B-462C-A519-AACA7C5E51DC}" presName="Child5" presStyleLbl="node1" presStyleIdx="4" presStyleCnt="6">
        <dgm:presLayoutVars>
          <dgm:chMax val="0"/>
          <dgm:chPref val="0"/>
          <dgm:bulletEnabled val="1"/>
        </dgm:presLayoutVars>
      </dgm:prSet>
      <dgm:spPr/>
    </dgm:pt>
    <dgm:pt modelId="{0527FBB7-811E-4273-B974-3BB34AAA98AB}" type="pres">
      <dgm:prSet presAssocID="{643FE516-19A7-41C2-887C-C5CED6E763F4}" presName="Accent6" presStyleCnt="0"/>
      <dgm:spPr/>
    </dgm:pt>
    <dgm:pt modelId="{965A7091-EE9A-45A9-8EC3-7E2BD706CE09}" type="pres">
      <dgm:prSet presAssocID="{643FE516-19A7-41C2-887C-C5CED6E763F4}" presName="Accent" presStyleLbl="bgShp" presStyleIdx="5" presStyleCnt="6"/>
      <dgm:spPr/>
    </dgm:pt>
    <dgm:pt modelId="{1A6C33AF-FB64-4780-A4BC-534A64ABB73F}" type="pres">
      <dgm:prSet presAssocID="{643FE516-19A7-41C2-887C-C5CED6E763F4}" presName="Child6" presStyleLbl="node1" presStyleIdx="5" presStyleCnt="6">
        <dgm:presLayoutVars>
          <dgm:chMax val="0"/>
          <dgm:chPref val="0"/>
          <dgm:bulletEnabled val="1"/>
        </dgm:presLayoutVars>
      </dgm:prSet>
      <dgm:spPr/>
    </dgm:pt>
  </dgm:ptLst>
  <dgm:cxnLst>
    <dgm:cxn modelId="{16AB3004-A611-4C6A-A41C-31EB64D3E465}" type="presOf" srcId="{E03C777A-A0B2-4EFE-9364-C6BAF699673C}" destId="{11DBED1A-E8E2-40AF-9B6F-1D5ADB830D0E}" srcOrd="0" destOrd="0" presId="urn:microsoft.com/office/officeart/2011/layout/HexagonRadial"/>
    <dgm:cxn modelId="{96BD6519-29C4-4C5A-8BD3-4FF84B0998A8}" srcId="{B2B5B243-0F02-419D-8290-60A285DF1321}" destId="{4F6BDD3C-B2D9-4854-A75E-E91742D0B1BD}" srcOrd="0" destOrd="0" parTransId="{FB3F7295-0C6C-4027-A7F6-E14E26EF4208}" sibTransId="{49865DB1-DCA1-4E01-93EE-32C7F24F5845}"/>
    <dgm:cxn modelId="{39225B36-C5C8-4BA6-8323-51D16E826F1B}" type="presOf" srcId="{643FE516-19A7-41C2-887C-C5CED6E763F4}" destId="{1A6C33AF-FB64-4780-A4BC-534A64ABB73F}" srcOrd="0" destOrd="0" presId="urn:microsoft.com/office/officeart/2011/layout/HexagonRadial"/>
    <dgm:cxn modelId="{4A84DA60-BFE2-485D-8E7C-8A6886D0A94C}" srcId="{B2B5B243-0F02-419D-8290-60A285DF1321}" destId="{1B55365C-4C7B-462C-A519-AACA7C5E51DC}" srcOrd="4" destOrd="0" parTransId="{FEE29952-62F9-4A73-B567-00CA634FC675}" sibTransId="{7C7F1707-3358-4968-9D19-8E9BA85F5C67}"/>
    <dgm:cxn modelId="{E7813761-A082-48F5-9965-85390B54C668}" type="presOf" srcId="{1B55365C-4C7B-462C-A519-AACA7C5E51DC}" destId="{04B4D707-527C-499D-8AC7-BC1F22910C6B}" srcOrd="0" destOrd="0" presId="urn:microsoft.com/office/officeart/2011/layout/HexagonRadial"/>
    <dgm:cxn modelId="{C4EE044E-8DBF-427C-9B00-BF8080193080}" type="presOf" srcId="{F85EBD1F-8A30-40A4-8060-8851F28FC813}" destId="{6B72D3BB-916B-40D9-A290-B84D25B7FB47}" srcOrd="0" destOrd="0" presId="urn:microsoft.com/office/officeart/2011/layout/HexagonRadial"/>
    <dgm:cxn modelId="{39CE1E98-50C0-4040-9FEF-261EB5C5147D}" srcId="{B2B5B243-0F02-419D-8290-60A285DF1321}" destId="{253D4661-A949-4C93-BE5E-341C81A03F8A}" srcOrd="3" destOrd="0" parTransId="{F9E3E911-4624-4EC9-BC92-4467CE7D7DFB}" sibTransId="{F6FC32DC-C81D-49D2-B5E6-766E522B4AAE}"/>
    <dgm:cxn modelId="{E4447AA1-FC37-4841-9411-E8D6CA559D31}" srcId="{B2B5B243-0F02-419D-8290-60A285DF1321}" destId="{F85EBD1F-8A30-40A4-8060-8851F28FC813}" srcOrd="1" destOrd="0" parTransId="{B1638744-E42C-4CBE-BB4B-387BEA9BB332}" sibTransId="{CEFDF2E9-6053-4882-A012-482E8734A0C0}"/>
    <dgm:cxn modelId="{0DE19FBC-10C8-4F5B-8550-456EC224CCD3}" type="presOf" srcId="{253D4661-A949-4C93-BE5E-341C81A03F8A}" destId="{1A4E3915-5B5D-48BC-BB91-F93E8634F73B}" srcOrd="0" destOrd="0" presId="urn:microsoft.com/office/officeart/2011/layout/HexagonRadial"/>
    <dgm:cxn modelId="{06F79BD3-8776-492C-8638-ABA3D3A8FAB7}" type="presOf" srcId="{B2B5B243-0F02-419D-8290-60A285DF1321}" destId="{17EAC8A2-2308-4DF0-9B7E-85682C58A79A}" srcOrd="0" destOrd="0" presId="urn:microsoft.com/office/officeart/2011/layout/HexagonRadial"/>
    <dgm:cxn modelId="{6853FBEC-129F-4C99-B40A-7E4C76ED4646}" type="presOf" srcId="{4F6BDD3C-B2D9-4854-A75E-E91742D0B1BD}" destId="{29DD4354-818C-4817-B15F-C900950E845C}" srcOrd="0" destOrd="0" presId="urn:microsoft.com/office/officeart/2011/layout/HexagonRadial"/>
    <dgm:cxn modelId="{67295EF6-9ECD-4759-B69A-34D84F0DF7B2}" type="presOf" srcId="{14C39EB8-3992-4820-BBAD-6B9828507A5D}" destId="{CE992ECD-A404-4E2F-9CF1-CD5D243E6985}" srcOrd="0" destOrd="0" presId="urn:microsoft.com/office/officeart/2011/layout/HexagonRadial"/>
    <dgm:cxn modelId="{C5E5ABF6-A0BC-47BB-8E8C-314D139E3673}" srcId="{14C39EB8-3992-4820-BBAD-6B9828507A5D}" destId="{B2B5B243-0F02-419D-8290-60A285DF1321}" srcOrd="0" destOrd="0" parTransId="{84EDC4A7-05A4-4166-AD48-4A09B18F936D}" sibTransId="{D2B1A709-320B-420B-B849-E16D577FC725}"/>
    <dgm:cxn modelId="{AD8460FB-63C6-4106-9209-A7A27027C5E1}" srcId="{B2B5B243-0F02-419D-8290-60A285DF1321}" destId="{E03C777A-A0B2-4EFE-9364-C6BAF699673C}" srcOrd="2" destOrd="0" parTransId="{A4853450-8972-47A0-B87A-7946E7157070}" sibTransId="{00365056-16F8-4C32-B138-BF7BB11F899D}"/>
    <dgm:cxn modelId="{8D5C6BFF-85D9-47CC-B420-797A33B0EAF3}" srcId="{B2B5B243-0F02-419D-8290-60A285DF1321}" destId="{643FE516-19A7-41C2-887C-C5CED6E763F4}" srcOrd="5" destOrd="0" parTransId="{BDA99ABD-B3E1-4CBF-B003-C11D0CE0B1A1}" sibTransId="{EF917EDB-9A39-4855-A7C4-D8BB9924FC7B}"/>
    <dgm:cxn modelId="{EE82E67E-6601-4E63-9264-E70B7C33F365}" type="presParOf" srcId="{CE992ECD-A404-4E2F-9CF1-CD5D243E6985}" destId="{17EAC8A2-2308-4DF0-9B7E-85682C58A79A}" srcOrd="0" destOrd="0" presId="urn:microsoft.com/office/officeart/2011/layout/HexagonRadial"/>
    <dgm:cxn modelId="{9935684A-CDCE-4A13-B0F1-A55FA7EEC15F}" type="presParOf" srcId="{CE992ECD-A404-4E2F-9CF1-CD5D243E6985}" destId="{4E6810C6-21AA-4876-A939-3BA963CD967A}" srcOrd="1" destOrd="0" presId="urn:microsoft.com/office/officeart/2011/layout/HexagonRadial"/>
    <dgm:cxn modelId="{FCC7A2E9-ABA8-4BF9-9DE3-EE910674D820}" type="presParOf" srcId="{4E6810C6-21AA-4876-A939-3BA963CD967A}" destId="{F46765D5-72B7-417E-8EFB-74B6E86C2D8B}" srcOrd="0" destOrd="0" presId="urn:microsoft.com/office/officeart/2011/layout/HexagonRadial"/>
    <dgm:cxn modelId="{74F9D7A4-3CEA-4973-BF1E-54CCC8BBECFB}" type="presParOf" srcId="{CE992ECD-A404-4E2F-9CF1-CD5D243E6985}" destId="{29DD4354-818C-4817-B15F-C900950E845C}" srcOrd="2" destOrd="0" presId="urn:microsoft.com/office/officeart/2011/layout/HexagonRadial"/>
    <dgm:cxn modelId="{4DB7059A-61DE-4F02-84EB-E63C6339BB2B}" type="presParOf" srcId="{CE992ECD-A404-4E2F-9CF1-CD5D243E6985}" destId="{72C8C0E5-7E16-470D-812B-317E424F4442}" srcOrd="3" destOrd="0" presId="urn:microsoft.com/office/officeart/2011/layout/HexagonRadial"/>
    <dgm:cxn modelId="{B8A8886E-D76D-4CDE-9B14-87134F0A6E76}" type="presParOf" srcId="{72C8C0E5-7E16-470D-812B-317E424F4442}" destId="{301097DE-0E44-4153-A62C-B1A6046E9F6F}" srcOrd="0" destOrd="0" presId="urn:microsoft.com/office/officeart/2011/layout/HexagonRadial"/>
    <dgm:cxn modelId="{B70B2EF1-9B9E-486C-AC5E-59940D2FFF72}" type="presParOf" srcId="{CE992ECD-A404-4E2F-9CF1-CD5D243E6985}" destId="{6B72D3BB-916B-40D9-A290-B84D25B7FB47}" srcOrd="4" destOrd="0" presId="urn:microsoft.com/office/officeart/2011/layout/HexagonRadial"/>
    <dgm:cxn modelId="{068F61E9-0677-4D5C-839C-DF96B3F54BCB}" type="presParOf" srcId="{CE992ECD-A404-4E2F-9CF1-CD5D243E6985}" destId="{9C80D92E-24E9-49B2-9232-8D6060C63F88}" srcOrd="5" destOrd="0" presId="urn:microsoft.com/office/officeart/2011/layout/HexagonRadial"/>
    <dgm:cxn modelId="{154958AA-03A6-4A95-8E46-E5537591E403}" type="presParOf" srcId="{9C80D92E-24E9-49B2-9232-8D6060C63F88}" destId="{D376A9EB-7648-44CD-A520-26AD4C5A9D22}" srcOrd="0" destOrd="0" presId="urn:microsoft.com/office/officeart/2011/layout/HexagonRadial"/>
    <dgm:cxn modelId="{711DE4C2-0A51-49A5-8177-4C30180F5FF1}" type="presParOf" srcId="{CE992ECD-A404-4E2F-9CF1-CD5D243E6985}" destId="{11DBED1A-E8E2-40AF-9B6F-1D5ADB830D0E}" srcOrd="6" destOrd="0" presId="urn:microsoft.com/office/officeart/2011/layout/HexagonRadial"/>
    <dgm:cxn modelId="{7D42F6CE-210A-4DF2-A741-3EAE444D5694}" type="presParOf" srcId="{CE992ECD-A404-4E2F-9CF1-CD5D243E6985}" destId="{DAF7B4D8-4B6A-4DDB-8061-D1869BE95DCC}" srcOrd="7" destOrd="0" presId="urn:microsoft.com/office/officeart/2011/layout/HexagonRadial"/>
    <dgm:cxn modelId="{D3F5ABE2-F058-4E00-9A08-A5D4D54CFB04}" type="presParOf" srcId="{DAF7B4D8-4B6A-4DDB-8061-D1869BE95DCC}" destId="{C4FB77A0-EBBA-4FC5-AA42-365E032011FB}" srcOrd="0" destOrd="0" presId="urn:microsoft.com/office/officeart/2011/layout/HexagonRadial"/>
    <dgm:cxn modelId="{A625F0DD-F9EA-4A5D-8EC7-CA93D9F39954}" type="presParOf" srcId="{CE992ECD-A404-4E2F-9CF1-CD5D243E6985}" destId="{1A4E3915-5B5D-48BC-BB91-F93E8634F73B}" srcOrd="8" destOrd="0" presId="urn:microsoft.com/office/officeart/2011/layout/HexagonRadial"/>
    <dgm:cxn modelId="{B8B8059C-275E-4AE8-9927-3CCACB7CB4E6}" type="presParOf" srcId="{CE992ECD-A404-4E2F-9CF1-CD5D243E6985}" destId="{ABF0F343-D367-40DC-86AE-6C1A140CFDC3}" srcOrd="9" destOrd="0" presId="urn:microsoft.com/office/officeart/2011/layout/HexagonRadial"/>
    <dgm:cxn modelId="{5C41C696-992A-4313-8F60-BDCF8F87679E}" type="presParOf" srcId="{ABF0F343-D367-40DC-86AE-6C1A140CFDC3}" destId="{E86F0211-25FE-4436-9014-A3EBD0812466}" srcOrd="0" destOrd="0" presId="urn:microsoft.com/office/officeart/2011/layout/HexagonRadial"/>
    <dgm:cxn modelId="{7577386D-953E-4201-B0C3-3A9B4EB3A7D4}" type="presParOf" srcId="{CE992ECD-A404-4E2F-9CF1-CD5D243E6985}" destId="{04B4D707-527C-499D-8AC7-BC1F22910C6B}" srcOrd="10" destOrd="0" presId="urn:microsoft.com/office/officeart/2011/layout/HexagonRadial"/>
    <dgm:cxn modelId="{772A8068-A181-406C-849B-06705F0A7390}" type="presParOf" srcId="{CE992ECD-A404-4E2F-9CF1-CD5D243E6985}" destId="{0527FBB7-811E-4273-B974-3BB34AAA98AB}" srcOrd="11" destOrd="0" presId="urn:microsoft.com/office/officeart/2011/layout/HexagonRadial"/>
    <dgm:cxn modelId="{CB99DEDD-109E-4251-B5CC-5F144EBC4252}" type="presParOf" srcId="{0527FBB7-811E-4273-B974-3BB34AAA98AB}" destId="{965A7091-EE9A-45A9-8EC3-7E2BD706CE09}" srcOrd="0" destOrd="0" presId="urn:microsoft.com/office/officeart/2011/layout/HexagonRadial"/>
    <dgm:cxn modelId="{CD8CE985-049E-4616-9D36-0D00FF4037B6}" type="presParOf" srcId="{CE992ECD-A404-4E2F-9CF1-CD5D243E6985}" destId="{1A6C33AF-FB64-4780-A4BC-534A64ABB73F}" srcOrd="12" destOrd="0" presId="urn:microsoft.com/office/officeart/2011/layout/HexagonRadial"/>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475BA7-279D-48EA-A325-5DA42DF1315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A7F93E6-5867-4497-B722-97B7924CE779}">
      <dgm:prSet phldrT="[Text]" phldr="0"/>
      <dgm:spPr/>
      <dgm:t>
        <a:bodyPr/>
        <a:lstStyle/>
        <a:p>
          <a:r>
            <a:rPr lang="en-GB" dirty="0">
              <a:solidFill>
                <a:schemeClr val="bg2"/>
              </a:solidFill>
            </a:rPr>
            <a:t>WHITEBOARD</a:t>
          </a:r>
        </a:p>
      </dgm:t>
    </dgm:pt>
    <dgm:pt modelId="{7C0B798D-49CC-4D1B-922A-0B215DE7D083}" type="parTrans" cxnId="{EB69CF57-0F83-432B-BA06-8D5DB5E20F36}">
      <dgm:prSet/>
      <dgm:spPr/>
      <dgm:t>
        <a:bodyPr/>
        <a:lstStyle/>
        <a:p>
          <a:endParaRPr lang="en-GB">
            <a:solidFill>
              <a:schemeClr val="bg2"/>
            </a:solidFill>
          </a:endParaRPr>
        </a:p>
      </dgm:t>
    </dgm:pt>
    <dgm:pt modelId="{5723CE50-1208-4712-8130-96B346B4E934}" type="sibTrans" cxnId="{EB69CF57-0F83-432B-BA06-8D5DB5E20F36}">
      <dgm:prSet/>
      <dgm:spPr/>
      <dgm:t>
        <a:bodyPr/>
        <a:lstStyle/>
        <a:p>
          <a:endParaRPr lang="en-GB">
            <a:solidFill>
              <a:schemeClr val="bg2"/>
            </a:solidFill>
          </a:endParaRPr>
        </a:p>
      </dgm:t>
    </dgm:pt>
    <dgm:pt modelId="{BA569B9B-CB9C-4C49-853B-CB96CC7BBA2C}">
      <dgm:prSet phldrT="[Text]" phldr="0"/>
      <dgm:spPr/>
      <dgm:t>
        <a:bodyPr/>
        <a:lstStyle/>
        <a:p>
          <a:r>
            <a:rPr lang="en-GB" dirty="0">
              <a:solidFill>
                <a:schemeClr val="bg2"/>
              </a:solidFill>
            </a:rPr>
            <a:t>BREAKOUT ROOMS</a:t>
          </a:r>
        </a:p>
      </dgm:t>
    </dgm:pt>
    <dgm:pt modelId="{9BB682DA-3F7E-4794-BAB8-D8C0CA4F75CA}" type="parTrans" cxnId="{B2F57B42-2D93-42E1-BED4-908092EDB34D}">
      <dgm:prSet/>
      <dgm:spPr/>
      <dgm:t>
        <a:bodyPr/>
        <a:lstStyle/>
        <a:p>
          <a:endParaRPr lang="en-GB">
            <a:solidFill>
              <a:schemeClr val="bg2"/>
            </a:solidFill>
          </a:endParaRPr>
        </a:p>
      </dgm:t>
    </dgm:pt>
    <dgm:pt modelId="{2E5BB6F7-4791-49BA-844D-C568A97CE7C4}" type="sibTrans" cxnId="{B2F57B42-2D93-42E1-BED4-908092EDB34D}">
      <dgm:prSet/>
      <dgm:spPr/>
      <dgm:t>
        <a:bodyPr/>
        <a:lstStyle/>
        <a:p>
          <a:endParaRPr lang="en-GB">
            <a:solidFill>
              <a:schemeClr val="bg2"/>
            </a:solidFill>
          </a:endParaRPr>
        </a:p>
      </dgm:t>
    </dgm:pt>
    <dgm:pt modelId="{2982A000-8919-4637-88B3-2BC2FB55DE68}">
      <dgm:prSet phldrT="[Text]" phldr="0"/>
      <dgm:spPr/>
      <dgm:t>
        <a:bodyPr/>
        <a:lstStyle/>
        <a:p>
          <a:r>
            <a:rPr lang="en-GB" dirty="0">
              <a:solidFill>
                <a:schemeClr val="bg2"/>
              </a:solidFill>
            </a:rPr>
            <a:t>WEBINARS AND LIVE EVENTS</a:t>
          </a:r>
        </a:p>
      </dgm:t>
    </dgm:pt>
    <dgm:pt modelId="{2DD4393D-9E00-4496-9B2F-5304B61291C5}" type="parTrans" cxnId="{8E338AEC-E9CC-4120-932B-90EF619B1141}">
      <dgm:prSet/>
      <dgm:spPr/>
      <dgm:t>
        <a:bodyPr/>
        <a:lstStyle/>
        <a:p>
          <a:endParaRPr lang="en-GB">
            <a:solidFill>
              <a:schemeClr val="bg2"/>
            </a:solidFill>
          </a:endParaRPr>
        </a:p>
      </dgm:t>
    </dgm:pt>
    <dgm:pt modelId="{1552043A-1BA7-4AE7-A7EE-2E0D3D1B7639}" type="sibTrans" cxnId="{8E338AEC-E9CC-4120-932B-90EF619B1141}">
      <dgm:prSet/>
      <dgm:spPr/>
      <dgm:t>
        <a:bodyPr/>
        <a:lstStyle/>
        <a:p>
          <a:endParaRPr lang="en-GB">
            <a:solidFill>
              <a:schemeClr val="bg2"/>
            </a:solidFill>
          </a:endParaRPr>
        </a:p>
      </dgm:t>
    </dgm:pt>
    <dgm:pt modelId="{AD7982C7-7988-496A-9DE7-74E28FB6A626}">
      <dgm:prSet phldrT="[Text]" phldr="0"/>
      <dgm:spPr/>
      <dgm:t>
        <a:bodyPr/>
        <a:lstStyle/>
        <a:p>
          <a:r>
            <a:rPr lang="en-GB" dirty="0">
              <a:solidFill>
                <a:schemeClr val="bg2"/>
              </a:solidFill>
            </a:rPr>
            <a:t>CUSTOM TABS</a:t>
          </a:r>
        </a:p>
      </dgm:t>
    </dgm:pt>
    <dgm:pt modelId="{8AACAAB6-9EE6-43FF-8569-7C808F899CB4}" type="parTrans" cxnId="{CD47D622-496E-4F57-94C7-B2FAD248E6D3}">
      <dgm:prSet/>
      <dgm:spPr/>
      <dgm:t>
        <a:bodyPr/>
        <a:lstStyle/>
        <a:p>
          <a:endParaRPr lang="en-GB">
            <a:solidFill>
              <a:schemeClr val="bg2"/>
            </a:solidFill>
          </a:endParaRPr>
        </a:p>
      </dgm:t>
    </dgm:pt>
    <dgm:pt modelId="{2E332E02-80CB-4D96-A82F-A6D59A79BEEF}" type="sibTrans" cxnId="{CD47D622-496E-4F57-94C7-B2FAD248E6D3}">
      <dgm:prSet/>
      <dgm:spPr/>
      <dgm:t>
        <a:bodyPr/>
        <a:lstStyle/>
        <a:p>
          <a:endParaRPr lang="en-GB">
            <a:solidFill>
              <a:schemeClr val="bg2"/>
            </a:solidFill>
          </a:endParaRPr>
        </a:p>
      </dgm:t>
    </dgm:pt>
    <dgm:pt modelId="{E1448E17-502C-41CE-BCD2-CF7DB843B1C0}">
      <dgm:prSet phldrT="[Text]" phldr="0"/>
      <dgm:spPr/>
      <dgm:t>
        <a:bodyPr/>
        <a:lstStyle/>
        <a:p>
          <a:r>
            <a:rPr lang="en-GB">
              <a:solidFill>
                <a:schemeClr val="bg2"/>
              </a:solidFill>
            </a:rPr>
            <a:t>POWER APPS</a:t>
          </a:r>
          <a:endParaRPr lang="en-GB" dirty="0">
            <a:solidFill>
              <a:schemeClr val="bg2"/>
            </a:solidFill>
          </a:endParaRPr>
        </a:p>
      </dgm:t>
    </dgm:pt>
    <dgm:pt modelId="{4B12B907-C5C7-457F-9EDE-1B01C9D992A1}" type="parTrans" cxnId="{75D706EA-47B8-4608-9598-13B965D14AA6}">
      <dgm:prSet/>
      <dgm:spPr/>
      <dgm:t>
        <a:bodyPr/>
        <a:lstStyle/>
        <a:p>
          <a:endParaRPr lang="en-GB">
            <a:solidFill>
              <a:schemeClr val="bg2"/>
            </a:solidFill>
          </a:endParaRPr>
        </a:p>
      </dgm:t>
    </dgm:pt>
    <dgm:pt modelId="{C165FBD4-14DF-4C57-A424-F2F1178C3800}" type="sibTrans" cxnId="{75D706EA-47B8-4608-9598-13B965D14AA6}">
      <dgm:prSet/>
      <dgm:spPr/>
      <dgm:t>
        <a:bodyPr/>
        <a:lstStyle/>
        <a:p>
          <a:endParaRPr lang="en-GB">
            <a:solidFill>
              <a:schemeClr val="bg2"/>
            </a:solidFill>
          </a:endParaRPr>
        </a:p>
      </dgm:t>
    </dgm:pt>
    <dgm:pt modelId="{4F3CB82B-E791-4770-BCDB-A446BB7C360B}" type="pres">
      <dgm:prSet presAssocID="{AC475BA7-279D-48EA-A325-5DA42DF1315C}" presName="diagram" presStyleCnt="0">
        <dgm:presLayoutVars>
          <dgm:dir/>
          <dgm:resizeHandles val="exact"/>
        </dgm:presLayoutVars>
      </dgm:prSet>
      <dgm:spPr/>
    </dgm:pt>
    <dgm:pt modelId="{6BC91483-C863-429E-A6D4-5DCC047C4B9A}" type="pres">
      <dgm:prSet presAssocID="{4A7F93E6-5867-4497-B722-97B7924CE779}" presName="node" presStyleLbl="node1" presStyleIdx="0" presStyleCnt="5" custLinFactNeighborX="-2606" custLinFactNeighborY="2266">
        <dgm:presLayoutVars>
          <dgm:bulletEnabled val="1"/>
        </dgm:presLayoutVars>
      </dgm:prSet>
      <dgm:spPr/>
    </dgm:pt>
    <dgm:pt modelId="{4415BFB8-95A2-4B9B-93DF-FF174F4AF861}" type="pres">
      <dgm:prSet presAssocID="{5723CE50-1208-4712-8130-96B346B4E934}" presName="sibTrans" presStyleCnt="0"/>
      <dgm:spPr/>
    </dgm:pt>
    <dgm:pt modelId="{5D69888B-F6DC-4EF0-91AC-C817CBE6EE0A}" type="pres">
      <dgm:prSet presAssocID="{BA569B9B-CB9C-4C49-853B-CB96CC7BBA2C}" presName="node" presStyleLbl="node1" presStyleIdx="1" presStyleCnt="5">
        <dgm:presLayoutVars>
          <dgm:bulletEnabled val="1"/>
        </dgm:presLayoutVars>
      </dgm:prSet>
      <dgm:spPr/>
    </dgm:pt>
    <dgm:pt modelId="{B9E1D8E7-AFA7-4808-AF2E-3893E24A06D8}" type="pres">
      <dgm:prSet presAssocID="{2E5BB6F7-4791-49BA-844D-C568A97CE7C4}" presName="sibTrans" presStyleCnt="0"/>
      <dgm:spPr/>
    </dgm:pt>
    <dgm:pt modelId="{1356B81B-D00B-4353-BE77-DEC242EE873A}" type="pres">
      <dgm:prSet presAssocID="{2982A000-8919-4637-88B3-2BC2FB55DE68}" presName="node" presStyleLbl="node1" presStyleIdx="2" presStyleCnt="5" custLinFactNeighborX="-2102" custLinFactNeighborY="-252">
        <dgm:presLayoutVars>
          <dgm:bulletEnabled val="1"/>
        </dgm:presLayoutVars>
      </dgm:prSet>
      <dgm:spPr/>
    </dgm:pt>
    <dgm:pt modelId="{C5303EB0-0AD2-4CCD-B458-14FA1B8AE605}" type="pres">
      <dgm:prSet presAssocID="{1552043A-1BA7-4AE7-A7EE-2E0D3D1B7639}" presName="sibTrans" presStyleCnt="0"/>
      <dgm:spPr/>
    </dgm:pt>
    <dgm:pt modelId="{95B0C26E-8115-4826-A5B1-67724109A16D}" type="pres">
      <dgm:prSet presAssocID="{AD7982C7-7988-496A-9DE7-74E28FB6A626}" presName="node" presStyleLbl="node1" presStyleIdx="3" presStyleCnt="5">
        <dgm:presLayoutVars>
          <dgm:bulletEnabled val="1"/>
        </dgm:presLayoutVars>
      </dgm:prSet>
      <dgm:spPr/>
    </dgm:pt>
    <dgm:pt modelId="{3949E157-2662-4B15-905C-2C610CAB8F3A}" type="pres">
      <dgm:prSet presAssocID="{2E332E02-80CB-4D96-A82F-A6D59A79BEEF}" presName="sibTrans" presStyleCnt="0"/>
      <dgm:spPr/>
    </dgm:pt>
    <dgm:pt modelId="{73BB60A7-FEF5-4DB1-AC0C-25CFE9E33735}" type="pres">
      <dgm:prSet presAssocID="{E1448E17-502C-41CE-BCD2-CF7DB843B1C0}" presName="node" presStyleLbl="node1" presStyleIdx="4" presStyleCnt="5">
        <dgm:presLayoutVars>
          <dgm:bulletEnabled val="1"/>
        </dgm:presLayoutVars>
      </dgm:prSet>
      <dgm:spPr/>
    </dgm:pt>
  </dgm:ptLst>
  <dgm:cxnLst>
    <dgm:cxn modelId="{5E3BEE1A-42CE-493A-896F-8F93606733EB}" type="presOf" srcId="{AD7982C7-7988-496A-9DE7-74E28FB6A626}" destId="{95B0C26E-8115-4826-A5B1-67724109A16D}" srcOrd="0" destOrd="0" presId="urn:microsoft.com/office/officeart/2005/8/layout/default"/>
    <dgm:cxn modelId="{CD47D622-496E-4F57-94C7-B2FAD248E6D3}" srcId="{AC475BA7-279D-48EA-A325-5DA42DF1315C}" destId="{AD7982C7-7988-496A-9DE7-74E28FB6A626}" srcOrd="3" destOrd="0" parTransId="{8AACAAB6-9EE6-43FF-8569-7C808F899CB4}" sibTransId="{2E332E02-80CB-4D96-A82F-A6D59A79BEEF}"/>
    <dgm:cxn modelId="{9EFE6625-18E6-43B8-AF82-BA9E41130038}" type="presOf" srcId="{E1448E17-502C-41CE-BCD2-CF7DB843B1C0}" destId="{73BB60A7-FEF5-4DB1-AC0C-25CFE9E33735}" srcOrd="0" destOrd="0" presId="urn:microsoft.com/office/officeart/2005/8/layout/default"/>
    <dgm:cxn modelId="{6696FC2C-EEE7-4D23-83AD-07451B7586CE}" type="presOf" srcId="{AC475BA7-279D-48EA-A325-5DA42DF1315C}" destId="{4F3CB82B-E791-4770-BCDB-A446BB7C360B}" srcOrd="0" destOrd="0" presId="urn:microsoft.com/office/officeart/2005/8/layout/default"/>
    <dgm:cxn modelId="{B2F57B42-2D93-42E1-BED4-908092EDB34D}" srcId="{AC475BA7-279D-48EA-A325-5DA42DF1315C}" destId="{BA569B9B-CB9C-4C49-853B-CB96CC7BBA2C}" srcOrd="1" destOrd="0" parTransId="{9BB682DA-3F7E-4794-BAB8-D8C0CA4F75CA}" sibTransId="{2E5BB6F7-4791-49BA-844D-C568A97CE7C4}"/>
    <dgm:cxn modelId="{9979CE6F-4602-489B-93BE-FD24B7082F8E}" type="presOf" srcId="{4A7F93E6-5867-4497-B722-97B7924CE779}" destId="{6BC91483-C863-429E-A6D4-5DCC047C4B9A}" srcOrd="0" destOrd="0" presId="urn:microsoft.com/office/officeart/2005/8/layout/default"/>
    <dgm:cxn modelId="{EB69CF57-0F83-432B-BA06-8D5DB5E20F36}" srcId="{AC475BA7-279D-48EA-A325-5DA42DF1315C}" destId="{4A7F93E6-5867-4497-B722-97B7924CE779}" srcOrd="0" destOrd="0" parTransId="{7C0B798D-49CC-4D1B-922A-0B215DE7D083}" sibTransId="{5723CE50-1208-4712-8130-96B346B4E934}"/>
    <dgm:cxn modelId="{7283108A-816B-4578-B14F-C63BF4591AB0}" type="presOf" srcId="{BA569B9B-CB9C-4C49-853B-CB96CC7BBA2C}" destId="{5D69888B-F6DC-4EF0-91AC-C817CBE6EE0A}" srcOrd="0" destOrd="0" presId="urn:microsoft.com/office/officeart/2005/8/layout/default"/>
    <dgm:cxn modelId="{3F65D78C-B1D8-4149-940B-D11ADEE8C487}" type="presOf" srcId="{2982A000-8919-4637-88B3-2BC2FB55DE68}" destId="{1356B81B-D00B-4353-BE77-DEC242EE873A}" srcOrd="0" destOrd="0" presId="urn:microsoft.com/office/officeart/2005/8/layout/default"/>
    <dgm:cxn modelId="{75D706EA-47B8-4608-9598-13B965D14AA6}" srcId="{AC475BA7-279D-48EA-A325-5DA42DF1315C}" destId="{E1448E17-502C-41CE-BCD2-CF7DB843B1C0}" srcOrd="4" destOrd="0" parTransId="{4B12B907-C5C7-457F-9EDE-1B01C9D992A1}" sibTransId="{C165FBD4-14DF-4C57-A424-F2F1178C3800}"/>
    <dgm:cxn modelId="{8E338AEC-E9CC-4120-932B-90EF619B1141}" srcId="{AC475BA7-279D-48EA-A325-5DA42DF1315C}" destId="{2982A000-8919-4637-88B3-2BC2FB55DE68}" srcOrd="2" destOrd="0" parTransId="{2DD4393D-9E00-4496-9B2F-5304B61291C5}" sibTransId="{1552043A-1BA7-4AE7-A7EE-2E0D3D1B7639}"/>
    <dgm:cxn modelId="{8158B855-E8DA-49E6-8E52-6D66F170C850}" type="presParOf" srcId="{4F3CB82B-E791-4770-BCDB-A446BB7C360B}" destId="{6BC91483-C863-429E-A6D4-5DCC047C4B9A}" srcOrd="0" destOrd="0" presId="urn:microsoft.com/office/officeart/2005/8/layout/default"/>
    <dgm:cxn modelId="{A27AA306-7C55-4956-B9DF-14BC9C695210}" type="presParOf" srcId="{4F3CB82B-E791-4770-BCDB-A446BB7C360B}" destId="{4415BFB8-95A2-4B9B-93DF-FF174F4AF861}" srcOrd="1" destOrd="0" presId="urn:microsoft.com/office/officeart/2005/8/layout/default"/>
    <dgm:cxn modelId="{99BB828E-EC2F-4826-9F56-CD8A57A49CA8}" type="presParOf" srcId="{4F3CB82B-E791-4770-BCDB-A446BB7C360B}" destId="{5D69888B-F6DC-4EF0-91AC-C817CBE6EE0A}" srcOrd="2" destOrd="0" presId="urn:microsoft.com/office/officeart/2005/8/layout/default"/>
    <dgm:cxn modelId="{51CB4497-A2C2-4F3F-9C91-4A7E0AEDFA8E}" type="presParOf" srcId="{4F3CB82B-E791-4770-BCDB-A446BB7C360B}" destId="{B9E1D8E7-AFA7-4808-AF2E-3893E24A06D8}" srcOrd="3" destOrd="0" presId="urn:microsoft.com/office/officeart/2005/8/layout/default"/>
    <dgm:cxn modelId="{35F5CCBC-0FBF-4B87-BF59-90E35380D2BE}" type="presParOf" srcId="{4F3CB82B-E791-4770-BCDB-A446BB7C360B}" destId="{1356B81B-D00B-4353-BE77-DEC242EE873A}" srcOrd="4" destOrd="0" presId="urn:microsoft.com/office/officeart/2005/8/layout/default"/>
    <dgm:cxn modelId="{E09CAFCC-7DF1-4F2F-9EF2-931A6562F963}" type="presParOf" srcId="{4F3CB82B-E791-4770-BCDB-A446BB7C360B}" destId="{C5303EB0-0AD2-4CCD-B458-14FA1B8AE605}" srcOrd="5" destOrd="0" presId="urn:microsoft.com/office/officeart/2005/8/layout/default"/>
    <dgm:cxn modelId="{2EECD658-84E6-4E13-99F9-D75FAC58EC26}" type="presParOf" srcId="{4F3CB82B-E791-4770-BCDB-A446BB7C360B}" destId="{95B0C26E-8115-4826-A5B1-67724109A16D}" srcOrd="6" destOrd="0" presId="urn:microsoft.com/office/officeart/2005/8/layout/default"/>
    <dgm:cxn modelId="{85B6E172-DCC3-47E5-BC3D-D8CDEE6ADC5A}" type="presParOf" srcId="{4F3CB82B-E791-4770-BCDB-A446BB7C360B}" destId="{3949E157-2662-4B15-905C-2C610CAB8F3A}" srcOrd="7" destOrd="0" presId="urn:microsoft.com/office/officeart/2005/8/layout/default"/>
    <dgm:cxn modelId="{1F1F1E8A-FF39-4A83-AF3B-540745D02017}" type="presParOf" srcId="{4F3CB82B-E791-4770-BCDB-A446BB7C360B}" destId="{73BB60A7-FEF5-4DB1-AC0C-25CFE9E33735}" srcOrd="8" destOrd="0" presId="urn:microsoft.com/office/officeart/2005/8/layout/default"/>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AC8A2-2308-4DF0-9B7E-85682C58A79A}">
      <dsp:nvSpPr>
        <dsp:cNvPr id="0" name=""/>
        <dsp:cNvSpPr/>
      </dsp:nvSpPr>
      <dsp:spPr>
        <a:xfrm>
          <a:off x="924678" y="947742"/>
          <a:ext cx="1245725" cy="1077603"/>
        </a:xfrm>
        <a:prstGeom prst="hexagon">
          <a:avLst>
            <a:gd name="adj" fmla="val 28570"/>
            <a:gd name="vf" fmla="val 11547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CALL</a:t>
          </a:r>
        </a:p>
      </dsp:txBody>
      <dsp:txXfrm>
        <a:off x="1131112" y="1126316"/>
        <a:ext cx="832857" cy="720455"/>
      </dsp:txXfrm>
    </dsp:sp>
    <dsp:sp modelId="{301097DE-0E44-4153-A62C-B1A6046E9F6F}">
      <dsp:nvSpPr>
        <dsp:cNvPr id="0" name=""/>
        <dsp:cNvSpPr/>
      </dsp:nvSpPr>
      <dsp:spPr>
        <a:xfrm>
          <a:off x="1728983" y="464520"/>
          <a:ext cx="470008" cy="404974"/>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DD4354-818C-4817-B15F-C900950E845C}">
      <dsp:nvSpPr>
        <dsp:cNvPr id="0" name=""/>
        <dsp:cNvSpPr/>
      </dsp:nvSpPr>
      <dsp:spPr>
        <a:xfrm>
          <a:off x="1063669" y="0"/>
          <a:ext cx="1020863" cy="883166"/>
        </a:xfrm>
        <a:prstGeom prst="hexagon">
          <a:avLst>
            <a:gd name="adj" fmla="val 28570"/>
            <a:gd name="vf" fmla="val 11547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OPEN MICROSOFT TEAMS</a:t>
          </a:r>
        </a:p>
      </dsp:txBody>
      <dsp:txXfrm>
        <a:off x="1232848" y="146359"/>
        <a:ext cx="682505" cy="590448"/>
      </dsp:txXfrm>
    </dsp:sp>
    <dsp:sp modelId="{D376A9EB-7648-44CD-A520-26AD4C5A9D22}">
      <dsp:nvSpPr>
        <dsp:cNvPr id="0" name=""/>
        <dsp:cNvSpPr/>
      </dsp:nvSpPr>
      <dsp:spPr>
        <a:xfrm>
          <a:off x="2277520" y="1221607"/>
          <a:ext cx="470008" cy="404974"/>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72D3BB-916B-40D9-A290-B84D25B7FB47}">
      <dsp:nvSpPr>
        <dsp:cNvPr id="0" name=""/>
        <dsp:cNvSpPr/>
      </dsp:nvSpPr>
      <dsp:spPr>
        <a:xfrm>
          <a:off x="1999919" y="543206"/>
          <a:ext cx="1020863" cy="883166"/>
        </a:xfrm>
        <a:prstGeom prst="hexagon">
          <a:avLst>
            <a:gd name="adj" fmla="val 28570"/>
            <a:gd name="vf" fmla="val 115470"/>
          </a:avLst>
        </a:prstGeom>
        <a:solidFill>
          <a:schemeClr val="accent5">
            <a:hueOff val="1675081"/>
            <a:satOff val="179"/>
            <a:lumOff val="-345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FIND CONTACTS</a:t>
          </a:r>
        </a:p>
      </dsp:txBody>
      <dsp:txXfrm>
        <a:off x="2169098" y="689565"/>
        <a:ext cx="682505" cy="590448"/>
      </dsp:txXfrm>
    </dsp:sp>
    <dsp:sp modelId="{C4FB77A0-EBBA-4FC5-AA42-365E032011FB}">
      <dsp:nvSpPr>
        <dsp:cNvPr id="0" name=""/>
        <dsp:cNvSpPr/>
      </dsp:nvSpPr>
      <dsp:spPr>
        <a:xfrm>
          <a:off x="1896471" y="2076216"/>
          <a:ext cx="470008" cy="404974"/>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DBED1A-E8E2-40AF-9B6F-1D5ADB830D0E}">
      <dsp:nvSpPr>
        <dsp:cNvPr id="0" name=""/>
        <dsp:cNvSpPr/>
      </dsp:nvSpPr>
      <dsp:spPr>
        <a:xfrm>
          <a:off x="1999919" y="1611087"/>
          <a:ext cx="1020863" cy="883166"/>
        </a:xfrm>
        <a:prstGeom prst="hexagon">
          <a:avLst>
            <a:gd name="adj" fmla="val 28570"/>
            <a:gd name="vf" fmla="val 115470"/>
          </a:avLst>
        </a:prstGeom>
        <a:solidFill>
          <a:schemeClr val="accent5">
            <a:hueOff val="3350161"/>
            <a:satOff val="359"/>
            <a:lumOff val="-69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OPEN CALENDER</a:t>
          </a:r>
        </a:p>
      </dsp:txBody>
      <dsp:txXfrm>
        <a:off x="2169098" y="1757446"/>
        <a:ext cx="682505" cy="590448"/>
      </dsp:txXfrm>
    </dsp:sp>
    <dsp:sp modelId="{E86F0211-25FE-4436-9014-A3EBD0812466}">
      <dsp:nvSpPr>
        <dsp:cNvPr id="0" name=""/>
        <dsp:cNvSpPr/>
      </dsp:nvSpPr>
      <dsp:spPr>
        <a:xfrm>
          <a:off x="951238" y="2164927"/>
          <a:ext cx="470008" cy="404974"/>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4E3915-5B5D-48BC-BB91-F93E8634F73B}">
      <dsp:nvSpPr>
        <dsp:cNvPr id="0" name=""/>
        <dsp:cNvSpPr/>
      </dsp:nvSpPr>
      <dsp:spPr>
        <a:xfrm>
          <a:off x="1063669" y="2154902"/>
          <a:ext cx="1020863" cy="883166"/>
        </a:xfrm>
        <a:prstGeom prst="hexagon">
          <a:avLst>
            <a:gd name="adj" fmla="val 28570"/>
            <a:gd name="vf" fmla="val 115470"/>
          </a:avLst>
        </a:prstGeom>
        <a:solidFill>
          <a:schemeClr val="accent5">
            <a:hueOff val="5025242"/>
            <a:satOff val="538"/>
            <a:lumOff val="-103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ARRANGE DATE AND TIME</a:t>
          </a:r>
        </a:p>
      </dsp:txBody>
      <dsp:txXfrm>
        <a:off x="1232848" y="2301261"/>
        <a:ext cx="682505" cy="590448"/>
      </dsp:txXfrm>
    </dsp:sp>
    <dsp:sp modelId="{965A7091-EE9A-45A9-8EC3-7E2BD706CE09}">
      <dsp:nvSpPr>
        <dsp:cNvPr id="0" name=""/>
        <dsp:cNvSpPr/>
      </dsp:nvSpPr>
      <dsp:spPr>
        <a:xfrm>
          <a:off x="393719" y="1408144"/>
          <a:ext cx="470008" cy="404974"/>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B4D707-527C-499D-8AC7-BC1F22910C6B}">
      <dsp:nvSpPr>
        <dsp:cNvPr id="0" name=""/>
        <dsp:cNvSpPr/>
      </dsp:nvSpPr>
      <dsp:spPr>
        <a:xfrm>
          <a:off x="123072" y="1611695"/>
          <a:ext cx="1020863" cy="883166"/>
        </a:xfrm>
        <a:prstGeom prst="hexagon">
          <a:avLst>
            <a:gd name="adj" fmla="val 28570"/>
            <a:gd name="vf" fmla="val 115470"/>
          </a:avLst>
        </a:prstGeom>
        <a:solidFill>
          <a:schemeClr val="accent5">
            <a:hueOff val="6700322"/>
            <a:satOff val="718"/>
            <a:lumOff val="-13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CREATE OR JOIN A MEETING</a:t>
          </a:r>
        </a:p>
      </dsp:txBody>
      <dsp:txXfrm>
        <a:off x="292251" y="1758054"/>
        <a:ext cx="682505" cy="590448"/>
      </dsp:txXfrm>
    </dsp:sp>
    <dsp:sp modelId="{1A6C33AF-FB64-4780-A4BC-534A64ABB73F}">
      <dsp:nvSpPr>
        <dsp:cNvPr id="0" name=""/>
        <dsp:cNvSpPr/>
      </dsp:nvSpPr>
      <dsp:spPr>
        <a:xfrm>
          <a:off x="123072" y="541991"/>
          <a:ext cx="1020863" cy="883166"/>
        </a:xfrm>
        <a:prstGeom prst="hexagon">
          <a:avLst>
            <a:gd name="adj" fmla="val 28570"/>
            <a:gd name="vf" fmla="val 115470"/>
          </a:avLst>
        </a:prstGeom>
        <a:solidFill>
          <a:schemeClr val="accent5">
            <a:hueOff val="8375403"/>
            <a:satOff val="897"/>
            <a:lumOff val="-172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SEND OR ACCEPT INVITATION</a:t>
          </a:r>
          <a:endParaRPr lang="en-GB" sz="900" kern="1200" dirty="0"/>
        </a:p>
      </dsp:txBody>
      <dsp:txXfrm>
        <a:off x="292251" y="688350"/>
        <a:ext cx="682505" cy="5904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C91483-C863-429E-A6D4-5DCC047C4B9A}">
      <dsp:nvSpPr>
        <dsp:cNvPr id="0" name=""/>
        <dsp:cNvSpPr/>
      </dsp:nvSpPr>
      <dsp:spPr>
        <a:xfrm>
          <a:off x="0" y="376637"/>
          <a:ext cx="1116401" cy="66984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bg2"/>
              </a:solidFill>
            </a:rPr>
            <a:t>WHITEBOARD</a:t>
          </a:r>
        </a:p>
      </dsp:txBody>
      <dsp:txXfrm>
        <a:off x="0" y="376637"/>
        <a:ext cx="1116401" cy="669840"/>
      </dsp:txXfrm>
    </dsp:sp>
    <dsp:sp modelId="{5D69888B-F6DC-4EF0-91AC-C817CBE6EE0A}">
      <dsp:nvSpPr>
        <dsp:cNvPr id="0" name=""/>
        <dsp:cNvSpPr/>
      </dsp:nvSpPr>
      <dsp:spPr>
        <a:xfrm>
          <a:off x="1228041" y="361458"/>
          <a:ext cx="1116401" cy="66984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bg2"/>
              </a:solidFill>
            </a:rPr>
            <a:t>BREAKOUT ROOMS</a:t>
          </a:r>
        </a:p>
      </dsp:txBody>
      <dsp:txXfrm>
        <a:off x="1228041" y="361458"/>
        <a:ext cx="1116401" cy="669840"/>
      </dsp:txXfrm>
    </dsp:sp>
    <dsp:sp modelId="{1356B81B-D00B-4353-BE77-DEC242EE873A}">
      <dsp:nvSpPr>
        <dsp:cNvPr id="0" name=""/>
        <dsp:cNvSpPr/>
      </dsp:nvSpPr>
      <dsp:spPr>
        <a:xfrm>
          <a:off x="2432616" y="359770"/>
          <a:ext cx="1116401" cy="66984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bg2"/>
              </a:solidFill>
            </a:rPr>
            <a:t>WEBINARS AND LIVE EVENTS</a:t>
          </a:r>
        </a:p>
      </dsp:txBody>
      <dsp:txXfrm>
        <a:off x="2432616" y="359770"/>
        <a:ext cx="1116401" cy="669840"/>
      </dsp:txXfrm>
    </dsp:sp>
    <dsp:sp modelId="{95B0C26E-8115-4826-A5B1-67724109A16D}">
      <dsp:nvSpPr>
        <dsp:cNvPr id="0" name=""/>
        <dsp:cNvSpPr/>
      </dsp:nvSpPr>
      <dsp:spPr>
        <a:xfrm>
          <a:off x="614020" y="1142940"/>
          <a:ext cx="1116401" cy="66984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bg2"/>
              </a:solidFill>
            </a:rPr>
            <a:t>CUSTOM TABS</a:t>
          </a:r>
        </a:p>
      </dsp:txBody>
      <dsp:txXfrm>
        <a:off x="614020" y="1142940"/>
        <a:ext cx="1116401" cy="669840"/>
      </dsp:txXfrm>
    </dsp:sp>
    <dsp:sp modelId="{73BB60A7-FEF5-4DB1-AC0C-25CFE9E33735}">
      <dsp:nvSpPr>
        <dsp:cNvPr id="0" name=""/>
        <dsp:cNvSpPr/>
      </dsp:nvSpPr>
      <dsp:spPr>
        <a:xfrm>
          <a:off x="1842062" y="1142940"/>
          <a:ext cx="1116401" cy="66984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solidFill>
                <a:schemeClr val="bg2"/>
              </a:solidFill>
            </a:rPr>
            <a:t>POWER APPS</a:t>
          </a:r>
          <a:endParaRPr lang="en-GB" sz="1300" kern="1200" dirty="0">
            <a:solidFill>
              <a:schemeClr val="bg2"/>
            </a:solidFill>
          </a:endParaRPr>
        </a:p>
      </dsp:txBody>
      <dsp:txXfrm>
        <a:off x="1842062" y="1142940"/>
        <a:ext cx="1116401" cy="669840"/>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2/28/2026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00872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2/28/2026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52593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2/28/2026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29582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2/28/2026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523625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2/28/2026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0737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2/28/2026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34248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2/28/2026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57057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2/28/2026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71012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2/28/2026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13166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2/28/2026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68670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2/28/2026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3626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2/28/2026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44644557"/>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QuickStyle" Target="../diagrams/quickStyle2.xml"/><Relationship Id="rId3" Type="http://schemas.openxmlformats.org/officeDocument/2006/relationships/image" Target="../media/image2.png"/><Relationship Id="rId7" Type="http://schemas.openxmlformats.org/officeDocument/2006/relationships/diagramQuickStyle" Target="../diagrams/quickStyle1.xml"/><Relationship Id="rId12" Type="http://schemas.openxmlformats.org/officeDocument/2006/relationships/diagramLayout" Target="../diagrams/layout2.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Layout" Target="../diagrams/layout1.xml"/><Relationship Id="rId11" Type="http://schemas.openxmlformats.org/officeDocument/2006/relationships/diagramData" Target="../diagrams/data2.xml"/><Relationship Id="rId5" Type="http://schemas.openxmlformats.org/officeDocument/2006/relationships/diagramData" Target="../diagrams/data1.xml"/><Relationship Id="rId15" Type="http://schemas.microsoft.com/office/2007/relationships/diagramDrawing" Target="../diagrams/drawing2.xml"/><Relationship Id="rId10" Type="http://schemas.openxmlformats.org/officeDocument/2006/relationships/image" Target="../media/image3.jpeg"/><Relationship Id="rId4" Type="http://schemas.openxmlformats.org/officeDocument/2006/relationships/hyperlink" Target="https://lthub.ubc.ca/guides/microsoft-teams-instructor-guide/" TargetMode="External"/><Relationship Id="rId9" Type="http://schemas.microsoft.com/office/2007/relationships/diagramDrawing" Target="../diagrams/drawing1.xml"/><Relationship Id="rId14" Type="http://schemas.openxmlformats.org/officeDocument/2006/relationships/diagramColors" Target="../diagrams/colors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BEC44CD-E290-4D60-A056-5BA05B182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500090E5-FB59-F975-2ED0-B48D5A25C227}"/>
              </a:ext>
            </a:extLst>
          </p:cNvPr>
          <p:cNvPicPr>
            <a:picLocks noChangeAspect="1"/>
          </p:cNvPicPr>
          <p:nvPr/>
        </p:nvPicPr>
        <p:blipFill>
          <a:blip r:embed="rId2">
            <a:alphaModFix amt="40000"/>
          </a:blip>
          <a:srcRect t="1747"/>
          <a:stretch>
            <a:fillRect/>
          </a:stretch>
        </p:blipFill>
        <p:spPr>
          <a:xfrm>
            <a:off x="-1" y="121917"/>
            <a:ext cx="12192001" cy="6858001"/>
          </a:xfrm>
          <a:prstGeom prst="rect">
            <a:avLst/>
          </a:prstGeom>
        </p:spPr>
      </p:pic>
      <p:sp>
        <p:nvSpPr>
          <p:cNvPr id="2" name="Title 1">
            <a:extLst>
              <a:ext uri="{FF2B5EF4-FFF2-40B4-BE49-F238E27FC236}">
                <a16:creationId xmlns:a16="http://schemas.microsoft.com/office/drawing/2014/main" id="{FCA40AD1-5ACE-B982-4BDE-A22526ED26CF}"/>
              </a:ext>
            </a:extLst>
          </p:cNvPr>
          <p:cNvSpPr>
            <a:spLocks noGrp="1"/>
          </p:cNvSpPr>
          <p:nvPr>
            <p:ph type="ctrTitle"/>
          </p:nvPr>
        </p:nvSpPr>
        <p:spPr>
          <a:xfrm>
            <a:off x="517870" y="978408"/>
            <a:ext cx="5021182" cy="2450592"/>
          </a:xfrm>
        </p:spPr>
        <p:txBody>
          <a:bodyPr anchor="t">
            <a:normAutofit fontScale="90000"/>
          </a:bodyPr>
          <a:lstStyle/>
          <a:p>
            <a:pPr>
              <a:lnSpc>
                <a:spcPct val="90000"/>
              </a:lnSpc>
            </a:pPr>
            <a:r>
              <a:rPr lang="en-GB" sz="4700" dirty="0">
                <a:solidFill>
                  <a:schemeClr val="tx1">
                    <a:lumMod val="95000"/>
                  </a:schemeClr>
                </a:solidFill>
              </a:rPr>
              <a:t>HOW TO CREATE A NEW MEETING IN MICROSOFT TEAMS</a:t>
            </a:r>
          </a:p>
        </p:txBody>
      </p:sp>
      <p:sp>
        <p:nvSpPr>
          <p:cNvPr id="3" name="Subtitle 2">
            <a:extLst>
              <a:ext uri="{FF2B5EF4-FFF2-40B4-BE49-F238E27FC236}">
                <a16:creationId xmlns:a16="http://schemas.microsoft.com/office/drawing/2014/main" id="{9848E231-9BCA-5D05-D719-312B88BD4509}"/>
              </a:ext>
            </a:extLst>
          </p:cNvPr>
          <p:cNvSpPr>
            <a:spLocks noGrp="1"/>
          </p:cNvSpPr>
          <p:nvPr>
            <p:ph type="subTitle" idx="1"/>
          </p:nvPr>
        </p:nvSpPr>
        <p:spPr>
          <a:xfrm flipH="1">
            <a:off x="6228080" y="1741928"/>
            <a:ext cx="3021938" cy="1926134"/>
          </a:xfrm>
        </p:spPr>
        <p:txBody>
          <a:bodyPr anchor="b">
            <a:noAutofit/>
          </a:bodyPr>
          <a:lstStyle/>
          <a:p>
            <a:r>
              <a:rPr lang="en-GB" sz="1100" dirty="0">
                <a:solidFill>
                  <a:srgbClr val="FFFFFF"/>
                </a:solidFill>
              </a:rPr>
              <a:t>MICROSOFT TEAMS IS THE GROWING AND EASY WAY TO ARRANGE ONLINE MEETING, ITS VERY SIMPLE AND FAST WAY TO ARRANGE, ORGANISE, PREPARE A MEETING AT WORK OR SOCIAL, THE CALENDER IN TEAMS IS A GREAT WAY FOR YOU TO KEEP CHECK ON YOUR DAY TO DAY MEETINGS, ALSO IT HELPS OTHERS SEE WHAT YOU HAVE PLANNED IN THE DAY AND CAN ARRANGE AROUND YOUR TIMES, </a:t>
            </a:r>
          </a:p>
          <a:p>
            <a:endParaRPr lang="en-GB" sz="1100" dirty="0">
              <a:solidFill>
                <a:srgbClr val="FFFFFF"/>
              </a:solidFill>
            </a:endParaRPr>
          </a:p>
          <a:p>
            <a:r>
              <a:rPr lang="en-GB" sz="1100" dirty="0">
                <a:solidFill>
                  <a:srgbClr val="FFFFFF"/>
                </a:solidFill>
              </a:rPr>
              <a:t>YOU ALSO HAVE THE OPTIION TO MAKE YOUR MEETING FOR A GROUP OR A PRIVATE MEETING, MAKING IT CONFIDENTIAL AND ORGANISED, </a:t>
            </a:r>
          </a:p>
        </p:txBody>
      </p:sp>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logo of a company&#10;&#10;AI-generated content may be incorrect.">
            <a:extLst>
              <a:ext uri="{FF2B5EF4-FFF2-40B4-BE49-F238E27FC236}">
                <a16:creationId xmlns:a16="http://schemas.microsoft.com/office/drawing/2014/main" id="{FCA04FCE-B058-7A55-1B71-CA331279EA1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10955092" y="379142"/>
            <a:ext cx="795109" cy="739451"/>
          </a:xfrm>
          <a:prstGeom prst="rect">
            <a:avLst/>
          </a:prstGeom>
        </p:spPr>
      </p:pic>
      <p:graphicFrame>
        <p:nvGraphicFramePr>
          <p:cNvPr id="8" name="Diagram 7">
            <a:extLst>
              <a:ext uri="{FF2B5EF4-FFF2-40B4-BE49-F238E27FC236}">
                <a16:creationId xmlns:a16="http://schemas.microsoft.com/office/drawing/2014/main" id="{C4156A99-8EFC-2BC5-E19E-4046BC19A540}"/>
              </a:ext>
            </a:extLst>
          </p:cNvPr>
          <p:cNvGraphicFramePr/>
          <p:nvPr>
            <p:extLst>
              <p:ext uri="{D42A27DB-BD31-4B8C-83A1-F6EECF244321}">
                <p14:modId xmlns:p14="http://schemas.microsoft.com/office/powerpoint/2010/main" val="187497665"/>
              </p:ext>
            </p:extLst>
          </p:nvPr>
        </p:nvGraphicFramePr>
        <p:xfrm>
          <a:off x="517870" y="2841523"/>
          <a:ext cx="3143856" cy="30380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2" name="Picture 11" descr="Men on video conference call in office">
            <a:extLst>
              <a:ext uri="{FF2B5EF4-FFF2-40B4-BE49-F238E27FC236}">
                <a16:creationId xmlns:a16="http://schemas.microsoft.com/office/drawing/2014/main" id="{09C2AFFD-50AB-74DD-66EA-4AF431A597A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935862" y="5342871"/>
            <a:ext cx="2814339" cy="1306217"/>
          </a:xfrm>
          <a:prstGeom prst="rect">
            <a:avLst/>
          </a:prstGeom>
        </p:spPr>
      </p:pic>
      <p:sp>
        <p:nvSpPr>
          <p:cNvPr id="17" name="TextBox 16">
            <a:extLst>
              <a:ext uri="{FF2B5EF4-FFF2-40B4-BE49-F238E27FC236}">
                <a16:creationId xmlns:a16="http://schemas.microsoft.com/office/drawing/2014/main" id="{4CAF102C-8179-01A1-2290-EE354B242336}"/>
              </a:ext>
            </a:extLst>
          </p:cNvPr>
          <p:cNvSpPr txBox="1"/>
          <p:nvPr/>
        </p:nvSpPr>
        <p:spPr>
          <a:xfrm>
            <a:off x="9250018" y="833121"/>
            <a:ext cx="2566354" cy="4488408"/>
          </a:xfrm>
          <a:prstGeom prst="rect">
            <a:avLst/>
          </a:prstGeom>
          <a:noFill/>
        </p:spPr>
        <p:txBody>
          <a:bodyPr wrap="square">
            <a:spAutoFit/>
          </a:bodyPr>
          <a:lstStyle/>
          <a:p>
            <a:pPr algn="l">
              <a:spcBef>
                <a:spcPts val="1875"/>
              </a:spcBef>
              <a:spcAft>
                <a:spcPts val="1500"/>
              </a:spcAft>
              <a:buNone/>
            </a:pPr>
            <a:r>
              <a:rPr lang="en-GB" b="1" i="0" dirty="0">
                <a:effectLst/>
                <a:latin typeface="Montserrat" panose="00000500000000000000" pitchFamily="2" charset="0"/>
              </a:rPr>
              <a:t>Using the Whiteboard</a:t>
            </a:r>
          </a:p>
          <a:p>
            <a:pPr algn="l">
              <a:spcAft>
                <a:spcPts val="1125"/>
              </a:spcAft>
              <a:buNone/>
            </a:pPr>
            <a:r>
              <a:rPr lang="en-GB" b="0" i="0" dirty="0">
                <a:effectLst/>
                <a:latin typeface="Overpass"/>
              </a:rPr>
              <a:t>To create a shared space for drawing or planning:</a:t>
            </a:r>
          </a:p>
          <a:p>
            <a:pPr algn="l">
              <a:spcBef>
                <a:spcPts val="375"/>
              </a:spcBef>
              <a:spcAft>
                <a:spcPts val="750"/>
              </a:spcAft>
              <a:buFont typeface="Arial" panose="020B0604020202020204" pitchFamily="34" charset="0"/>
              <a:buChar char="•"/>
            </a:pPr>
            <a:r>
              <a:rPr lang="en-GB" b="0" i="0" dirty="0">
                <a:effectLst/>
                <a:latin typeface="Overpass"/>
              </a:rPr>
              <a:t>Click </a:t>
            </a:r>
            <a:r>
              <a:rPr lang="en-GB" b="1" i="0" dirty="0">
                <a:effectLst/>
                <a:latin typeface="Overpass"/>
              </a:rPr>
              <a:t>Share</a:t>
            </a:r>
            <a:r>
              <a:rPr lang="en-GB" b="0" i="0" dirty="0">
                <a:effectLst/>
                <a:latin typeface="Overpass"/>
              </a:rPr>
              <a:t> during a meeting</a:t>
            </a:r>
          </a:p>
          <a:p>
            <a:pPr algn="l">
              <a:spcBef>
                <a:spcPts val="375"/>
              </a:spcBef>
              <a:spcAft>
                <a:spcPts val="750"/>
              </a:spcAft>
              <a:buFont typeface="Arial" panose="020B0604020202020204" pitchFamily="34" charset="0"/>
              <a:buChar char="•"/>
            </a:pPr>
            <a:r>
              <a:rPr lang="en-GB" b="0" i="0" dirty="0">
                <a:effectLst/>
                <a:latin typeface="Overpass"/>
              </a:rPr>
              <a:t>Select </a:t>
            </a:r>
            <a:r>
              <a:rPr lang="en-GB" b="1" i="0" dirty="0">
                <a:effectLst/>
                <a:latin typeface="Overpass"/>
              </a:rPr>
              <a:t>Microsoft Whiteboard</a:t>
            </a:r>
            <a:endParaRPr lang="en-GB" b="0" i="0" dirty="0">
              <a:effectLst/>
              <a:latin typeface="Overpass"/>
            </a:endParaRPr>
          </a:p>
          <a:p>
            <a:pPr algn="l">
              <a:spcBef>
                <a:spcPts val="375"/>
              </a:spcBef>
              <a:spcAft>
                <a:spcPts val="750"/>
              </a:spcAft>
              <a:buFont typeface="Arial" panose="020B0604020202020204" pitchFamily="34" charset="0"/>
              <a:buChar char="•"/>
            </a:pPr>
            <a:r>
              <a:rPr lang="en-GB" b="0" i="0" dirty="0">
                <a:effectLst/>
                <a:latin typeface="Overpass"/>
              </a:rPr>
              <a:t>Everyone can sketch, write, or draw together</a:t>
            </a:r>
          </a:p>
          <a:p>
            <a:pPr algn="l">
              <a:spcAft>
                <a:spcPts val="1125"/>
              </a:spcAft>
              <a:buNone/>
            </a:pPr>
            <a:r>
              <a:rPr lang="en-GB" b="0" i="0" dirty="0">
                <a:effectLst/>
                <a:latin typeface="Overpass"/>
              </a:rPr>
              <a:t>This tool is perfect for brainstorming, diagrams, or visual explanations.</a:t>
            </a:r>
          </a:p>
        </p:txBody>
      </p:sp>
      <p:graphicFrame>
        <p:nvGraphicFramePr>
          <p:cNvPr id="18" name="Diagram 17">
            <a:extLst>
              <a:ext uri="{FF2B5EF4-FFF2-40B4-BE49-F238E27FC236}">
                <a16:creationId xmlns:a16="http://schemas.microsoft.com/office/drawing/2014/main" id="{F4DFFD9D-BD7B-EA26-9832-FA45E1FE4F55}"/>
              </a:ext>
            </a:extLst>
          </p:cNvPr>
          <p:cNvGraphicFramePr/>
          <p:nvPr>
            <p:extLst>
              <p:ext uri="{D42A27DB-BD31-4B8C-83A1-F6EECF244321}">
                <p14:modId xmlns:p14="http://schemas.microsoft.com/office/powerpoint/2010/main" val="1091218406"/>
              </p:ext>
            </p:extLst>
          </p:nvPr>
        </p:nvGraphicFramePr>
        <p:xfrm>
          <a:off x="4179595" y="4246880"/>
          <a:ext cx="3572485" cy="2174240"/>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cxnSp>
        <p:nvCxnSpPr>
          <p:cNvPr id="20" name="Straight Arrow Connector 19">
            <a:extLst>
              <a:ext uri="{FF2B5EF4-FFF2-40B4-BE49-F238E27FC236}">
                <a16:creationId xmlns:a16="http://schemas.microsoft.com/office/drawing/2014/main" id="{14AF0DE3-3E93-FCCE-6B68-07A9673F403A}"/>
              </a:ext>
            </a:extLst>
          </p:cNvPr>
          <p:cNvCxnSpPr/>
          <p:nvPr/>
        </p:nvCxnSpPr>
        <p:spPr>
          <a:xfrm>
            <a:off x="5648960" y="4582160"/>
            <a:ext cx="914400" cy="91440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2" name="TextBox 21">
            <a:extLst>
              <a:ext uri="{FF2B5EF4-FFF2-40B4-BE49-F238E27FC236}">
                <a16:creationId xmlns:a16="http://schemas.microsoft.com/office/drawing/2014/main" id="{9662F73F-A72B-E9E3-62D7-EBB6D76941D2}"/>
              </a:ext>
            </a:extLst>
          </p:cNvPr>
          <p:cNvSpPr txBox="1"/>
          <p:nvPr/>
        </p:nvSpPr>
        <p:spPr>
          <a:xfrm>
            <a:off x="4179595" y="4045188"/>
            <a:ext cx="3572485" cy="369332"/>
          </a:xfrm>
          <a:prstGeom prst="rect">
            <a:avLst/>
          </a:prstGeom>
          <a:noFill/>
        </p:spPr>
        <p:txBody>
          <a:bodyPr wrap="square" rtlCol="0">
            <a:spAutoFit/>
          </a:bodyPr>
          <a:lstStyle/>
          <a:p>
            <a:r>
              <a:rPr lang="en-GB" dirty="0"/>
              <a:t>ADVANCED CAPABILITY</a:t>
            </a:r>
          </a:p>
        </p:txBody>
      </p:sp>
    </p:spTree>
    <p:extLst>
      <p:ext uri="{BB962C8B-B14F-4D97-AF65-F5344CB8AC3E}">
        <p14:creationId xmlns:p14="http://schemas.microsoft.com/office/powerpoint/2010/main" val="376026183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45</TotalTime>
  <Words>180</Words>
  <Application>Microsoft Office PowerPoint</Application>
  <PresentationFormat>Widescreen</PresentationFormat>
  <Paragraphs>23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Bierstadt</vt:lpstr>
      <vt:lpstr>Montserrat</vt:lpstr>
      <vt:lpstr>Overpass</vt:lpstr>
      <vt:lpstr>GestaltVTI</vt:lpstr>
      <vt:lpstr>HOW TO CREATE A NEW MEETING IN MICROSOFT TEAMS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Scott Pursall</dc:creator>
  <cp:lastModifiedBy>Scott Pursall</cp:lastModifiedBy>
  <cp:revision>1</cp:revision>
  <dcterms:created xsi:type="dcterms:W3CDTF">2026-02-28T10:45:48Z</dcterms:created>
  <dcterms:modified xsi:type="dcterms:W3CDTF">2026-02-28T11:31:44Z</dcterms:modified>
</cp:coreProperties>
</file>