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308" r:id="rId3"/>
    <p:sldId id="257" r:id="rId4"/>
    <p:sldId id="258" r:id="rId5"/>
    <p:sldId id="259" r:id="rId6"/>
    <p:sldId id="288" r:id="rId7"/>
    <p:sldId id="309" r:id="rId8"/>
    <p:sldId id="289" r:id="rId9"/>
    <p:sldId id="260" r:id="rId10"/>
    <p:sldId id="290" r:id="rId11"/>
    <p:sldId id="291" r:id="rId12"/>
    <p:sldId id="292" r:id="rId13"/>
    <p:sldId id="293" r:id="rId14"/>
    <p:sldId id="294" r:id="rId15"/>
    <p:sldId id="310" r:id="rId16"/>
    <p:sldId id="295" r:id="rId17"/>
    <p:sldId id="296" r:id="rId18"/>
    <p:sldId id="271" r:id="rId19"/>
    <p:sldId id="311" r:id="rId20"/>
    <p:sldId id="272" r:id="rId21"/>
    <p:sldId id="273" r:id="rId22"/>
    <p:sldId id="274" r:id="rId23"/>
    <p:sldId id="297" r:id="rId24"/>
    <p:sldId id="298" r:id="rId25"/>
    <p:sldId id="299" r:id="rId26"/>
    <p:sldId id="300" r:id="rId27"/>
    <p:sldId id="301" r:id="rId28"/>
    <p:sldId id="302" r:id="rId29"/>
    <p:sldId id="312" r:id="rId30"/>
    <p:sldId id="303" r:id="rId31"/>
    <p:sldId id="304" r:id="rId32"/>
    <p:sldId id="305" r:id="rId33"/>
    <p:sldId id="306" r:id="rId34"/>
    <p:sldId id="307" r:id="rId35"/>
    <p:sldId id="28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89455A-35EA-4FFD-A18C-AA10DA45D4AF}" v="17" dt="2022-10-02T16:38:13.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729"/>
  </p:normalViewPr>
  <p:slideViewPr>
    <p:cSldViewPr snapToGrid="0" snapToObjects="1">
      <p:cViewPr varScale="1">
        <p:scale>
          <a:sx n="69" d="100"/>
          <a:sy n="69" d="100"/>
        </p:scale>
        <p:origin x="60" y="4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B989455A-35EA-4FFD-A18C-AA10DA45D4AF}"/>
    <pc:docChg chg="undo custSel addSld delSld modSld">
      <pc:chgData name="Sian Turvey" userId="9a374997-2901-41ac-b51e-a8948a26085a" providerId="ADAL" clId="{B989455A-35EA-4FFD-A18C-AA10DA45D4AF}" dt="2022-10-02T16:38:29.783" v="1135" actId="26606"/>
      <pc:docMkLst>
        <pc:docMk/>
      </pc:docMkLst>
      <pc:sldChg chg="addSp delSp modSp mod modTransition setBg addAnim modAnim">
        <pc:chgData name="Sian Turvey" userId="9a374997-2901-41ac-b51e-a8948a26085a" providerId="ADAL" clId="{B989455A-35EA-4FFD-A18C-AA10DA45D4AF}" dt="2022-10-02T16:17:05.727" v="779"/>
        <pc:sldMkLst>
          <pc:docMk/>
          <pc:sldMk cId="3219517878" sldId="256"/>
        </pc:sldMkLst>
        <pc:spChg chg="mod">
          <ac:chgData name="Sian Turvey" userId="9a374997-2901-41ac-b51e-a8948a26085a" providerId="ADAL" clId="{B989455A-35EA-4FFD-A18C-AA10DA45D4AF}" dt="2022-10-02T16:17:05.707" v="778" actId="26606"/>
          <ac:spMkLst>
            <pc:docMk/>
            <pc:sldMk cId="3219517878" sldId="256"/>
            <ac:spMk id="2" creationId="{81EB7251-BF91-AB48-B4B6-D3C8FBAFA8AF}"/>
          </ac:spMkLst>
        </pc:spChg>
        <pc:spChg chg="mod">
          <ac:chgData name="Sian Turvey" userId="9a374997-2901-41ac-b51e-a8948a26085a" providerId="ADAL" clId="{B989455A-35EA-4FFD-A18C-AA10DA45D4AF}" dt="2022-10-02T16:17:05.707" v="778" actId="26606"/>
          <ac:spMkLst>
            <pc:docMk/>
            <pc:sldMk cId="3219517878" sldId="256"/>
            <ac:spMk id="3" creationId="{B6BA9B35-07FA-F842-8C3A-DB1D24FDD8AB}"/>
          </ac:spMkLst>
        </pc:spChg>
        <pc:spChg chg="add">
          <ac:chgData name="Sian Turvey" userId="9a374997-2901-41ac-b51e-a8948a26085a" providerId="ADAL" clId="{B989455A-35EA-4FFD-A18C-AA10DA45D4AF}" dt="2022-10-02T16:17:05.707" v="778" actId="26606"/>
          <ac:spMkLst>
            <pc:docMk/>
            <pc:sldMk cId="3219517878" sldId="256"/>
            <ac:spMk id="9" creationId="{6A0FFA78-985C-4F50-B21A-77045C7DF657}"/>
          </ac:spMkLst>
        </pc:spChg>
        <pc:picChg chg="add del mod">
          <ac:chgData name="Sian Turvey" userId="9a374997-2901-41ac-b51e-a8948a26085a" providerId="ADAL" clId="{B989455A-35EA-4FFD-A18C-AA10DA45D4AF}" dt="2022-10-02T16:16:51.807" v="777"/>
          <ac:picMkLst>
            <pc:docMk/>
            <pc:sldMk cId="3219517878" sldId="256"/>
            <ac:picMk id="4" creationId="{7AA42F92-E978-41E3-A239-B1C91A4DE24E}"/>
          </ac:picMkLst>
        </pc:picChg>
        <pc:picChg chg="add">
          <ac:chgData name="Sian Turvey" userId="9a374997-2901-41ac-b51e-a8948a26085a" providerId="ADAL" clId="{B989455A-35EA-4FFD-A18C-AA10DA45D4AF}" dt="2022-10-02T16:17:05.707" v="778" actId="26606"/>
          <ac:picMkLst>
            <pc:docMk/>
            <pc:sldMk cId="3219517878" sldId="256"/>
            <ac:picMk id="5" creationId="{C4CA0BDD-0FFC-2DF9-7644-F7C22CDEDB21}"/>
          </ac:picMkLst>
        </pc:picChg>
        <pc:cxnChg chg="add">
          <ac:chgData name="Sian Turvey" userId="9a374997-2901-41ac-b51e-a8948a26085a" providerId="ADAL" clId="{B989455A-35EA-4FFD-A18C-AA10DA45D4AF}" dt="2022-10-02T16:17:05.707" v="778" actId="26606"/>
          <ac:cxnSpMkLst>
            <pc:docMk/>
            <pc:sldMk cId="3219517878" sldId="256"/>
            <ac:cxnSpMk id="11" creationId="{65409EC7-69B1-45CC-8FB7-1964C1AB6720}"/>
          </ac:cxnSpMkLst>
        </pc:cxnChg>
      </pc:sldChg>
      <pc:sldChg chg="addSp delSp modSp mod modTransition setBg modAnim">
        <pc:chgData name="Sian Turvey" userId="9a374997-2901-41ac-b51e-a8948a26085a" providerId="ADAL" clId="{B989455A-35EA-4FFD-A18C-AA10DA45D4AF}" dt="2022-10-02T16:19:47.152" v="960" actId="26606"/>
        <pc:sldMkLst>
          <pc:docMk/>
          <pc:sldMk cId="265731919" sldId="257"/>
        </pc:sldMkLst>
        <pc:spChg chg="mod">
          <ac:chgData name="Sian Turvey" userId="9a374997-2901-41ac-b51e-a8948a26085a" providerId="ADAL" clId="{B989455A-35EA-4FFD-A18C-AA10DA45D4AF}" dt="2022-10-02T16:19:47.152" v="960" actId="26606"/>
          <ac:spMkLst>
            <pc:docMk/>
            <pc:sldMk cId="265731919" sldId="257"/>
            <ac:spMk id="2" creationId="{7DC0D4EC-92E1-3E4E-B9B9-804B66F582D4}"/>
          </ac:spMkLst>
        </pc:spChg>
        <pc:spChg chg="mod">
          <ac:chgData name="Sian Turvey" userId="9a374997-2901-41ac-b51e-a8948a26085a" providerId="ADAL" clId="{B989455A-35EA-4FFD-A18C-AA10DA45D4AF}" dt="2022-10-02T16:19:47.152" v="960" actId="26606"/>
          <ac:spMkLst>
            <pc:docMk/>
            <pc:sldMk cId="265731919" sldId="257"/>
            <ac:spMk id="3" creationId="{15A94BDD-1695-C743-954C-C6F43E31D672}"/>
          </ac:spMkLst>
        </pc:spChg>
        <pc:spChg chg="add">
          <ac:chgData name="Sian Turvey" userId="9a374997-2901-41ac-b51e-a8948a26085a" providerId="ADAL" clId="{B989455A-35EA-4FFD-A18C-AA10DA45D4AF}" dt="2022-10-02T16:19:47.152" v="960" actId="26606"/>
          <ac:spMkLst>
            <pc:docMk/>
            <pc:sldMk cId="265731919" sldId="257"/>
            <ac:spMk id="10" creationId="{35C3D674-3D59-4E93-80CA-0C0A9095E816}"/>
          </ac:spMkLst>
        </pc:spChg>
        <pc:spChg chg="add">
          <ac:chgData name="Sian Turvey" userId="9a374997-2901-41ac-b51e-a8948a26085a" providerId="ADAL" clId="{B989455A-35EA-4FFD-A18C-AA10DA45D4AF}" dt="2022-10-02T16:19:47.152" v="960" actId="26606"/>
          <ac:spMkLst>
            <pc:docMk/>
            <pc:sldMk cId="265731919" sldId="257"/>
            <ac:spMk id="14" creationId="{EF2A81E1-BCBE-426B-8C09-33274E69409D}"/>
          </ac:spMkLst>
        </pc:spChg>
        <pc:picChg chg="add del mod">
          <ac:chgData name="Sian Turvey" userId="9a374997-2901-41ac-b51e-a8948a26085a" providerId="ADAL" clId="{B989455A-35EA-4FFD-A18C-AA10DA45D4AF}" dt="2022-10-02T16:16:51.807" v="777"/>
          <ac:picMkLst>
            <pc:docMk/>
            <pc:sldMk cId="265731919" sldId="257"/>
            <ac:picMk id="4" creationId="{89E42331-F955-4176-8621-7FD8872D81E5}"/>
          </ac:picMkLst>
        </pc:picChg>
        <pc:picChg chg="add">
          <ac:chgData name="Sian Turvey" userId="9a374997-2901-41ac-b51e-a8948a26085a" providerId="ADAL" clId="{B989455A-35EA-4FFD-A18C-AA10DA45D4AF}" dt="2022-10-02T16:19:47.152" v="960" actId="26606"/>
          <ac:picMkLst>
            <pc:docMk/>
            <pc:sldMk cId="265731919" sldId="257"/>
            <ac:picMk id="7" creationId="{7E9E1E00-7B6E-220B-EC24-18FCAD1595F6}"/>
          </ac:picMkLst>
        </pc:picChg>
        <pc:picChg chg="add">
          <ac:chgData name="Sian Turvey" userId="9a374997-2901-41ac-b51e-a8948a26085a" providerId="ADAL" clId="{B989455A-35EA-4FFD-A18C-AA10DA45D4AF}" dt="2022-10-02T16:19:47.152" v="960" actId="26606"/>
          <ac:picMkLst>
            <pc:docMk/>
            <pc:sldMk cId="265731919" sldId="257"/>
            <ac:picMk id="16" creationId="{39D1DDD4-5BB3-45BA-B9B3-06B62299AD79}"/>
          </ac:picMkLst>
        </pc:picChg>
        <pc:cxnChg chg="add">
          <ac:chgData name="Sian Turvey" userId="9a374997-2901-41ac-b51e-a8948a26085a" providerId="ADAL" clId="{B989455A-35EA-4FFD-A18C-AA10DA45D4AF}" dt="2022-10-02T16:19:47.152" v="960" actId="26606"/>
          <ac:cxnSpMkLst>
            <pc:docMk/>
            <pc:sldMk cId="265731919" sldId="257"/>
            <ac:cxnSpMk id="12" creationId="{C884B8F8-FDC9-498B-9960-5D7260AFCB03}"/>
          </ac:cxnSpMkLst>
        </pc:cxnChg>
        <pc:cxnChg chg="add">
          <ac:chgData name="Sian Turvey" userId="9a374997-2901-41ac-b51e-a8948a26085a" providerId="ADAL" clId="{B989455A-35EA-4FFD-A18C-AA10DA45D4AF}" dt="2022-10-02T16:19:47.152" v="960" actId="26606"/>
          <ac:cxnSpMkLst>
            <pc:docMk/>
            <pc:sldMk cId="265731919" sldId="257"/>
            <ac:cxnSpMk id="18" creationId="{A24DAE64-2302-42EA-8239-F2F0775CA5AD}"/>
          </ac:cxnSpMkLst>
        </pc:cxnChg>
      </pc:sldChg>
      <pc:sldChg chg="addSp delSp modSp mod modTransition setBg modAnim">
        <pc:chgData name="Sian Turvey" userId="9a374997-2901-41ac-b51e-a8948a26085a" providerId="ADAL" clId="{B989455A-35EA-4FFD-A18C-AA10DA45D4AF}" dt="2022-10-02T16:20:58.194" v="964" actId="26606"/>
        <pc:sldMkLst>
          <pc:docMk/>
          <pc:sldMk cId="3637800934" sldId="258"/>
        </pc:sldMkLst>
        <pc:spChg chg="mod">
          <ac:chgData name="Sian Turvey" userId="9a374997-2901-41ac-b51e-a8948a26085a" providerId="ADAL" clId="{B989455A-35EA-4FFD-A18C-AA10DA45D4AF}" dt="2022-10-02T16:20:58.194" v="964" actId="26606"/>
          <ac:spMkLst>
            <pc:docMk/>
            <pc:sldMk cId="3637800934" sldId="258"/>
            <ac:spMk id="2" creationId="{B46D9A77-67B4-9D41-A9B8-8CFC38AB621C}"/>
          </ac:spMkLst>
        </pc:spChg>
        <pc:spChg chg="mod">
          <ac:chgData name="Sian Turvey" userId="9a374997-2901-41ac-b51e-a8948a26085a" providerId="ADAL" clId="{B989455A-35EA-4FFD-A18C-AA10DA45D4AF}" dt="2022-10-02T16:20:58.194" v="964" actId="26606"/>
          <ac:spMkLst>
            <pc:docMk/>
            <pc:sldMk cId="3637800934" sldId="258"/>
            <ac:spMk id="3" creationId="{4E80051C-9A2F-254C-8350-7224A3FAC324}"/>
          </ac:spMkLst>
        </pc:spChg>
        <pc:spChg chg="add">
          <ac:chgData name="Sian Turvey" userId="9a374997-2901-41ac-b51e-a8948a26085a" providerId="ADAL" clId="{B989455A-35EA-4FFD-A18C-AA10DA45D4AF}" dt="2022-10-02T16:20:58.194" v="964" actId="26606"/>
          <ac:spMkLst>
            <pc:docMk/>
            <pc:sldMk cId="3637800934" sldId="258"/>
            <ac:spMk id="1033" creationId="{742C14A9-3617-46DD-9FC4-ED828A7D3E6F}"/>
          </ac:spMkLst>
        </pc:spChg>
        <pc:spChg chg="add">
          <ac:chgData name="Sian Turvey" userId="9a374997-2901-41ac-b51e-a8948a26085a" providerId="ADAL" clId="{B989455A-35EA-4FFD-A18C-AA10DA45D4AF}" dt="2022-10-02T16:20:58.194" v="964" actId="26606"/>
          <ac:spMkLst>
            <pc:docMk/>
            <pc:sldMk cId="3637800934" sldId="258"/>
            <ac:spMk id="1037" creationId="{19E5CB6C-D5A1-44AB-BAD0-E76C67ED2802}"/>
          </ac:spMkLst>
        </pc:spChg>
        <pc:picChg chg="add del mod">
          <ac:chgData name="Sian Turvey" userId="9a374997-2901-41ac-b51e-a8948a26085a" providerId="ADAL" clId="{B989455A-35EA-4FFD-A18C-AA10DA45D4AF}" dt="2022-10-02T16:16:51.807" v="777"/>
          <ac:picMkLst>
            <pc:docMk/>
            <pc:sldMk cId="3637800934" sldId="258"/>
            <ac:picMk id="4" creationId="{B3A33BBE-679C-4098-AB24-1C429C46289C}"/>
          </ac:picMkLst>
        </pc:picChg>
        <pc:picChg chg="add mod">
          <ac:chgData name="Sian Turvey" userId="9a374997-2901-41ac-b51e-a8948a26085a" providerId="ADAL" clId="{B989455A-35EA-4FFD-A18C-AA10DA45D4AF}" dt="2022-10-02T16:20:58.194" v="964" actId="26606"/>
          <ac:picMkLst>
            <pc:docMk/>
            <pc:sldMk cId="3637800934" sldId="258"/>
            <ac:picMk id="1026" creationId="{5ED1B7FE-1C54-035F-2AA8-6EDC1B91B284}"/>
          </ac:picMkLst>
        </pc:picChg>
        <pc:picChg chg="add mod">
          <ac:chgData name="Sian Turvey" userId="9a374997-2901-41ac-b51e-a8948a26085a" providerId="ADAL" clId="{B989455A-35EA-4FFD-A18C-AA10DA45D4AF}" dt="2022-10-02T16:20:58.194" v="964" actId="26606"/>
          <ac:picMkLst>
            <pc:docMk/>
            <pc:sldMk cId="3637800934" sldId="258"/>
            <ac:picMk id="1028" creationId="{E9CF47B4-4A46-4548-5EC4-F2B4F370EDAD}"/>
          </ac:picMkLst>
        </pc:picChg>
        <pc:picChg chg="add">
          <ac:chgData name="Sian Turvey" userId="9a374997-2901-41ac-b51e-a8948a26085a" providerId="ADAL" clId="{B989455A-35EA-4FFD-A18C-AA10DA45D4AF}" dt="2022-10-02T16:20:58.194" v="964" actId="26606"/>
          <ac:picMkLst>
            <pc:docMk/>
            <pc:sldMk cId="3637800934" sldId="258"/>
            <ac:picMk id="1039" creationId="{D5A16967-5C32-4A48-9F02-4F0228AC8DBA}"/>
          </ac:picMkLst>
        </pc:picChg>
        <pc:cxnChg chg="add">
          <ac:chgData name="Sian Turvey" userId="9a374997-2901-41ac-b51e-a8948a26085a" providerId="ADAL" clId="{B989455A-35EA-4FFD-A18C-AA10DA45D4AF}" dt="2022-10-02T16:20:58.194" v="964" actId="26606"/>
          <ac:cxnSpMkLst>
            <pc:docMk/>
            <pc:sldMk cId="3637800934" sldId="258"/>
            <ac:cxnSpMk id="1035" creationId="{19AB0109-1C89-41F0-9EDF-3DE017BE3F27}"/>
          </ac:cxnSpMkLst>
        </pc:cxnChg>
        <pc:cxnChg chg="add">
          <ac:chgData name="Sian Turvey" userId="9a374997-2901-41ac-b51e-a8948a26085a" providerId="ADAL" clId="{B989455A-35EA-4FFD-A18C-AA10DA45D4AF}" dt="2022-10-02T16:20:58.194" v="964" actId="26606"/>
          <ac:cxnSpMkLst>
            <pc:docMk/>
            <pc:sldMk cId="3637800934" sldId="258"/>
            <ac:cxnSpMk id="1041" creationId="{942D078B-EF20-4DB1-AA1B-87F212C56A9A}"/>
          </ac:cxnSpMkLst>
        </pc:cxnChg>
      </pc:sldChg>
      <pc:sldChg chg="addSp delSp modSp mod modTransition modAnim">
        <pc:chgData name="Sian Turvey" userId="9a374997-2901-41ac-b51e-a8948a26085a" providerId="ADAL" clId="{B989455A-35EA-4FFD-A18C-AA10DA45D4AF}" dt="2022-10-02T16:16:51.807" v="777"/>
        <pc:sldMkLst>
          <pc:docMk/>
          <pc:sldMk cId="423889317" sldId="259"/>
        </pc:sldMkLst>
        <pc:spChg chg="mod">
          <ac:chgData name="Sian Turvey" userId="9a374997-2901-41ac-b51e-a8948a26085a" providerId="ADAL" clId="{B989455A-35EA-4FFD-A18C-AA10DA45D4AF}" dt="2021-09-12T19:54:43.233" v="769" actId="20577"/>
          <ac:spMkLst>
            <pc:docMk/>
            <pc:sldMk cId="423889317" sldId="259"/>
            <ac:spMk id="3" creationId="{7328A7D0-A6DD-3A46-AFBD-0281C85A3F03}"/>
          </ac:spMkLst>
        </pc:spChg>
        <pc:picChg chg="add del mod">
          <ac:chgData name="Sian Turvey" userId="9a374997-2901-41ac-b51e-a8948a26085a" providerId="ADAL" clId="{B989455A-35EA-4FFD-A18C-AA10DA45D4AF}" dt="2022-10-02T16:16:51.807" v="777"/>
          <ac:picMkLst>
            <pc:docMk/>
            <pc:sldMk cId="423889317" sldId="259"/>
            <ac:picMk id="4" creationId="{68241F13-C7BE-414B-BEA1-4B9029CA36CF}"/>
          </ac:picMkLst>
        </pc:picChg>
      </pc:sldChg>
      <pc:sldChg chg="addSp delSp modSp mod modTransition setBg modAnim">
        <pc:chgData name="Sian Turvey" userId="9a374997-2901-41ac-b51e-a8948a26085a" providerId="ADAL" clId="{B989455A-35EA-4FFD-A18C-AA10DA45D4AF}" dt="2022-10-02T16:25:06.200" v="1009" actId="26606"/>
        <pc:sldMkLst>
          <pc:docMk/>
          <pc:sldMk cId="2658463790" sldId="260"/>
        </pc:sldMkLst>
        <pc:spChg chg="mod">
          <ac:chgData name="Sian Turvey" userId="9a374997-2901-41ac-b51e-a8948a26085a" providerId="ADAL" clId="{B989455A-35EA-4FFD-A18C-AA10DA45D4AF}" dt="2022-10-02T16:25:06.200" v="1009" actId="26606"/>
          <ac:spMkLst>
            <pc:docMk/>
            <pc:sldMk cId="2658463790" sldId="260"/>
            <ac:spMk id="2" creationId="{DDB330D9-05DB-E34C-A005-B749677DE58B}"/>
          </ac:spMkLst>
        </pc:spChg>
        <pc:spChg chg="mod">
          <ac:chgData name="Sian Turvey" userId="9a374997-2901-41ac-b51e-a8948a26085a" providerId="ADAL" clId="{B989455A-35EA-4FFD-A18C-AA10DA45D4AF}" dt="2022-10-02T16:25:06.200" v="1009" actId="26606"/>
          <ac:spMkLst>
            <pc:docMk/>
            <pc:sldMk cId="2658463790" sldId="260"/>
            <ac:spMk id="3" creationId="{8482A7C2-1F98-4C41-A70A-3B3971FCEDB7}"/>
          </ac:spMkLst>
        </pc:spChg>
        <pc:spChg chg="add">
          <ac:chgData name="Sian Turvey" userId="9a374997-2901-41ac-b51e-a8948a26085a" providerId="ADAL" clId="{B989455A-35EA-4FFD-A18C-AA10DA45D4AF}" dt="2022-10-02T16:25:06.200" v="1009" actId="26606"/>
          <ac:spMkLst>
            <pc:docMk/>
            <pc:sldMk cId="2658463790" sldId="260"/>
            <ac:spMk id="4103" creationId="{24BE214B-2C92-47AF-8D90-698211103731}"/>
          </ac:spMkLst>
        </pc:spChg>
        <pc:spChg chg="add">
          <ac:chgData name="Sian Turvey" userId="9a374997-2901-41ac-b51e-a8948a26085a" providerId="ADAL" clId="{B989455A-35EA-4FFD-A18C-AA10DA45D4AF}" dt="2022-10-02T16:25:06.200" v="1009" actId="26606"/>
          <ac:spMkLst>
            <pc:docMk/>
            <pc:sldMk cId="2658463790" sldId="260"/>
            <ac:spMk id="4107" creationId="{369A020F-4984-4DD0-898A-B60A4882B04C}"/>
          </ac:spMkLst>
        </pc:spChg>
        <pc:spChg chg="add">
          <ac:chgData name="Sian Turvey" userId="9a374997-2901-41ac-b51e-a8948a26085a" providerId="ADAL" clId="{B989455A-35EA-4FFD-A18C-AA10DA45D4AF}" dt="2022-10-02T16:25:06.200" v="1009" actId="26606"/>
          <ac:spMkLst>
            <pc:docMk/>
            <pc:sldMk cId="2658463790" sldId="260"/>
            <ac:spMk id="4113" creationId="{4380F474-D468-4F2F-8BE9-F343F8D1A9C8}"/>
          </ac:spMkLst>
        </pc:spChg>
        <pc:grpChg chg="add">
          <ac:chgData name="Sian Turvey" userId="9a374997-2901-41ac-b51e-a8948a26085a" providerId="ADAL" clId="{B989455A-35EA-4FFD-A18C-AA10DA45D4AF}" dt="2022-10-02T16:25:06.200" v="1009" actId="26606"/>
          <ac:grpSpMkLst>
            <pc:docMk/>
            <pc:sldMk cId="2658463790" sldId="260"/>
            <ac:grpSpMk id="4109" creationId="{A3761B47-AE33-47C9-9636-19D4B313F277}"/>
          </ac:grpSpMkLst>
        </pc:grpChg>
        <pc:picChg chg="add del mod">
          <ac:chgData name="Sian Turvey" userId="9a374997-2901-41ac-b51e-a8948a26085a" providerId="ADAL" clId="{B989455A-35EA-4FFD-A18C-AA10DA45D4AF}" dt="2022-10-02T16:16:51.807" v="777"/>
          <ac:picMkLst>
            <pc:docMk/>
            <pc:sldMk cId="2658463790" sldId="260"/>
            <ac:picMk id="4" creationId="{94653981-55C0-4B9D-B411-059A35B461AD}"/>
          </ac:picMkLst>
        </pc:picChg>
        <pc:picChg chg="add mod">
          <ac:chgData name="Sian Turvey" userId="9a374997-2901-41ac-b51e-a8948a26085a" providerId="ADAL" clId="{B989455A-35EA-4FFD-A18C-AA10DA45D4AF}" dt="2022-10-02T16:25:06.200" v="1009" actId="26606"/>
          <ac:picMkLst>
            <pc:docMk/>
            <pc:sldMk cId="2658463790" sldId="260"/>
            <ac:picMk id="4098" creationId="{84234289-CF54-EAB5-656F-1EE9CB1E62D2}"/>
          </ac:picMkLst>
        </pc:picChg>
        <pc:picChg chg="add">
          <ac:chgData name="Sian Turvey" userId="9a374997-2901-41ac-b51e-a8948a26085a" providerId="ADAL" clId="{B989455A-35EA-4FFD-A18C-AA10DA45D4AF}" dt="2022-10-02T16:25:06.200" v="1009" actId="26606"/>
          <ac:picMkLst>
            <pc:docMk/>
            <pc:sldMk cId="2658463790" sldId="260"/>
            <ac:picMk id="4115" creationId="{D757EBBD-8611-41C1-8124-C151D0957DBF}"/>
          </ac:picMkLst>
        </pc:picChg>
        <pc:cxnChg chg="add">
          <ac:chgData name="Sian Turvey" userId="9a374997-2901-41ac-b51e-a8948a26085a" providerId="ADAL" clId="{B989455A-35EA-4FFD-A18C-AA10DA45D4AF}" dt="2022-10-02T16:25:06.200" v="1009" actId="26606"/>
          <ac:cxnSpMkLst>
            <pc:docMk/>
            <pc:sldMk cId="2658463790" sldId="260"/>
            <ac:cxnSpMk id="4105" creationId="{186D07CD-E0E5-42ED-BA28-6CB6ADC3B09F}"/>
          </ac:cxnSpMkLst>
        </pc:cxnChg>
        <pc:cxnChg chg="add">
          <ac:chgData name="Sian Turvey" userId="9a374997-2901-41ac-b51e-a8948a26085a" providerId="ADAL" clId="{B989455A-35EA-4FFD-A18C-AA10DA45D4AF}" dt="2022-10-02T16:25:06.200" v="1009" actId="26606"/>
          <ac:cxnSpMkLst>
            <pc:docMk/>
            <pc:sldMk cId="2658463790" sldId="260"/>
            <ac:cxnSpMk id="4117" creationId="{E40D0D8B-2D5E-48A4-BBD5-8CB09A86A663}"/>
          </ac:cxnSpMkLst>
        </pc:cxnChg>
      </pc:sldChg>
      <pc:sldChg chg="del">
        <pc:chgData name="Sian Turvey" userId="9a374997-2901-41ac-b51e-a8948a26085a" providerId="ADAL" clId="{B989455A-35EA-4FFD-A18C-AA10DA45D4AF}" dt="2021-09-09T13:27:33.821" v="160" actId="47"/>
        <pc:sldMkLst>
          <pc:docMk/>
          <pc:sldMk cId="3524087738" sldId="261"/>
        </pc:sldMkLst>
      </pc:sldChg>
      <pc:sldChg chg="del">
        <pc:chgData name="Sian Turvey" userId="9a374997-2901-41ac-b51e-a8948a26085a" providerId="ADAL" clId="{B989455A-35EA-4FFD-A18C-AA10DA45D4AF}" dt="2021-09-09T13:24:04.725" v="10" actId="47"/>
        <pc:sldMkLst>
          <pc:docMk/>
          <pc:sldMk cId="285135628" sldId="262"/>
        </pc:sldMkLst>
      </pc:sldChg>
      <pc:sldChg chg="del">
        <pc:chgData name="Sian Turvey" userId="9a374997-2901-41ac-b51e-a8948a26085a" providerId="ADAL" clId="{B989455A-35EA-4FFD-A18C-AA10DA45D4AF}" dt="2021-09-09T13:27:39.013" v="161" actId="47"/>
        <pc:sldMkLst>
          <pc:docMk/>
          <pc:sldMk cId="3529637029" sldId="263"/>
        </pc:sldMkLst>
      </pc:sldChg>
      <pc:sldChg chg="del">
        <pc:chgData name="Sian Turvey" userId="9a374997-2901-41ac-b51e-a8948a26085a" providerId="ADAL" clId="{B989455A-35EA-4FFD-A18C-AA10DA45D4AF}" dt="2021-09-09T13:24:13.855" v="11" actId="47"/>
        <pc:sldMkLst>
          <pc:docMk/>
          <pc:sldMk cId="63132908" sldId="264"/>
        </pc:sldMkLst>
      </pc:sldChg>
      <pc:sldChg chg="del">
        <pc:chgData name="Sian Turvey" userId="9a374997-2901-41ac-b51e-a8948a26085a" providerId="ADAL" clId="{B989455A-35EA-4FFD-A18C-AA10DA45D4AF}" dt="2021-09-09T13:24:16.563" v="12" actId="47"/>
        <pc:sldMkLst>
          <pc:docMk/>
          <pc:sldMk cId="3544654940" sldId="265"/>
        </pc:sldMkLst>
      </pc:sldChg>
      <pc:sldChg chg="del">
        <pc:chgData name="Sian Turvey" userId="9a374997-2901-41ac-b51e-a8948a26085a" providerId="ADAL" clId="{B989455A-35EA-4FFD-A18C-AA10DA45D4AF}" dt="2021-09-09T13:24:17.706" v="13" actId="47"/>
        <pc:sldMkLst>
          <pc:docMk/>
          <pc:sldMk cId="4258229626" sldId="266"/>
        </pc:sldMkLst>
      </pc:sldChg>
      <pc:sldChg chg="del">
        <pc:chgData name="Sian Turvey" userId="9a374997-2901-41ac-b51e-a8948a26085a" providerId="ADAL" clId="{B989455A-35EA-4FFD-A18C-AA10DA45D4AF}" dt="2021-09-09T13:24:19.067" v="14" actId="47"/>
        <pc:sldMkLst>
          <pc:docMk/>
          <pc:sldMk cId="2012016629" sldId="267"/>
        </pc:sldMkLst>
      </pc:sldChg>
      <pc:sldChg chg="del">
        <pc:chgData name="Sian Turvey" userId="9a374997-2901-41ac-b51e-a8948a26085a" providerId="ADAL" clId="{B989455A-35EA-4FFD-A18C-AA10DA45D4AF}" dt="2021-09-09T13:24:20.576" v="15" actId="47"/>
        <pc:sldMkLst>
          <pc:docMk/>
          <pc:sldMk cId="2373682217" sldId="268"/>
        </pc:sldMkLst>
      </pc:sldChg>
      <pc:sldChg chg="del">
        <pc:chgData name="Sian Turvey" userId="9a374997-2901-41ac-b51e-a8948a26085a" providerId="ADAL" clId="{B989455A-35EA-4FFD-A18C-AA10DA45D4AF}" dt="2021-09-09T13:28:12.892" v="171" actId="47"/>
        <pc:sldMkLst>
          <pc:docMk/>
          <pc:sldMk cId="1141580049" sldId="269"/>
        </pc:sldMkLst>
      </pc:sldChg>
      <pc:sldChg chg="del">
        <pc:chgData name="Sian Turvey" userId="9a374997-2901-41ac-b51e-a8948a26085a" providerId="ADAL" clId="{B989455A-35EA-4FFD-A18C-AA10DA45D4AF}" dt="2021-09-09T13:28:21.145" v="172" actId="47"/>
        <pc:sldMkLst>
          <pc:docMk/>
          <pc:sldMk cId="1449438541" sldId="270"/>
        </pc:sldMkLst>
      </pc:sldChg>
      <pc:sldChg chg="addSp delSp modSp mod modTransition setBg modAnim">
        <pc:chgData name="Sian Turvey" userId="9a374997-2901-41ac-b51e-a8948a26085a" providerId="ADAL" clId="{B989455A-35EA-4FFD-A18C-AA10DA45D4AF}" dt="2022-10-02T16:34:16.859" v="1106" actId="20577"/>
        <pc:sldMkLst>
          <pc:docMk/>
          <pc:sldMk cId="3150400603" sldId="271"/>
        </pc:sldMkLst>
        <pc:spChg chg="mod">
          <ac:chgData name="Sian Turvey" userId="9a374997-2901-41ac-b51e-a8948a26085a" providerId="ADAL" clId="{B989455A-35EA-4FFD-A18C-AA10DA45D4AF}" dt="2022-10-02T16:28:57.427" v="1070" actId="26606"/>
          <ac:spMkLst>
            <pc:docMk/>
            <pc:sldMk cId="3150400603" sldId="271"/>
            <ac:spMk id="2" creationId="{F171D1AF-FD9C-334B-AA15-E70F866067ED}"/>
          </ac:spMkLst>
        </pc:spChg>
        <pc:spChg chg="mod">
          <ac:chgData name="Sian Turvey" userId="9a374997-2901-41ac-b51e-a8948a26085a" providerId="ADAL" clId="{B989455A-35EA-4FFD-A18C-AA10DA45D4AF}" dt="2022-10-02T16:34:16.859" v="1106" actId="20577"/>
          <ac:spMkLst>
            <pc:docMk/>
            <pc:sldMk cId="3150400603" sldId="271"/>
            <ac:spMk id="3" creationId="{F22E4104-2549-514D-A7CE-01BDCE5BD59F}"/>
          </ac:spMkLst>
        </pc:spChg>
        <pc:grpChg chg="add">
          <ac:chgData name="Sian Turvey" userId="9a374997-2901-41ac-b51e-a8948a26085a" providerId="ADAL" clId="{B989455A-35EA-4FFD-A18C-AA10DA45D4AF}" dt="2022-10-02T16:28:57.427" v="1070" actId="26606"/>
          <ac:grpSpMkLst>
            <pc:docMk/>
            <pc:sldMk cId="3150400603" sldId="271"/>
            <ac:grpSpMk id="8199" creationId="{FEB7DF70-0A31-4A61-9C8B-3333776A15B8}"/>
          </ac:grpSpMkLst>
        </pc:grpChg>
        <pc:picChg chg="add del mod">
          <ac:chgData name="Sian Turvey" userId="9a374997-2901-41ac-b51e-a8948a26085a" providerId="ADAL" clId="{B989455A-35EA-4FFD-A18C-AA10DA45D4AF}" dt="2022-10-02T16:16:51.807" v="777"/>
          <ac:picMkLst>
            <pc:docMk/>
            <pc:sldMk cId="3150400603" sldId="271"/>
            <ac:picMk id="4" creationId="{1861A0A9-9779-4E1E-83D6-FC0E197DB95A}"/>
          </ac:picMkLst>
        </pc:picChg>
        <pc:picChg chg="add mod">
          <ac:chgData name="Sian Turvey" userId="9a374997-2901-41ac-b51e-a8948a26085a" providerId="ADAL" clId="{B989455A-35EA-4FFD-A18C-AA10DA45D4AF}" dt="2022-10-02T16:28:57.427" v="1070" actId="26606"/>
          <ac:picMkLst>
            <pc:docMk/>
            <pc:sldMk cId="3150400603" sldId="271"/>
            <ac:picMk id="8194" creationId="{9D1B7CBE-04C3-86C4-4FB2-5E4DDBD1E863}"/>
          </ac:picMkLst>
        </pc:picChg>
      </pc:sldChg>
      <pc:sldChg chg="addSp delSp modSp mod modTransition setBg modAnim">
        <pc:chgData name="Sian Turvey" userId="9a374997-2901-41ac-b51e-a8948a26085a" providerId="ADAL" clId="{B989455A-35EA-4FFD-A18C-AA10DA45D4AF}" dt="2022-10-02T16:37:27.179" v="1131" actId="14100"/>
        <pc:sldMkLst>
          <pc:docMk/>
          <pc:sldMk cId="1087233790" sldId="272"/>
        </pc:sldMkLst>
        <pc:spChg chg="mod">
          <ac:chgData name="Sian Turvey" userId="9a374997-2901-41ac-b51e-a8948a26085a" providerId="ADAL" clId="{B989455A-35EA-4FFD-A18C-AA10DA45D4AF}" dt="2022-10-02T16:37:10.528" v="1128" actId="26606"/>
          <ac:spMkLst>
            <pc:docMk/>
            <pc:sldMk cId="1087233790" sldId="272"/>
            <ac:spMk id="2" creationId="{662A298F-C1A6-EF49-8372-ABABBD210F67}"/>
          </ac:spMkLst>
        </pc:spChg>
        <pc:spChg chg="mod">
          <ac:chgData name="Sian Turvey" userId="9a374997-2901-41ac-b51e-a8948a26085a" providerId="ADAL" clId="{B989455A-35EA-4FFD-A18C-AA10DA45D4AF}" dt="2022-10-02T16:37:27.179" v="1131" actId="14100"/>
          <ac:spMkLst>
            <pc:docMk/>
            <pc:sldMk cId="1087233790" sldId="272"/>
            <ac:spMk id="3" creationId="{077AB305-C04D-BA41-B93A-643AF7CB2A6B}"/>
          </ac:spMkLst>
        </pc:spChg>
        <pc:spChg chg="add">
          <ac:chgData name="Sian Turvey" userId="9a374997-2901-41ac-b51e-a8948a26085a" providerId="ADAL" clId="{B989455A-35EA-4FFD-A18C-AA10DA45D4AF}" dt="2022-10-02T16:37:10.528" v="1128" actId="26606"/>
          <ac:spMkLst>
            <pc:docMk/>
            <pc:sldMk cId="1087233790" sldId="272"/>
            <ac:spMk id="11271" creationId="{35C3D674-3D59-4E93-80CA-0C0A9095E816}"/>
          </ac:spMkLst>
        </pc:spChg>
        <pc:spChg chg="add">
          <ac:chgData name="Sian Turvey" userId="9a374997-2901-41ac-b51e-a8948a26085a" providerId="ADAL" clId="{B989455A-35EA-4FFD-A18C-AA10DA45D4AF}" dt="2022-10-02T16:37:10.528" v="1128" actId="26606"/>
          <ac:spMkLst>
            <pc:docMk/>
            <pc:sldMk cId="1087233790" sldId="272"/>
            <ac:spMk id="11275" creationId="{EF2A81E1-BCBE-426B-8C09-33274E69409D}"/>
          </ac:spMkLst>
        </pc:spChg>
        <pc:picChg chg="add del mod">
          <ac:chgData name="Sian Turvey" userId="9a374997-2901-41ac-b51e-a8948a26085a" providerId="ADAL" clId="{B989455A-35EA-4FFD-A18C-AA10DA45D4AF}" dt="2022-10-02T16:16:51.807" v="777"/>
          <ac:picMkLst>
            <pc:docMk/>
            <pc:sldMk cId="1087233790" sldId="272"/>
            <ac:picMk id="4" creationId="{EEC478AC-0C91-4A09-9500-C031638C819B}"/>
          </ac:picMkLst>
        </pc:picChg>
        <pc:picChg chg="add mod">
          <ac:chgData name="Sian Turvey" userId="9a374997-2901-41ac-b51e-a8948a26085a" providerId="ADAL" clId="{B989455A-35EA-4FFD-A18C-AA10DA45D4AF}" dt="2022-10-02T16:37:10.528" v="1128" actId="26606"/>
          <ac:picMkLst>
            <pc:docMk/>
            <pc:sldMk cId="1087233790" sldId="272"/>
            <ac:picMk id="11266" creationId="{E0CA73CD-6D44-1062-AAE9-E8A73C5A4538}"/>
          </ac:picMkLst>
        </pc:picChg>
        <pc:picChg chg="add">
          <ac:chgData name="Sian Turvey" userId="9a374997-2901-41ac-b51e-a8948a26085a" providerId="ADAL" clId="{B989455A-35EA-4FFD-A18C-AA10DA45D4AF}" dt="2022-10-02T16:37:10.528" v="1128" actId="26606"/>
          <ac:picMkLst>
            <pc:docMk/>
            <pc:sldMk cId="1087233790" sldId="272"/>
            <ac:picMk id="11277" creationId="{39D1DDD4-5BB3-45BA-B9B3-06B62299AD79}"/>
          </ac:picMkLst>
        </pc:picChg>
        <pc:cxnChg chg="add">
          <ac:chgData name="Sian Turvey" userId="9a374997-2901-41ac-b51e-a8948a26085a" providerId="ADAL" clId="{B989455A-35EA-4FFD-A18C-AA10DA45D4AF}" dt="2022-10-02T16:37:10.528" v="1128" actId="26606"/>
          <ac:cxnSpMkLst>
            <pc:docMk/>
            <pc:sldMk cId="1087233790" sldId="272"/>
            <ac:cxnSpMk id="11273" creationId="{C884B8F8-FDC9-498B-9960-5D7260AFCB03}"/>
          </ac:cxnSpMkLst>
        </pc:cxnChg>
        <pc:cxnChg chg="add">
          <ac:chgData name="Sian Turvey" userId="9a374997-2901-41ac-b51e-a8948a26085a" providerId="ADAL" clId="{B989455A-35EA-4FFD-A18C-AA10DA45D4AF}" dt="2022-10-02T16:37:10.528" v="1128" actId="26606"/>
          <ac:cxnSpMkLst>
            <pc:docMk/>
            <pc:sldMk cId="1087233790" sldId="272"/>
            <ac:cxnSpMk id="11279" creationId="{A24DAE64-2302-42EA-8239-F2F0775CA5AD}"/>
          </ac:cxnSpMkLst>
        </pc:cxnChg>
      </pc:sldChg>
      <pc:sldChg chg="addSp delSp modSp mod modTransition setBg modAnim">
        <pc:chgData name="Sian Turvey" userId="9a374997-2901-41ac-b51e-a8948a26085a" providerId="ADAL" clId="{B989455A-35EA-4FFD-A18C-AA10DA45D4AF}" dt="2022-10-02T16:37:34.565" v="1132" actId="26606"/>
        <pc:sldMkLst>
          <pc:docMk/>
          <pc:sldMk cId="4244630532" sldId="273"/>
        </pc:sldMkLst>
        <pc:spChg chg="mod">
          <ac:chgData name="Sian Turvey" userId="9a374997-2901-41ac-b51e-a8948a26085a" providerId="ADAL" clId="{B989455A-35EA-4FFD-A18C-AA10DA45D4AF}" dt="2022-10-02T16:37:34.565" v="1132" actId="26606"/>
          <ac:spMkLst>
            <pc:docMk/>
            <pc:sldMk cId="4244630532" sldId="273"/>
            <ac:spMk id="2" creationId="{90BF351E-E626-BE44-8090-6129B8453D0D}"/>
          </ac:spMkLst>
        </pc:spChg>
        <pc:spChg chg="mod">
          <ac:chgData name="Sian Turvey" userId="9a374997-2901-41ac-b51e-a8948a26085a" providerId="ADAL" clId="{B989455A-35EA-4FFD-A18C-AA10DA45D4AF}" dt="2022-10-02T16:37:34.565" v="1132" actId="26606"/>
          <ac:spMkLst>
            <pc:docMk/>
            <pc:sldMk cId="4244630532" sldId="273"/>
            <ac:spMk id="3" creationId="{3F464678-1902-AF42-9B09-06527AD8AF2B}"/>
          </ac:spMkLst>
        </pc:spChg>
        <pc:spChg chg="add">
          <ac:chgData name="Sian Turvey" userId="9a374997-2901-41ac-b51e-a8948a26085a" providerId="ADAL" clId="{B989455A-35EA-4FFD-A18C-AA10DA45D4AF}" dt="2022-10-02T16:37:34.565" v="1132" actId="26606"/>
          <ac:spMkLst>
            <pc:docMk/>
            <pc:sldMk cId="4244630532" sldId="273"/>
            <ac:spMk id="8" creationId="{E9E5E629-7060-41F9-8B50-02B2E85F7DF0}"/>
          </ac:spMkLst>
        </pc:spChg>
        <pc:spChg chg="add">
          <ac:chgData name="Sian Turvey" userId="9a374997-2901-41ac-b51e-a8948a26085a" providerId="ADAL" clId="{B989455A-35EA-4FFD-A18C-AA10DA45D4AF}" dt="2022-10-02T16:37:34.565" v="1132" actId="26606"/>
          <ac:spMkLst>
            <pc:docMk/>
            <pc:sldMk cId="4244630532" sldId="273"/>
            <ac:spMk id="14" creationId="{D1598E19-BACC-4AD6-8E51-F08B186A0179}"/>
          </ac:spMkLst>
        </pc:spChg>
        <pc:grpChg chg="add">
          <ac:chgData name="Sian Turvey" userId="9a374997-2901-41ac-b51e-a8948a26085a" providerId="ADAL" clId="{B989455A-35EA-4FFD-A18C-AA10DA45D4AF}" dt="2022-10-02T16:37:34.565" v="1132" actId="26606"/>
          <ac:grpSpMkLst>
            <pc:docMk/>
            <pc:sldMk cId="4244630532" sldId="273"/>
            <ac:grpSpMk id="10" creationId="{F0A74D93-ED7F-4633-8594-99D9FA43DA13}"/>
          </ac:grpSpMkLst>
        </pc:grpChg>
        <pc:picChg chg="add del mod">
          <ac:chgData name="Sian Turvey" userId="9a374997-2901-41ac-b51e-a8948a26085a" providerId="ADAL" clId="{B989455A-35EA-4FFD-A18C-AA10DA45D4AF}" dt="2022-10-02T16:16:51.807" v="777"/>
          <ac:picMkLst>
            <pc:docMk/>
            <pc:sldMk cId="4244630532" sldId="273"/>
            <ac:picMk id="4" creationId="{1E397AB0-384C-46D8-BEA4-8FDA02578601}"/>
          </ac:picMkLst>
        </pc:picChg>
      </pc:sldChg>
      <pc:sldChg chg="addSp delSp modSp mod modTransition setBg modAnim">
        <pc:chgData name="Sian Turvey" userId="9a374997-2901-41ac-b51e-a8948a26085a" providerId="ADAL" clId="{B989455A-35EA-4FFD-A18C-AA10DA45D4AF}" dt="2022-10-02T16:38:16.759" v="1134" actId="26606"/>
        <pc:sldMkLst>
          <pc:docMk/>
          <pc:sldMk cId="3642641364" sldId="274"/>
        </pc:sldMkLst>
        <pc:spChg chg="mod">
          <ac:chgData name="Sian Turvey" userId="9a374997-2901-41ac-b51e-a8948a26085a" providerId="ADAL" clId="{B989455A-35EA-4FFD-A18C-AA10DA45D4AF}" dt="2022-10-02T16:38:16.759" v="1134" actId="26606"/>
          <ac:spMkLst>
            <pc:docMk/>
            <pc:sldMk cId="3642641364" sldId="274"/>
            <ac:spMk id="2" creationId="{B62A6CA7-483A-1F46-B607-46E68633901B}"/>
          </ac:spMkLst>
        </pc:spChg>
        <pc:spChg chg="mod ord">
          <ac:chgData name="Sian Turvey" userId="9a374997-2901-41ac-b51e-a8948a26085a" providerId="ADAL" clId="{B989455A-35EA-4FFD-A18C-AA10DA45D4AF}" dt="2022-10-02T16:38:16.759" v="1134" actId="26606"/>
          <ac:spMkLst>
            <pc:docMk/>
            <pc:sldMk cId="3642641364" sldId="274"/>
            <ac:spMk id="3" creationId="{9A9A74FE-9616-F746-AD36-DC3A1BC6E274}"/>
          </ac:spMkLst>
        </pc:spChg>
        <pc:picChg chg="add del mod">
          <ac:chgData name="Sian Turvey" userId="9a374997-2901-41ac-b51e-a8948a26085a" providerId="ADAL" clId="{B989455A-35EA-4FFD-A18C-AA10DA45D4AF}" dt="2022-10-02T16:16:51.807" v="777"/>
          <ac:picMkLst>
            <pc:docMk/>
            <pc:sldMk cId="3642641364" sldId="274"/>
            <ac:picMk id="4" creationId="{1585852D-42AA-4AB9-A8A6-8B1A971386AC}"/>
          </ac:picMkLst>
        </pc:picChg>
        <pc:picChg chg="add mod">
          <ac:chgData name="Sian Turvey" userId="9a374997-2901-41ac-b51e-a8948a26085a" providerId="ADAL" clId="{B989455A-35EA-4FFD-A18C-AA10DA45D4AF}" dt="2022-10-02T16:38:16.759" v="1134" actId="26606"/>
          <ac:picMkLst>
            <pc:docMk/>
            <pc:sldMk cId="3642641364" sldId="274"/>
            <ac:picMk id="12290" creationId="{FB6BF396-7EC0-A535-D0E6-EF4B2F06DD86}"/>
          </ac:picMkLst>
        </pc:picChg>
      </pc:sldChg>
      <pc:sldChg chg="modSp del mod">
        <pc:chgData name="Sian Turvey" userId="9a374997-2901-41ac-b51e-a8948a26085a" providerId="ADAL" clId="{B989455A-35EA-4FFD-A18C-AA10DA45D4AF}" dt="2021-09-09T13:42:31.175" v="541" actId="2696"/>
        <pc:sldMkLst>
          <pc:docMk/>
          <pc:sldMk cId="785062619" sldId="275"/>
        </pc:sldMkLst>
        <pc:spChg chg="mod">
          <ac:chgData name="Sian Turvey" userId="9a374997-2901-41ac-b51e-a8948a26085a" providerId="ADAL" clId="{B989455A-35EA-4FFD-A18C-AA10DA45D4AF}" dt="2021-09-09T13:41:46.852" v="537" actId="20577"/>
          <ac:spMkLst>
            <pc:docMk/>
            <pc:sldMk cId="785062619" sldId="275"/>
            <ac:spMk id="3" creationId="{438F6B87-B7BC-8240-B87F-02A6375F84AC}"/>
          </ac:spMkLst>
        </pc:spChg>
      </pc:sldChg>
      <pc:sldChg chg="add del">
        <pc:chgData name="Sian Turvey" userId="9a374997-2901-41ac-b51e-a8948a26085a" providerId="ADAL" clId="{B989455A-35EA-4FFD-A18C-AA10DA45D4AF}" dt="2021-09-09T13:42:58.902" v="543" actId="47"/>
        <pc:sldMkLst>
          <pc:docMk/>
          <pc:sldMk cId="1919877968" sldId="275"/>
        </pc:sldMkLst>
      </pc:sldChg>
      <pc:sldChg chg="del">
        <pc:chgData name="Sian Turvey" userId="9a374997-2901-41ac-b51e-a8948a26085a" providerId="ADAL" clId="{B989455A-35EA-4FFD-A18C-AA10DA45D4AF}" dt="2021-09-09T13:48:33.729" v="719" actId="47"/>
        <pc:sldMkLst>
          <pc:docMk/>
          <pc:sldMk cId="1752607981" sldId="276"/>
        </pc:sldMkLst>
      </pc:sldChg>
      <pc:sldChg chg="del">
        <pc:chgData name="Sian Turvey" userId="9a374997-2901-41ac-b51e-a8948a26085a" providerId="ADAL" clId="{B989455A-35EA-4FFD-A18C-AA10DA45D4AF}" dt="2021-09-09T13:48:15.739" v="709" actId="47"/>
        <pc:sldMkLst>
          <pc:docMk/>
          <pc:sldMk cId="1449831925" sldId="277"/>
        </pc:sldMkLst>
      </pc:sldChg>
      <pc:sldChg chg="del">
        <pc:chgData name="Sian Turvey" userId="9a374997-2901-41ac-b51e-a8948a26085a" providerId="ADAL" clId="{B989455A-35EA-4FFD-A18C-AA10DA45D4AF}" dt="2021-09-09T13:48:18.759" v="710" actId="47"/>
        <pc:sldMkLst>
          <pc:docMk/>
          <pc:sldMk cId="1388734666" sldId="278"/>
        </pc:sldMkLst>
      </pc:sldChg>
      <pc:sldChg chg="del">
        <pc:chgData name="Sian Turvey" userId="9a374997-2901-41ac-b51e-a8948a26085a" providerId="ADAL" clId="{B989455A-35EA-4FFD-A18C-AA10DA45D4AF}" dt="2021-09-09T13:48:20.221" v="711" actId="47"/>
        <pc:sldMkLst>
          <pc:docMk/>
          <pc:sldMk cId="1908155265" sldId="279"/>
        </pc:sldMkLst>
      </pc:sldChg>
      <pc:sldChg chg="del">
        <pc:chgData name="Sian Turvey" userId="9a374997-2901-41ac-b51e-a8948a26085a" providerId="ADAL" clId="{B989455A-35EA-4FFD-A18C-AA10DA45D4AF}" dt="2021-09-09T13:48:20.852" v="712" actId="47"/>
        <pc:sldMkLst>
          <pc:docMk/>
          <pc:sldMk cId="3953499023" sldId="280"/>
        </pc:sldMkLst>
      </pc:sldChg>
      <pc:sldChg chg="del">
        <pc:chgData name="Sian Turvey" userId="9a374997-2901-41ac-b51e-a8948a26085a" providerId="ADAL" clId="{B989455A-35EA-4FFD-A18C-AA10DA45D4AF}" dt="2021-09-09T13:48:21.809" v="713" actId="47"/>
        <pc:sldMkLst>
          <pc:docMk/>
          <pc:sldMk cId="112628601" sldId="281"/>
        </pc:sldMkLst>
      </pc:sldChg>
      <pc:sldChg chg="del">
        <pc:chgData name="Sian Turvey" userId="9a374997-2901-41ac-b51e-a8948a26085a" providerId="ADAL" clId="{B989455A-35EA-4FFD-A18C-AA10DA45D4AF}" dt="2021-09-09T13:48:22.999" v="714" actId="47"/>
        <pc:sldMkLst>
          <pc:docMk/>
          <pc:sldMk cId="1126937137" sldId="282"/>
        </pc:sldMkLst>
      </pc:sldChg>
      <pc:sldChg chg="del">
        <pc:chgData name="Sian Turvey" userId="9a374997-2901-41ac-b51e-a8948a26085a" providerId="ADAL" clId="{B989455A-35EA-4FFD-A18C-AA10DA45D4AF}" dt="2021-09-09T13:48:24.046" v="715" actId="47"/>
        <pc:sldMkLst>
          <pc:docMk/>
          <pc:sldMk cId="970671731" sldId="283"/>
        </pc:sldMkLst>
      </pc:sldChg>
      <pc:sldChg chg="del">
        <pc:chgData name="Sian Turvey" userId="9a374997-2901-41ac-b51e-a8948a26085a" providerId="ADAL" clId="{B989455A-35EA-4FFD-A18C-AA10DA45D4AF}" dt="2021-09-09T13:48:25.120" v="716" actId="47"/>
        <pc:sldMkLst>
          <pc:docMk/>
          <pc:sldMk cId="4265006456" sldId="284"/>
        </pc:sldMkLst>
      </pc:sldChg>
      <pc:sldChg chg="del">
        <pc:chgData name="Sian Turvey" userId="9a374997-2901-41ac-b51e-a8948a26085a" providerId="ADAL" clId="{B989455A-35EA-4FFD-A18C-AA10DA45D4AF}" dt="2021-09-09T13:48:26.558" v="717" actId="47"/>
        <pc:sldMkLst>
          <pc:docMk/>
          <pc:sldMk cId="2143359520" sldId="285"/>
        </pc:sldMkLst>
      </pc:sldChg>
      <pc:sldChg chg="del">
        <pc:chgData name="Sian Turvey" userId="9a374997-2901-41ac-b51e-a8948a26085a" providerId="ADAL" clId="{B989455A-35EA-4FFD-A18C-AA10DA45D4AF}" dt="2021-09-09T13:48:28.709" v="718" actId="47"/>
        <pc:sldMkLst>
          <pc:docMk/>
          <pc:sldMk cId="2722605114" sldId="286"/>
        </pc:sldMkLst>
      </pc:sldChg>
      <pc:sldChg chg="addSp delSp modSp mod modTransition modAnim">
        <pc:chgData name="Sian Turvey" userId="9a374997-2901-41ac-b51e-a8948a26085a" providerId="ADAL" clId="{B989455A-35EA-4FFD-A18C-AA10DA45D4AF}" dt="2022-10-02T16:16:51.807" v="777"/>
        <pc:sldMkLst>
          <pc:docMk/>
          <pc:sldMk cId="991991841" sldId="287"/>
        </pc:sldMkLst>
        <pc:spChg chg="mod">
          <ac:chgData name="Sian Turvey" userId="9a374997-2901-41ac-b51e-a8948a26085a" providerId="ADAL" clId="{B989455A-35EA-4FFD-A18C-AA10DA45D4AF}" dt="2021-09-12T19:56:40.551" v="774" actId="20577"/>
          <ac:spMkLst>
            <pc:docMk/>
            <pc:sldMk cId="991991841" sldId="287"/>
            <ac:spMk id="3" creationId="{730C8CEE-36BC-F14C-8FBE-0378101F7066}"/>
          </ac:spMkLst>
        </pc:spChg>
        <pc:picChg chg="add del mod">
          <ac:chgData name="Sian Turvey" userId="9a374997-2901-41ac-b51e-a8948a26085a" providerId="ADAL" clId="{B989455A-35EA-4FFD-A18C-AA10DA45D4AF}" dt="2022-10-02T16:16:51.807" v="777"/>
          <ac:picMkLst>
            <pc:docMk/>
            <pc:sldMk cId="991991841" sldId="287"/>
            <ac:picMk id="4" creationId="{8C5F4AE4-47D2-482C-A25D-519E50ED5493}"/>
          </ac:picMkLst>
        </pc:picChg>
      </pc:sldChg>
      <pc:sldChg chg="addSp delSp modSp mod modTransition setBg modAnim">
        <pc:chgData name="Sian Turvey" userId="9a374997-2901-41ac-b51e-a8948a26085a" providerId="ADAL" clId="{B989455A-35EA-4FFD-A18C-AA10DA45D4AF}" dt="2022-10-02T16:22:57.271" v="971" actId="255"/>
        <pc:sldMkLst>
          <pc:docMk/>
          <pc:sldMk cId="2709213941" sldId="288"/>
        </pc:sldMkLst>
        <pc:spChg chg="mod">
          <ac:chgData name="Sian Turvey" userId="9a374997-2901-41ac-b51e-a8948a26085a" providerId="ADAL" clId="{B989455A-35EA-4FFD-A18C-AA10DA45D4AF}" dt="2022-10-02T16:22:12.144" v="966" actId="26606"/>
          <ac:spMkLst>
            <pc:docMk/>
            <pc:sldMk cId="2709213941" sldId="288"/>
            <ac:spMk id="2" creationId="{4C7B5E52-C54B-4256-8E2D-9A95A0741D33}"/>
          </ac:spMkLst>
        </pc:spChg>
        <pc:spChg chg="mod">
          <ac:chgData name="Sian Turvey" userId="9a374997-2901-41ac-b51e-a8948a26085a" providerId="ADAL" clId="{B989455A-35EA-4FFD-A18C-AA10DA45D4AF}" dt="2022-10-02T16:22:57.271" v="971" actId="255"/>
          <ac:spMkLst>
            <pc:docMk/>
            <pc:sldMk cId="2709213941" sldId="288"/>
            <ac:spMk id="3" creationId="{EF4DE4DE-5028-4F54-94FA-1CA7DD474A8A}"/>
          </ac:spMkLst>
        </pc:spChg>
        <pc:spChg chg="add">
          <ac:chgData name="Sian Turvey" userId="9a374997-2901-41ac-b51e-a8948a26085a" providerId="ADAL" clId="{B989455A-35EA-4FFD-A18C-AA10DA45D4AF}" dt="2022-10-02T16:22:12.144" v="966" actId="26606"/>
          <ac:spMkLst>
            <pc:docMk/>
            <pc:sldMk cId="2709213941" sldId="288"/>
            <ac:spMk id="2055" creationId="{10419CA0-BFB4-4390-AB8F-5DBFCA45D4D0}"/>
          </ac:spMkLst>
        </pc:spChg>
        <pc:spChg chg="add">
          <ac:chgData name="Sian Turvey" userId="9a374997-2901-41ac-b51e-a8948a26085a" providerId="ADAL" clId="{B989455A-35EA-4FFD-A18C-AA10DA45D4AF}" dt="2022-10-02T16:22:12.144" v="966" actId="26606"/>
          <ac:spMkLst>
            <pc:docMk/>
            <pc:sldMk cId="2709213941" sldId="288"/>
            <ac:spMk id="2059" creationId="{596E9C81-ACBE-459E-A7D5-2BB824B68FDA}"/>
          </ac:spMkLst>
        </pc:spChg>
        <pc:grpChg chg="add">
          <ac:chgData name="Sian Turvey" userId="9a374997-2901-41ac-b51e-a8948a26085a" providerId="ADAL" clId="{B989455A-35EA-4FFD-A18C-AA10DA45D4AF}" dt="2022-10-02T16:22:12.144" v="966" actId="26606"/>
          <ac:grpSpMkLst>
            <pc:docMk/>
            <pc:sldMk cId="2709213941" sldId="288"/>
            <ac:grpSpMk id="2061" creationId="{CEBDCB18-ABE5-43B0-8B68-89FEDAECB8B0}"/>
          </ac:grpSpMkLst>
        </pc:grpChg>
        <pc:picChg chg="add del mod">
          <ac:chgData name="Sian Turvey" userId="9a374997-2901-41ac-b51e-a8948a26085a" providerId="ADAL" clId="{B989455A-35EA-4FFD-A18C-AA10DA45D4AF}" dt="2022-10-02T16:16:51.807" v="777"/>
          <ac:picMkLst>
            <pc:docMk/>
            <pc:sldMk cId="2709213941" sldId="288"/>
            <ac:picMk id="4" creationId="{72949C8C-4214-4CC0-9765-6DA3AF8445B1}"/>
          </ac:picMkLst>
        </pc:picChg>
        <pc:picChg chg="add mod">
          <ac:chgData name="Sian Turvey" userId="9a374997-2901-41ac-b51e-a8948a26085a" providerId="ADAL" clId="{B989455A-35EA-4FFD-A18C-AA10DA45D4AF}" dt="2022-10-02T16:22:12.144" v="966" actId="26606"/>
          <ac:picMkLst>
            <pc:docMk/>
            <pc:sldMk cId="2709213941" sldId="288"/>
            <ac:picMk id="2050" creationId="{CD4C4D5D-C1DE-5BFA-00BB-52E7C5791BC8}"/>
          </ac:picMkLst>
        </pc:picChg>
        <pc:picChg chg="add">
          <ac:chgData name="Sian Turvey" userId="9a374997-2901-41ac-b51e-a8948a26085a" providerId="ADAL" clId="{B989455A-35EA-4FFD-A18C-AA10DA45D4AF}" dt="2022-10-02T16:22:12.144" v="966" actId="26606"/>
          <ac:picMkLst>
            <pc:docMk/>
            <pc:sldMk cId="2709213941" sldId="288"/>
            <ac:picMk id="2065" creationId="{08EC5C75-E28F-4899-9C2E-39431B82B740}"/>
          </ac:picMkLst>
        </pc:picChg>
        <pc:cxnChg chg="add">
          <ac:chgData name="Sian Turvey" userId="9a374997-2901-41ac-b51e-a8948a26085a" providerId="ADAL" clId="{B989455A-35EA-4FFD-A18C-AA10DA45D4AF}" dt="2022-10-02T16:22:12.144" v="966" actId="26606"/>
          <ac:cxnSpMkLst>
            <pc:docMk/>
            <pc:sldMk cId="2709213941" sldId="288"/>
            <ac:cxnSpMk id="2057" creationId="{5CF4C623-16D7-4722-8EFB-A5B0E3BC077D}"/>
          </ac:cxnSpMkLst>
        </pc:cxnChg>
        <pc:cxnChg chg="add">
          <ac:chgData name="Sian Turvey" userId="9a374997-2901-41ac-b51e-a8948a26085a" providerId="ADAL" clId="{B989455A-35EA-4FFD-A18C-AA10DA45D4AF}" dt="2022-10-02T16:22:12.144" v="966" actId="26606"/>
          <ac:cxnSpMkLst>
            <pc:docMk/>
            <pc:sldMk cId="2709213941" sldId="288"/>
            <ac:cxnSpMk id="2067" creationId="{46AAE0A1-60AD-4190-B85D-2DD8148369C7}"/>
          </ac:cxnSpMkLst>
        </pc:cxnChg>
      </pc:sldChg>
      <pc:sldChg chg="addSp delSp modSp mod modTransition modAnim">
        <pc:chgData name="Sian Turvey" userId="9a374997-2901-41ac-b51e-a8948a26085a" providerId="ADAL" clId="{B989455A-35EA-4FFD-A18C-AA10DA45D4AF}" dt="2022-10-02T16:24:20.179" v="1007" actId="20577"/>
        <pc:sldMkLst>
          <pc:docMk/>
          <pc:sldMk cId="855548850" sldId="289"/>
        </pc:sldMkLst>
        <pc:spChg chg="mod">
          <ac:chgData name="Sian Turvey" userId="9a374997-2901-41ac-b51e-a8948a26085a" providerId="ADAL" clId="{B989455A-35EA-4FFD-A18C-AA10DA45D4AF}" dt="2022-10-02T16:24:20.179" v="1007" actId="20577"/>
          <ac:spMkLst>
            <pc:docMk/>
            <pc:sldMk cId="855548850" sldId="289"/>
            <ac:spMk id="2" creationId="{0DB9AFBF-A4ED-4A29-B344-F357B1F1BF97}"/>
          </ac:spMkLst>
        </pc:spChg>
        <pc:picChg chg="add del mod">
          <ac:chgData name="Sian Turvey" userId="9a374997-2901-41ac-b51e-a8948a26085a" providerId="ADAL" clId="{B989455A-35EA-4FFD-A18C-AA10DA45D4AF}" dt="2022-10-02T16:16:51.807" v="777"/>
          <ac:picMkLst>
            <pc:docMk/>
            <pc:sldMk cId="855548850" sldId="289"/>
            <ac:picMk id="4" creationId="{2344A4F8-5467-4C1B-88DE-CBC478D4B3A0}"/>
          </ac:picMkLst>
        </pc:picChg>
      </pc:sldChg>
      <pc:sldChg chg="addSp delSp modSp mod modTransition setBg modAnim setClrOvrMap">
        <pc:chgData name="Sian Turvey" userId="9a374997-2901-41ac-b51e-a8948a26085a" providerId="ADAL" clId="{B989455A-35EA-4FFD-A18C-AA10DA45D4AF}" dt="2022-10-02T16:25:35.896" v="1010" actId="26606"/>
        <pc:sldMkLst>
          <pc:docMk/>
          <pc:sldMk cId="416365721" sldId="290"/>
        </pc:sldMkLst>
        <pc:spChg chg="mod">
          <ac:chgData name="Sian Turvey" userId="9a374997-2901-41ac-b51e-a8948a26085a" providerId="ADAL" clId="{B989455A-35EA-4FFD-A18C-AA10DA45D4AF}" dt="2022-10-02T16:25:35.896" v="1010" actId="26606"/>
          <ac:spMkLst>
            <pc:docMk/>
            <pc:sldMk cId="416365721" sldId="290"/>
            <ac:spMk id="2" creationId="{62E8CE41-D816-4D7D-93FF-C21476A41B3E}"/>
          </ac:spMkLst>
        </pc:spChg>
        <pc:spChg chg="mod">
          <ac:chgData name="Sian Turvey" userId="9a374997-2901-41ac-b51e-a8948a26085a" providerId="ADAL" clId="{B989455A-35EA-4FFD-A18C-AA10DA45D4AF}" dt="2022-10-02T16:25:35.896" v="1010" actId="26606"/>
          <ac:spMkLst>
            <pc:docMk/>
            <pc:sldMk cId="416365721" sldId="290"/>
            <ac:spMk id="3" creationId="{34886C0A-FA9B-4957-A763-4A30E397E910}"/>
          </ac:spMkLst>
        </pc:spChg>
        <pc:spChg chg="add">
          <ac:chgData name="Sian Turvey" userId="9a374997-2901-41ac-b51e-a8948a26085a" providerId="ADAL" clId="{B989455A-35EA-4FFD-A18C-AA10DA45D4AF}" dt="2022-10-02T16:25:35.896" v="1010" actId="26606"/>
          <ac:spMkLst>
            <pc:docMk/>
            <pc:sldMk cId="416365721" sldId="290"/>
            <ac:spMk id="9" creationId="{C6870151-9189-4C3A-8379-EF3D95827A0A}"/>
          </ac:spMkLst>
        </pc:spChg>
        <pc:spChg chg="add">
          <ac:chgData name="Sian Turvey" userId="9a374997-2901-41ac-b51e-a8948a26085a" providerId="ADAL" clId="{B989455A-35EA-4FFD-A18C-AA10DA45D4AF}" dt="2022-10-02T16:25:35.896" v="1010" actId="26606"/>
          <ac:spMkLst>
            <pc:docMk/>
            <pc:sldMk cId="416365721" sldId="290"/>
            <ac:spMk id="11" creationId="{123EA69C-102A-4DD0-9547-05DCD271D159}"/>
          </ac:spMkLst>
        </pc:spChg>
        <pc:spChg chg="add">
          <ac:chgData name="Sian Turvey" userId="9a374997-2901-41ac-b51e-a8948a26085a" providerId="ADAL" clId="{B989455A-35EA-4FFD-A18C-AA10DA45D4AF}" dt="2022-10-02T16:25:35.896" v="1010" actId="26606"/>
          <ac:spMkLst>
            <pc:docMk/>
            <pc:sldMk cId="416365721" sldId="290"/>
            <ac:spMk id="13" creationId="{6A862265-5CA3-4C40-8582-7534C3B03C2A}"/>
          </ac:spMkLst>
        </pc:spChg>
        <pc:spChg chg="add">
          <ac:chgData name="Sian Turvey" userId="9a374997-2901-41ac-b51e-a8948a26085a" providerId="ADAL" clId="{B989455A-35EA-4FFD-A18C-AA10DA45D4AF}" dt="2022-10-02T16:25:35.896" v="1010" actId="26606"/>
          <ac:spMkLst>
            <pc:docMk/>
            <pc:sldMk cId="416365721" sldId="290"/>
            <ac:spMk id="15" creationId="{600EF80B-0391-4082-9AF5-F15B091B4CE9}"/>
          </ac:spMkLst>
        </pc:spChg>
        <pc:spChg chg="add">
          <ac:chgData name="Sian Turvey" userId="9a374997-2901-41ac-b51e-a8948a26085a" providerId="ADAL" clId="{B989455A-35EA-4FFD-A18C-AA10DA45D4AF}" dt="2022-10-02T16:25:35.896" v="1010" actId="26606"/>
          <ac:spMkLst>
            <pc:docMk/>
            <pc:sldMk cId="416365721" sldId="290"/>
            <ac:spMk id="19" creationId="{3FBF03E8-C602-4192-9C52-F84B29FDCC88}"/>
          </ac:spMkLst>
        </pc:spChg>
        <pc:picChg chg="add del mod">
          <ac:chgData name="Sian Turvey" userId="9a374997-2901-41ac-b51e-a8948a26085a" providerId="ADAL" clId="{B989455A-35EA-4FFD-A18C-AA10DA45D4AF}" dt="2022-10-02T16:16:51.807" v="777"/>
          <ac:picMkLst>
            <pc:docMk/>
            <pc:sldMk cId="416365721" sldId="290"/>
            <ac:picMk id="4" creationId="{A5D4F2B7-E42B-43BC-9258-D8EA37CFBC4C}"/>
          </ac:picMkLst>
        </pc:picChg>
        <pc:picChg chg="add">
          <ac:chgData name="Sian Turvey" userId="9a374997-2901-41ac-b51e-a8948a26085a" providerId="ADAL" clId="{B989455A-35EA-4FFD-A18C-AA10DA45D4AF}" dt="2022-10-02T16:25:35.896" v="1010" actId="26606"/>
          <ac:picMkLst>
            <pc:docMk/>
            <pc:sldMk cId="416365721" sldId="290"/>
            <ac:picMk id="5" creationId="{C440BA2C-7A7B-16CE-46B0-3DABC1AD23D3}"/>
          </ac:picMkLst>
        </pc:picChg>
        <pc:cxnChg chg="add">
          <ac:chgData name="Sian Turvey" userId="9a374997-2901-41ac-b51e-a8948a26085a" providerId="ADAL" clId="{B989455A-35EA-4FFD-A18C-AA10DA45D4AF}" dt="2022-10-02T16:25:35.896" v="1010" actId="26606"/>
          <ac:cxnSpMkLst>
            <pc:docMk/>
            <pc:sldMk cId="416365721" sldId="290"/>
            <ac:cxnSpMk id="17" creationId="{D33AC32D-5F44-45F7-A0BD-7C11A86BED57}"/>
          </ac:cxnSpMkLst>
        </pc:cxnChg>
      </pc:sldChg>
      <pc:sldChg chg="addSp delSp modSp mod modTransition setBg modAnim">
        <pc:chgData name="Sian Turvey" userId="9a374997-2901-41ac-b51e-a8948a26085a" providerId="ADAL" clId="{B989455A-35EA-4FFD-A18C-AA10DA45D4AF}" dt="2022-10-02T16:26:50.703" v="1060" actId="207"/>
        <pc:sldMkLst>
          <pc:docMk/>
          <pc:sldMk cId="1360198803" sldId="291"/>
        </pc:sldMkLst>
        <pc:spChg chg="mod">
          <ac:chgData name="Sian Turvey" userId="9a374997-2901-41ac-b51e-a8948a26085a" providerId="ADAL" clId="{B989455A-35EA-4FFD-A18C-AA10DA45D4AF}" dt="2022-10-02T16:26:27.984" v="1055" actId="20577"/>
          <ac:spMkLst>
            <pc:docMk/>
            <pc:sldMk cId="1360198803" sldId="291"/>
            <ac:spMk id="2" creationId="{E7A3271C-B9E8-4404-9F61-811F52557ACA}"/>
          </ac:spMkLst>
        </pc:spChg>
        <pc:spChg chg="mod ord">
          <ac:chgData name="Sian Turvey" userId="9a374997-2901-41ac-b51e-a8948a26085a" providerId="ADAL" clId="{B989455A-35EA-4FFD-A18C-AA10DA45D4AF}" dt="2022-10-02T16:26:50.703" v="1060" actId="207"/>
          <ac:spMkLst>
            <pc:docMk/>
            <pc:sldMk cId="1360198803" sldId="291"/>
            <ac:spMk id="3" creationId="{B9162996-7299-4F1F-A7B3-86229C7C0EBB}"/>
          </ac:spMkLst>
        </pc:spChg>
        <pc:spChg chg="add del">
          <ac:chgData name="Sian Turvey" userId="9a374997-2901-41ac-b51e-a8948a26085a" providerId="ADAL" clId="{B989455A-35EA-4FFD-A18C-AA10DA45D4AF}" dt="2022-10-02T16:26:15.014" v="1013" actId="26606"/>
          <ac:spMkLst>
            <pc:docMk/>
            <pc:sldMk cId="1360198803" sldId="291"/>
            <ac:spMk id="5127" creationId="{24BE214B-2C92-47AF-8D90-698211103731}"/>
          </ac:spMkLst>
        </pc:spChg>
        <pc:spChg chg="add del">
          <ac:chgData name="Sian Turvey" userId="9a374997-2901-41ac-b51e-a8948a26085a" providerId="ADAL" clId="{B989455A-35EA-4FFD-A18C-AA10DA45D4AF}" dt="2022-10-02T16:26:15.014" v="1013" actId="26606"/>
          <ac:spMkLst>
            <pc:docMk/>
            <pc:sldMk cId="1360198803" sldId="291"/>
            <ac:spMk id="5131" creationId="{369A020F-4984-4DD0-898A-B60A4882B04C}"/>
          </ac:spMkLst>
        </pc:spChg>
        <pc:spChg chg="add del">
          <ac:chgData name="Sian Turvey" userId="9a374997-2901-41ac-b51e-a8948a26085a" providerId="ADAL" clId="{B989455A-35EA-4FFD-A18C-AA10DA45D4AF}" dt="2022-10-02T16:26:15.014" v="1013" actId="26606"/>
          <ac:spMkLst>
            <pc:docMk/>
            <pc:sldMk cId="1360198803" sldId="291"/>
            <ac:spMk id="5137" creationId="{4380F474-D468-4F2F-8BE9-F343F8D1A9C8}"/>
          </ac:spMkLst>
        </pc:spChg>
        <pc:grpChg chg="add del">
          <ac:chgData name="Sian Turvey" userId="9a374997-2901-41ac-b51e-a8948a26085a" providerId="ADAL" clId="{B989455A-35EA-4FFD-A18C-AA10DA45D4AF}" dt="2022-10-02T16:26:15.014" v="1013" actId="26606"/>
          <ac:grpSpMkLst>
            <pc:docMk/>
            <pc:sldMk cId="1360198803" sldId="291"/>
            <ac:grpSpMk id="5133" creationId="{A3761B47-AE33-47C9-9636-19D4B313F277}"/>
          </ac:grpSpMkLst>
        </pc:grpChg>
        <pc:picChg chg="add del mod">
          <ac:chgData name="Sian Turvey" userId="9a374997-2901-41ac-b51e-a8948a26085a" providerId="ADAL" clId="{B989455A-35EA-4FFD-A18C-AA10DA45D4AF}" dt="2022-10-02T16:16:51.807" v="777"/>
          <ac:picMkLst>
            <pc:docMk/>
            <pc:sldMk cId="1360198803" sldId="291"/>
            <ac:picMk id="4" creationId="{ADC63AC6-FBF6-4242-A1EE-7F37E7048F9D}"/>
          </ac:picMkLst>
        </pc:picChg>
        <pc:picChg chg="add mod">
          <ac:chgData name="Sian Turvey" userId="9a374997-2901-41ac-b51e-a8948a26085a" providerId="ADAL" clId="{B989455A-35EA-4FFD-A18C-AA10DA45D4AF}" dt="2022-10-02T16:26:15.014" v="1014" actId="26606"/>
          <ac:picMkLst>
            <pc:docMk/>
            <pc:sldMk cId="1360198803" sldId="291"/>
            <ac:picMk id="5122" creationId="{3C729D20-D256-370F-5537-8194450FAE58}"/>
          </ac:picMkLst>
        </pc:picChg>
        <pc:picChg chg="add del">
          <ac:chgData name="Sian Turvey" userId="9a374997-2901-41ac-b51e-a8948a26085a" providerId="ADAL" clId="{B989455A-35EA-4FFD-A18C-AA10DA45D4AF}" dt="2022-10-02T16:26:15.014" v="1013" actId="26606"/>
          <ac:picMkLst>
            <pc:docMk/>
            <pc:sldMk cId="1360198803" sldId="291"/>
            <ac:picMk id="5139" creationId="{D757EBBD-8611-41C1-8124-C151D0957DBF}"/>
          </ac:picMkLst>
        </pc:picChg>
        <pc:cxnChg chg="add del">
          <ac:chgData name="Sian Turvey" userId="9a374997-2901-41ac-b51e-a8948a26085a" providerId="ADAL" clId="{B989455A-35EA-4FFD-A18C-AA10DA45D4AF}" dt="2022-10-02T16:26:15.014" v="1013" actId="26606"/>
          <ac:cxnSpMkLst>
            <pc:docMk/>
            <pc:sldMk cId="1360198803" sldId="291"/>
            <ac:cxnSpMk id="5129" creationId="{186D07CD-E0E5-42ED-BA28-6CB6ADC3B09F}"/>
          </ac:cxnSpMkLst>
        </pc:cxnChg>
        <pc:cxnChg chg="add del">
          <ac:chgData name="Sian Turvey" userId="9a374997-2901-41ac-b51e-a8948a26085a" providerId="ADAL" clId="{B989455A-35EA-4FFD-A18C-AA10DA45D4AF}" dt="2022-10-02T16:26:15.014" v="1013" actId="26606"/>
          <ac:cxnSpMkLst>
            <pc:docMk/>
            <pc:sldMk cId="1360198803" sldId="291"/>
            <ac:cxnSpMk id="5141" creationId="{E40D0D8B-2D5E-48A4-BBD5-8CB09A86A663}"/>
          </ac:cxnSpMkLst>
        </pc:cxnChg>
      </pc:sldChg>
      <pc:sldChg chg="addSp delSp modSp mod modTransition setBg modAnim">
        <pc:chgData name="Sian Turvey" userId="9a374997-2901-41ac-b51e-a8948a26085a" providerId="ADAL" clId="{B989455A-35EA-4FFD-A18C-AA10DA45D4AF}" dt="2022-10-02T16:27:16.039" v="1064" actId="26606"/>
        <pc:sldMkLst>
          <pc:docMk/>
          <pc:sldMk cId="1413329538" sldId="292"/>
        </pc:sldMkLst>
        <pc:spChg chg="mod">
          <ac:chgData name="Sian Turvey" userId="9a374997-2901-41ac-b51e-a8948a26085a" providerId="ADAL" clId="{B989455A-35EA-4FFD-A18C-AA10DA45D4AF}" dt="2022-10-02T16:27:16.039" v="1064" actId="26606"/>
          <ac:spMkLst>
            <pc:docMk/>
            <pc:sldMk cId="1413329538" sldId="292"/>
            <ac:spMk id="2" creationId="{7A4D61E7-54B3-4F76-A8AF-8D2C6A196B92}"/>
          </ac:spMkLst>
        </pc:spChg>
        <pc:spChg chg="mod ord">
          <ac:chgData name="Sian Turvey" userId="9a374997-2901-41ac-b51e-a8948a26085a" providerId="ADAL" clId="{B989455A-35EA-4FFD-A18C-AA10DA45D4AF}" dt="2022-10-02T16:27:16.039" v="1064" actId="26606"/>
          <ac:spMkLst>
            <pc:docMk/>
            <pc:sldMk cId="1413329538" sldId="292"/>
            <ac:spMk id="3" creationId="{9D6B8919-57C4-4C23-8885-8BFA9F08FB55}"/>
          </ac:spMkLst>
        </pc:spChg>
        <pc:picChg chg="add del mod">
          <ac:chgData name="Sian Turvey" userId="9a374997-2901-41ac-b51e-a8948a26085a" providerId="ADAL" clId="{B989455A-35EA-4FFD-A18C-AA10DA45D4AF}" dt="2022-10-02T16:16:51.807" v="777"/>
          <ac:picMkLst>
            <pc:docMk/>
            <pc:sldMk cId="1413329538" sldId="292"/>
            <ac:picMk id="4" creationId="{83965C20-F953-414E-A138-A632D447B224}"/>
          </ac:picMkLst>
        </pc:picChg>
        <pc:picChg chg="add mod">
          <ac:chgData name="Sian Turvey" userId="9a374997-2901-41ac-b51e-a8948a26085a" providerId="ADAL" clId="{B989455A-35EA-4FFD-A18C-AA10DA45D4AF}" dt="2022-10-02T16:27:16.039" v="1064" actId="26606"/>
          <ac:picMkLst>
            <pc:docMk/>
            <pc:sldMk cId="1413329538" sldId="292"/>
            <ac:picMk id="6146" creationId="{B59084E1-6FD5-87B1-495F-E889D3A12487}"/>
          </ac:picMkLst>
        </pc:picChg>
      </pc:sldChg>
      <pc:sldChg chg="addSp delSp modSp mod modTransition modAnim">
        <pc:chgData name="Sian Turvey" userId="9a374997-2901-41ac-b51e-a8948a26085a" providerId="ADAL" clId="{B989455A-35EA-4FFD-A18C-AA10DA45D4AF}" dt="2022-10-02T16:16:51.807" v="777"/>
        <pc:sldMkLst>
          <pc:docMk/>
          <pc:sldMk cId="1244704027" sldId="293"/>
        </pc:sldMkLst>
        <pc:spChg chg="mod">
          <ac:chgData name="Sian Turvey" userId="9a374997-2901-41ac-b51e-a8948a26085a" providerId="ADAL" clId="{B989455A-35EA-4FFD-A18C-AA10DA45D4AF}" dt="2021-09-09T13:23:49.713" v="8" actId="20577"/>
          <ac:spMkLst>
            <pc:docMk/>
            <pc:sldMk cId="1244704027" sldId="293"/>
            <ac:spMk id="3" creationId="{F5700D39-AD48-40E7-AC14-56E7D2F45FE6}"/>
          </ac:spMkLst>
        </pc:spChg>
        <pc:picChg chg="add del mod">
          <ac:chgData name="Sian Turvey" userId="9a374997-2901-41ac-b51e-a8948a26085a" providerId="ADAL" clId="{B989455A-35EA-4FFD-A18C-AA10DA45D4AF}" dt="2022-10-02T16:16:51.807" v="777"/>
          <ac:picMkLst>
            <pc:docMk/>
            <pc:sldMk cId="1244704027" sldId="293"/>
            <ac:picMk id="4" creationId="{C8818C64-AAA3-4549-80EE-73D300E13A81}"/>
          </ac:picMkLst>
        </pc:picChg>
      </pc:sldChg>
      <pc:sldChg chg="addSp delSp modSp new mod modTransition setBg modAnim">
        <pc:chgData name="Sian Turvey" userId="9a374997-2901-41ac-b51e-a8948a26085a" providerId="ADAL" clId="{B989455A-35EA-4FFD-A18C-AA10DA45D4AF}" dt="2022-10-02T16:31:06.492" v="1074" actId="14100"/>
        <pc:sldMkLst>
          <pc:docMk/>
          <pc:sldMk cId="3120612038" sldId="294"/>
        </pc:sldMkLst>
        <pc:spChg chg="mod">
          <ac:chgData name="Sian Turvey" userId="9a374997-2901-41ac-b51e-a8948a26085a" providerId="ADAL" clId="{B989455A-35EA-4FFD-A18C-AA10DA45D4AF}" dt="2022-10-02T16:30:55.815" v="1072" actId="26606"/>
          <ac:spMkLst>
            <pc:docMk/>
            <pc:sldMk cId="3120612038" sldId="294"/>
            <ac:spMk id="2" creationId="{AA5C657C-4145-4EB4-8241-060E6C34D629}"/>
          </ac:spMkLst>
        </pc:spChg>
        <pc:spChg chg="mod">
          <ac:chgData name="Sian Turvey" userId="9a374997-2901-41ac-b51e-a8948a26085a" providerId="ADAL" clId="{B989455A-35EA-4FFD-A18C-AA10DA45D4AF}" dt="2022-10-02T16:31:06.492" v="1074" actId="14100"/>
          <ac:spMkLst>
            <pc:docMk/>
            <pc:sldMk cId="3120612038" sldId="294"/>
            <ac:spMk id="3" creationId="{43243873-A9B0-4463-8A5A-03841A7D40AA}"/>
          </ac:spMkLst>
        </pc:spChg>
        <pc:spChg chg="add">
          <ac:chgData name="Sian Turvey" userId="9a374997-2901-41ac-b51e-a8948a26085a" providerId="ADAL" clId="{B989455A-35EA-4FFD-A18C-AA10DA45D4AF}" dt="2022-10-02T16:30:55.815" v="1072" actId="26606"/>
          <ac:spMkLst>
            <pc:docMk/>
            <pc:sldMk cId="3120612038" sldId="294"/>
            <ac:spMk id="9223" creationId="{C7157C7B-5BD6-404A-9073-673C1198EFA5}"/>
          </ac:spMkLst>
        </pc:spChg>
        <pc:spChg chg="add">
          <ac:chgData name="Sian Turvey" userId="9a374997-2901-41ac-b51e-a8948a26085a" providerId="ADAL" clId="{B989455A-35EA-4FFD-A18C-AA10DA45D4AF}" dt="2022-10-02T16:30:55.815" v="1072" actId="26606"/>
          <ac:spMkLst>
            <pc:docMk/>
            <pc:sldMk cId="3120612038" sldId="294"/>
            <ac:spMk id="9225" creationId="{244BC347-8964-476D-89D3-92BAE6D56FB9}"/>
          </ac:spMkLst>
        </pc:spChg>
        <pc:picChg chg="add del mod">
          <ac:chgData name="Sian Turvey" userId="9a374997-2901-41ac-b51e-a8948a26085a" providerId="ADAL" clId="{B989455A-35EA-4FFD-A18C-AA10DA45D4AF}" dt="2022-10-02T16:16:51.807" v="777"/>
          <ac:picMkLst>
            <pc:docMk/>
            <pc:sldMk cId="3120612038" sldId="294"/>
            <ac:picMk id="4" creationId="{0501519E-3FDA-48D2-B1DD-E659B16F08EC}"/>
          </ac:picMkLst>
        </pc:picChg>
        <pc:picChg chg="add mod">
          <ac:chgData name="Sian Turvey" userId="9a374997-2901-41ac-b51e-a8948a26085a" providerId="ADAL" clId="{B989455A-35EA-4FFD-A18C-AA10DA45D4AF}" dt="2022-10-02T16:30:55.815" v="1072" actId="26606"/>
          <ac:picMkLst>
            <pc:docMk/>
            <pc:sldMk cId="3120612038" sldId="294"/>
            <ac:picMk id="9218" creationId="{CC961AFA-7C37-AB72-DBE6-6723B40CFC5E}"/>
          </ac:picMkLst>
        </pc:picChg>
        <pc:picChg chg="add">
          <ac:chgData name="Sian Turvey" userId="9a374997-2901-41ac-b51e-a8948a26085a" providerId="ADAL" clId="{B989455A-35EA-4FFD-A18C-AA10DA45D4AF}" dt="2022-10-02T16:30:55.815" v="1072" actId="26606"/>
          <ac:picMkLst>
            <pc:docMk/>
            <pc:sldMk cId="3120612038" sldId="294"/>
            <ac:picMk id="9229" creationId="{5970D13F-8358-42A9-9237-91B5B4DDA4B4}"/>
          </ac:picMkLst>
        </pc:picChg>
        <pc:cxnChg chg="add">
          <ac:chgData name="Sian Turvey" userId="9a374997-2901-41ac-b51e-a8948a26085a" providerId="ADAL" clId="{B989455A-35EA-4FFD-A18C-AA10DA45D4AF}" dt="2022-10-02T16:30:55.815" v="1072" actId="26606"/>
          <ac:cxnSpMkLst>
            <pc:docMk/>
            <pc:sldMk cId="3120612038" sldId="294"/>
            <ac:cxnSpMk id="9227" creationId="{A528BB2E-BE2B-416D-A6B3-28D6574248CC}"/>
          </ac:cxnSpMkLst>
        </pc:cxnChg>
        <pc:cxnChg chg="add">
          <ac:chgData name="Sian Turvey" userId="9a374997-2901-41ac-b51e-a8948a26085a" providerId="ADAL" clId="{B989455A-35EA-4FFD-A18C-AA10DA45D4AF}" dt="2022-10-02T16:30:55.815" v="1072" actId="26606"/>
          <ac:cxnSpMkLst>
            <pc:docMk/>
            <pc:sldMk cId="3120612038" sldId="294"/>
            <ac:cxnSpMk id="9231" creationId="{06BFB317-A03A-48CB-B03E-4504961FA02B}"/>
          </ac:cxnSpMkLst>
        </pc:cxnChg>
      </pc:sldChg>
      <pc:sldChg chg="addSp delSp modSp new mod modTransition modAnim">
        <pc:chgData name="Sian Turvey" userId="9a374997-2901-41ac-b51e-a8948a26085a" providerId="ADAL" clId="{B989455A-35EA-4FFD-A18C-AA10DA45D4AF}" dt="2022-10-02T16:16:51.807" v="777"/>
        <pc:sldMkLst>
          <pc:docMk/>
          <pc:sldMk cId="2191042965" sldId="295"/>
        </pc:sldMkLst>
        <pc:spChg chg="mod">
          <ac:chgData name="Sian Turvey" userId="9a374997-2901-41ac-b51e-a8948a26085a" providerId="ADAL" clId="{B989455A-35EA-4FFD-A18C-AA10DA45D4AF}" dt="2021-09-09T13:26:29.309" v="88" actId="20577"/>
          <ac:spMkLst>
            <pc:docMk/>
            <pc:sldMk cId="2191042965" sldId="295"/>
            <ac:spMk id="2" creationId="{84EE9E84-F684-4FCC-B6F4-39D6F5A748B9}"/>
          </ac:spMkLst>
        </pc:spChg>
        <pc:spChg chg="mod">
          <ac:chgData name="Sian Turvey" userId="9a374997-2901-41ac-b51e-a8948a26085a" providerId="ADAL" clId="{B989455A-35EA-4FFD-A18C-AA10DA45D4AF}" dt="2021-09-09T13:26:45.140" v="125" actId="20577"/>
          <ac:spMkLst>
            <pc:docMk/>
            <pc:sldMk cId="2191042965" sldId="295"/>
            <ac:spMk id="3" creationId="{A80C145E-1654-46F4-9748-0E3E31EED750}"/>
          </ac:spMkLst>
        </pc:spChg>
        <pc:picChg chg="add del mod">
          <ac:chgData name="Sian Turvey" userId="9a374997-2901-41ac-b51e-a8948a26085a" providerId="ADAL" clId="{B989455A-35EA-4FFD-A18C-AA10DA45D4AF}" dt="2022-10-02T16:16:51.807" v="777"/>
          <ac:picMkLst>
            <pc:docMk/>
            <pc:sldMk cId="2191042965" sldId="295"/>
            <ac:picMk id="4" creationId="{3007B308-ED0D-49BB-A651-FC471669728C}"/>
          </ac:picMkLst>
        </pc:picChg>
      </pc:sldChg>
      <pc:sldChg chg="addSp delSp modSp new mod modTransition setBg modAnim">
        <pc:chgData name="Sian Turvey" userId="9a374997-2901-41ac-b51e-a8948a26085a" providerId="ADAL" clId="{B989455A-35EA-4FFD-A18C-AA10DA45D4AF}" dt="2022-10-02T16:28:23.226" v="1068" actId="26606"/>
        <pc:sldMkLst>
          <pc:docMk/>
          <pc:sldMk cId="2550269109" sldId="296"/>
        </pc:sldMkLst>
        <pc:spChg chg="mod">
          <ac:chgData name="Sian Turvey" userId="9a374997-2901-41ac-b51e-a8948a26085a" providerId="ADAL" clId="{B989455A-35EA-4FFD-A18C-AA10DA45D4AF}" dt="2022-10-02T16:28:23.226" v="1068" actId="26606"/>
          <ac:spMkLst>
            <pc:docMk/>
            <pc:sldMk cId="2550269109" sldId="296"/>
            <ac:spMk id="2" creationId="{824C5867-DB5A-4C8D-B497-42AD51338F80}"/>
          </ac:spMkLst>
        </pc:spChg>
        <pc:spChg chg="mod">
          <ac:chgData name="Sian Turvey" userId="9a374997-2901-41ac-b51e-a8948a26085a" providerId="ADAL" clId="{B989455A-35EA-4FFD-A18C-AA10DA45D4AF}" dt="2022-10-02T16:28:23.226" v="1068" actId="26606"/>
          <ac:spMkLst>
            <pc:docMk/>
            <pc:sldMk cId="2550269109" sldId="296"/>
            <ac:spMk id="3" creationId="{AA5AA9C6-18C4-4E43-820A-47F6544D2012}"/>
          </ac:spMkLst>
        </pc:spChg>
        <pc:picChg chg="add del mod">
          <ac:chgData name="Sian Turvey" userId="9a374997-2901-41ac-b51e-a8948a26085a" providerId="ADAL" clId="{B989455A-35EA-4FFD-A18C-AA10DA45D4AF}" dt="2022-10-02T16:16:51.807" v="777"/>
          <ac:picMkLst>
            <pc:docMk/>
            <pc:sldMk cId="2550269109" sldId="296"/>
            <ac:picMk id="4" creationId="{53E6A586-626D-44FF-868C-50FAD785F98F}"/>
          </ac:picMkLst>
        </pc:picChg>
        <pc:picChg chg="add mod">
          <ac:chgData name="Sian Turvey" userId="9a374997-2901-41ac-b51e-a8948a26085a" providerId="ADAL" clId="{B989455A-35EA-4FFD-A18C-AA10DA45D4AF}" dt="2022-10-02T16:28:23.226" v="1068" actId="26606"/>
          <ac:picMkLst>
            <pc:docMk/>
            <pc:sldMk cId="2550269109" sldId="296"/>
            <ac:picMk id="7170" creationId="{315536C6-77D4-762E-EC82-EDBB131D10C0}"/>
          </ac:picMkLst>
        </pc:picChg>
      </pc:sldChg>
      <pc:sldChg chg="addSp delSp modSp new mod modTransition setBg modAnim">
        <pc:chgData name="Sian Turvey" userId="9a374997-2901-41ac-b51e-a8948a26085a" providerId="ADAL" clId="{B989455A-35EA-4FFD-A18C-AA10DA45D4AF}" dt="2022-10-02T16:38:29.783" v="1135" actId="26606"/>
        <pc:sldMkLst>
          <pc:docMk/>
          <pc:sldMk cId="1650736368" sldId="297"/>
        </pc:sldMkLst>
        <pc:spChg chg="mod">
          <ac:chgData name="Sian Turvey" userId="9a374997-2901-41ac-b51e-a8948a26085a" providerId="ADAL" clId="{B989455A-35EA-4FFD-A18C-AA10DA45D4AF}" dt="2022-10-02T16:38:29.783" v="1135" actId="26606"/>
          <ac:spMkLst>
            <pc:docMk/>
            <pc:sldMk cId="1650736368" sldId="297"/>
            <ac:spMk id="2" creationId="{BBC1B0D6-CFDE-4F89-B621-96FF4477D7D8}"/>
          </ac:spMkLst>
        </pc:spChg>
        <pc:spChg chg="del mod">
          <ac:chgData name="Sian Turvey" userId="9a374997-2901-41ac-b51e-a8948a26085a" providerId="ADAL" clId="{B989455A-35EA-4FFD-A18C-AA10DA45D4AF}" dt="2022-10-02T16:38:29.783" v="1135" actId="26606"/>
          <ac:spMkLst>
            <pc:docMk/>
            <pc:sldMk cId="1650736368" sldId="297"/>
            <ac:spMk id="3" creationId="{5170C53C-3B5A-473B-9DE0-E45E14AFAC09}"/>
          </ac:spMkLst>
        </pc:spChg>
        <pc:spChg chg="add">
          <ac:chgData name="Sian Turvey" userId="9a374997-2901-41ac-b51e-a8948a26085a" providerId="ADAL" clId="{B989455A-35EA-4FFD-A18C-AA10DA45D4AF}" dt="2022-10-02T16:38:29.783" v="1135" actId="26606"/>
          <ac:spMkLst>
            <pc:docMk/>
            <pc:sldMk cId="1650736368" sldId="297"/>
            <ac:spMk id="9" creationId="{482E7304-2AC2-4A5C-924D-A6AC3FFC5EAC}"/>
          </ac:spMkLst>
        </pc:spChg>
        <pc:spChg chg="add">
          <ac:chgData name="Sian Turvey" userId="9a374997-2901-41ac-b51e-a8948a26085a" providerId="ADAL" clId="{B989455A-35EA-4FFD-A18C-AA10DA45D4AF}" dt="2022-10-02T16:38:29.783" v="1135" actId="26606"/>
          <ac:spMkLst>
            <pc:docMk/>
            <pc:sldMk cId="1650736368" sldId="297"/>
            <ac:spMk id="13" creationId="{A3C183B1-1D4B-4E3D-A02E-A426E3BFA016}"/>
          </ac:spMkLst>
        </pc:spChg>
        <pc:graphicFrameChg chg="add">
          <ac:chgData name="Sian Turvey" userId="9a374997-2901-41ac-b51e-a8948a26085a" providerId="ADAL" clId="{B989455A-35EA-4FFD-A18C-AA10DA45D4AF}" dt="2022-10-02T16:38:29.783" v="1135" actId="26606"/>
          <ac:graphicFrameMkLst>
            <pc:docMk/>
            <pc:sldMk cId="1650736368" sldId="297"/>
            <ac:graphicFrameMk id="5" creationId="{DF9AA30A-FC2B-7EB2-4B44-B957456EE2C0}"/>
          </ac:graphicFrameMkLst>
        </pc:graphicFrameChg>
        <pc:picChg chg="add del mod">
          <ac:chgData name="Sian Turvey" userId="9a374997-2901-41ac-b51e-a8948a26085a" providerId="ADAL" clId="{B989455A-35EA-4FFD-A18C-AA10DA45D4AF}" dt="2022-10-02T16:16:51.807" v="777"/>
          <ac:picMkLst>
            <pc:docMk/>
            <pc:sldMk cId="1650736368" sldId="297"/>
            <ac:picMk id="4" creationId="{0106B43D-8BEC-4383-82A2-D3678B2BB02B}"/>
          </ac:picMkLst>
        </pc:picChg>
        <pc:cxnChg chg="add">
          <ac:chgData name="Sian Turvey" userId="9a374997-2901-41ac-b51e-a8948a26085a" providerId="ADAL" clId="{B989455A-35EA-4FFD-A18C-AA10DA45D4AF}" dt="2022-10-02T16:38:29.783" v="1135" actId="26606"/>
          <ac:cxnSpMkLst>
            <pc:docMk/>
            <pc:sldMk cId="1650736368" sldId="297"/>
            <ac:cxnSpMk id="11" creationId="{D259FEF2-F6A5-442F-BA10-4E39EECD0ABE}"/>
          </ac:cxnSpMkLst>
        </pc:cxnChg>
      </pc:sldChg>
      <pc:sldChg chg="addSp delSp modSp new mod modTransition modAnim">
        <pc:chgData name="Sian Turvey" userId="9a374997-2901-41ac-b51e-a8948a26085a" providerId="ADAL" clId="{B989455A-35EA-4FFD-A18C-AA10DA45D4AF}" dt="2022-10-02T16:16:51.807" v="777"/>
        <pc:sldMkLst>
          <pc:docMk/>
          <pc:sldMk cId="3061665469" sldId="298"/>
        </pc:sldMkLst>
        <pc:spChg chg="mod">
          <ac:chgData name="Sian Turvey" userId="9a374997-2901-41ac-b51e-a8948a26085a" providerId="ADAL" clId="{B989455A-35EA-4FFD-A18C-AA10DA45D4AF}" dt="2021-09-09T13:35:51.717" v="287" actId="20577"/>
          <ac:spMkLst>
            <pc:docMk/>
            <pc:sldMk cId="3061665469" sldId="298"/>
            <ac:spMk id="2" creationId="{DFF830B9-9EA2-475E-87E4-79307D857E2B}"/>
          </ac:spMkLst>
        </pc:spChg>
        <pc:spChg chg="mod">
          <ac:chgData name="Sian Turvey" userId="9a374997-2901-41ac-b51e-a8948a26085a" providerId="ADAL" clId="{B989455A-35EA-4FFD-A18C-AA10DA45D4AF}" dt="2021-09-09T13:36:35.741" v="311" actId="27636"/>
          <ac:spMkLst>
            <pc:docMk/>
            <pc:sldMk cId="3061665469" sldId="298"/>
            <ac:spMk id="3" creationId="{947603D7-59FA-46FE-9B9D-432C75F3228A}"/>
          </ac:spMkLst>
        </pc:spChg>
        <pc:picChg chg="add del mod">
          <ac:chgData name="Sian Turvey" userId="9a374997-2901-41ac-b51e-a8948a26085a" providerId="ADAL" clId="{B989455A-35EA-4FFD-A18C-AA10DA45D4AF}" dt="2022-10-02T16:16:51.807" v="777"/>
          <ac:picMkLst>
            <pc:docMk/>
            <pc:sldMk cId="3061665469" sldId="298"/>
            <ac:picMk id="4" creationId="{F7783305-8FCD-43ED-B344-B59E2144BD85}"/>
          </ac:picMkLst>
        </pc:picChg>
      </pc:sldChg>
      <pc:sldChg chg="addSp delSp modSp new mod modTransition setBg modAnim">
        <pc:chgData name="Sian Turvey" userId="9a374997-2901-41ac-b51e-a8948a26085a" providerId="ADAL" clId="{B989455A-35EA-4FFD-A18C-AA10DA45D4AF}" dt="2022-10-02T16:36:36.154" v="1125" actId="14100"/>
        <pc:sldMkLst>
          <pc:docMk/>
          <pc:sldMk cId="2333568185" sldId="299"/>
        </pc:sldMkLst>
        <pc:spChg chg="mod">
          <ac:chgData name="Sian Turvey" userId="9a374997-2901-41ac-b51e-a8948a26085a" providerId="ADAL" clId="{B989455A-35EA-4FFD-A18C-AA10DA45D4AF}" dt="2022-10-02T16:36:25.270" v="1123" actId="26606"/>
          <ac:spMkLst>
            <pc:docMk/>
            <pc:sldMk cId="2333568185" sldId="299"/>
            <ac:spMk id="2" creationId="{6A3455D7-E0FD-40B7-8DDC-8E8F9AF6ABC3}"/>
          </ac:spMkLst>
        </pc:spChg>
        <pc:spChg chg="mod ord">
          <ac:chgData name="Sian Turvey" userId="9a374997-2901-41ac-b51e-a8948a26085a" providerId="ADAL" clId="{B989455A-35EA-4FFD-A18C-AA10DA45D4AF}" dt="2022-10-02T16:36:36.154" v="1125" actId="14100"/>
          <ac:spMkLst>
            <pc:docMk/>
            <pc:sldMk cId="2333568185" sldId="299"/>
            <ac:spMk id="3" creationId="{2C0EA9B6-35F5-411C-ADC2-3B576BD0D841}"/>
          </ac:spMkLst>
        </pc:spChg>
        <pc:spChg chg="add del">
          <ac:chgData name="Sian Turvey" userId="9a374997-2901-41ac-b51e-a8948a26085a" providerId="ADAL" clId="{B989455A-35EA-4FFD-A18C-AA10DA45D4AF}" dt="2022-10-02T16:36:25.266" v="1122" actId="26606"/>
          <ac:spMkLst>
            <pc:docMk/>
            <pc:sldMk cId="2333568185" sldId="299"/>
            <ac:spMk id="10247" creationId="{C7157C7B-5BD6-404A-9073-673C1198EFA5}"/>
          </ac:spMkLst>
        </pc:spChg>
        <pc:spChg chg="add del">
          <ac:chgData name="Sian Turvey" userId="9a374997-2901-41ac-b51e-a8948a26085a" providerId="ADAL" clId="{B989455A-35EA-4FFD-A18C-AA10DA45D4AF}" dt="2022-10-02T16:36:25.266" v="1122" actId="26606"/>
          <ac:spMkLst>
            <pc:docMk/>
            <pc:sldMk cId="2333568185" sldId="299"/>
            <ac:spMk id="10249" creationId="{244BC347-8964-476D-89D3-92BAE6D56FB9}"/>
          </ac:spMkLst>
        </pc:spChg>
        <pc:picChg chg="add del mod">
          <ac:chgData name="Sian Turvey" userId="9a374997-2901-41ac-b51e-a8948a26085a" providerId="ADAL" clId="{B989455A-35EA-4FFD-A18C-AA10DA45D4AF}" dt="2022-10-02T16:16:51.807" v="777"/>
          <ac:picMkLst>
            <pc:docMk/>
            <pc:sldMk cId="2333568185" sldId="299"/>
            <ac:picMk id="4" creationId="{90EC9D3A-7BAC-4DDB-A0A5-1E41A70A57D9}"/>
          </ac:picMkLst>
        </pc:picChg>
        <pc:picChg chg="add mod">
          <ac:chgData name="Sian Turvey" userId="9a374997-2901-41ac-b51e-a8948a26085a" providerId="ADAL" clId="{B989455A-35EA-4FFD-A18C-AA10DA45D4AF}" dt="2022-10-02T16:36:25.270" v="1123" actId="26606"/>
          <ac:picMkLst>
            <pc:docMk/>
            <pc:sldMk cId="2333568185" sldId="299"/>
            <ac:picMk id="10242" creationId="{F4B63566-636D-0A6F-CEA6-A865094B24F5}"/>
          </ac:picMkLst>
        </pc:picChg>
        <pc:picChg chg="add del">
          <ac:chgData name="Sian Turvey" userId="9a374997-2901-41ac-b51e-a8948a26085a" providerId="ADAL" clId="{B989455A-35EA-4FFD-A18C-AA10DA45D4AF}" dt="2022-10-02T16:36:25.266" v="1122" actId="26606"/>
          <ac:picMkLst>
            <pc:docMk/>
            <pc:sldMk cId="2333568185" sldId="299"/>
            <ac:picMk id="10253" creationId="{5970D13F-8358-42A9-9237-91B5B4DDA4B4}"/>
          </ac:picMkLst>
        </pc:picChg>
        <pc:cxnChg chg="add del">
          <ac:chgData name="Sian Turvey" userId="9a374997-2901-41ac-b51e-a8948a26085a" providerId="ADAL" clId="{B989455A-35EA-4FFD-A18C-AA10DA45D4AF}" dt="2022-10-02T16:36:25.266" v="1122" actId="26606"/>
          <ac:cxnSpMkLst>
            <pc:docMk/>
            <pc:sldMk cId="2333568185" sldId="299"/>
            <ac:cxnSpMk id="10251" creationId="{A528BB2E-BE2B-416D-A6B3-28D6574248CC}"/>
          </ac:cxnSpMkLst>
        </pc:cxnChg>
        <pc:cxnChg chg="add del">
          <ac:chgData name="Sian Turvey" userId="9a374997-2901-41ac-b51e-a8948a26085a" providerId="ADAL" clId="{B989455A-35EA-4FFD-A18C-AA10DA45D4AF}" dt="2022-10-02T16:36:25.266" v="1122" actId="26606"/>
          <ac:cxnSpMkLst>
            <pc:docMk/>
            <pc:sldMk cId="2333568185" sldId="299"/>
            <ac:cxnSpMk id="10255" creationId="{06BFB317-A03A-48CB-B03E-4504961FA02B}"/>
          </ac:cxnSpMkLst>
        </pc:cxnChg>
      </pc:sldChg>
      <pc:sldChg chg="addSp delSp modSp new mod modTransition setBg modAnim">
        <pc:chgData name="Sian Turvey" userId="9a374997-2901-41ac-b51e-a8948a26085a" providerId="ADAL" clId="{B989455A-35EA-4FFD-A18C-AA10DA45D4AF}" dt="2022-10-02T16:36:50.694" v="1126" actId="26606"/>
        <pc:sldMkLst>
          <pc:docMk/>
          <pc:sldMk cId="2852674901" sldId="300"/>
        </pc:sldMkLst>
        <pc:spChg chg="mod">
          <ac:chgData name="Sian Turvey" userId="9a374997-2901-41ac-b51e-a8948a26085a" providerId="ADAL" clId="{B989455A-35EA-4FFD-A18C-AA10DA45D4AF}" dt="2022-10-02T16:36:50.694" v="1126" actId="26606"/>
          <ac:spMkLst>
            <pc:docMk/>
            <pc:sldMk cId="2852674901" sldId="300"/>
            <ac:spMk id="2" creationId="{BE5DF2D2-3429-4EB8-9C7D-D2CA6CA5648B}"/>
          </ac:spMkLst>
        </pc:spChg>
        <pc:spChg chg="del mod">
          <ac:chgData name="Sian Turvey" userId="9a374997-2901-41ac-b51e-a8948a26085a" providerId="ADAL" clId="{B989455A-35EA-4FFD-A18C-AA10DA45D4AF}" dt="2022-10-02T16:36:50.694" v="1126" actId="26606"/>
          <ac:spMkLst>
            <pc:docMk/>
            <pc:sldMk cId="2852674901" sldId="300"/>
            <ac:spMk id="3" creationId="{057CF855-9781-4E5D-A532-4DB5BA5EDEF3}"/>
          </ac:spMkLst>
        </pc:spChg>
        <pc:spChg chg="add">
          <ac:chgData name="Sian Turvey" userId="9a374997-2901-41ac-b51e-a8948a26085a" providerId="ADAL" clId="{B989455A-35EA-4FFD-A18C-AA10DA45D4AF}" dt="2022-10-02T16:36:50.694" v="1126" actId="26606"/>
          <ac:spMkLst>
            <pc:docMk/>
            <pc:sldMk cId="2852674901" sldId="300"/>
            <ac:spMk id="9" creationId="{32D32A60-013B-47A8-8833-D2424080917B}"/>
          </ac:spMkLst>
        </pc:spChg>
        <pc:spChg chg="add">
          <ac:chgData name="Sian Turvey" userId="9a374997-2901-41ac-b51e-a8948a26085a" providerId="ADAL" clId="{B989455A-35EA-4FFD-A18C-AA10DA45D4AF}" dt="2022-10-02T16:36:50.694" v="1126" actId="26606"/>
          <ac:spMkLst>
            <pc:docMk/>
            <pc:sldMk cId="2852674901" sldId="300"/>
            <ac:spMk id="11" creationId="{AE27932B-B694-4C4C-90D7-A0333A7C5876}"/>
          </ac:spMkLst>
        </pc:spChg>
        <pc:spChg chg="add">
          <ac:chgData name="Sian Turvey" userId="9a374997-2901-41ac-b51e-a8948a26085a" providerId="ADAL" clId="{B989455A-35EA-4FFD-A18C-AA10DA45D4AF}" dt="2022-10-02T16:36:50.694" v="1126" actId="26606"/>
          <ac:spMkLst>
            <pc:docMk/>
            <pc:sldMk cId="2852674901" sldId="300"/>
            <ac:spMk id="15" creationId="{A9DA474E-6B91-4200-840F-0257B2358A75}"/>
          </ac:spMkLst>
        </pc:spChg>
        <pc:graphicFrameChg chg="add">
          <ac:chgData name="Sian Turvey" userId="9a374997-2901-41ac-b51e-a8948a26085a" providerId="ADAL" clId="{B989455A-35EA-4FFD-A18C-AA10DA45D4AF}" dt="2022-10-02T16:36:50.694" v="1126" actId="26606"/>
          <ac:graphicFrameMkLst>
            <pc:docMk/>
            <pc:sldMk cId="2852674901" sldId="300"/>
            <ac:graphicFrameMk id="5" creationId="{58742EB5-97B7-1B3D-54E1-C4781E04D45C}"/>
          </ac:graphicFrameMkLst>
        </pc:graphicFrameChg>
        <pc:picChg chg="add del mod">
          <ac:chgData name="Sian Turvey" userId="9a374997-2901-41ac-b51e-a8948a26085a" providerId="ADAL" clId="{B989455A-35EA-4FFD-A18C-AA10DA45D4AF}" dt="2022-10-02T16:16:51.807" v="777"/>
          <ac:picMkLst>
            <pc:docMk/>
            <pc:sldMk cId="2852674901" sldId="300"/>
            <ac:picMk id="4" creationId="{8D8C749F-F8B5-440E-B6C2-A9B04D606618}"/>
          </ac:picMkLst>
        </pc:picChg>
        <pc:picChg chg="add">
          <ac:chgData name="Sian Turvey" userId="9a374997-2901-41ac-b51e-a8948a26085a" providerId="ADAL" clId="{B989455A-35EA-4FFD-A18C-AA10DA45D4AF}" dt="2022-10-02T16:36:50.694" v="1126" actId="26606"/>
          <ac:picMkLst>
            <pc:docMk/>
            <pc:sldMk cId="2852674901" sldId="300"/>
            <ac:picMk id="17" creationId="{DF63C9AD-AE6E-4512-8171-91612E84CCFB}"/>
          </ac:picMkLst>
        </pc:picChg>
        <pc:cxnChg chg="add">
          <ac:chgData name="Sian Turvey" userId="9a374997-2901-41ac-b51e-a8948a26085a" providerId="ADAL" clId="{B989455A-35EA-4FFD-A18C-AA10DA45D4AF}" dt="2022-10-02T16:36:50.694" v="1126" actId="26606"/>
          <ac:cxnSpMkLst>
            <pc:docMk/>
            <pc:sldMk cId="2852674901" sldId="300"/>
            <ac:cxnSpMk id="13" creationId="{9EBB0476-5CF0-4F44-8D68-5D42D7AEE43A}"/>
          </ac:cxnSpMkLst>
        </pc:cxnChg>
        <pc:cxnChg chg="add">
          <ac:chgData name="Sian Turvey" userId="9a374997-2901-41ac-b51e-a8948a26085a" providerId="ADAL" clId="{B989455A-35EA-4FFD-A18C-AA10DA45D4AF}" dt="2022-10-02T16:36:50.694" v="1126" actId="26606"/>
          <ac:cxnSpMkLst>
            <pc:docMk/>
            <pc:sldMk cId="2852674901" sldId="300"/>
            <ac:cxnSpMk id="19" creationId="{FE1A49CE-B63D-457A-A180-1C883E1A63D2}"/>
          </ac:cxnSpMkLst>
        </pc:cxnChg>
      </pc:sldChg>
      <pc:sldChg chg="addSp delSp modSp new mod modTransition modAnim">
        <pc:chgData name="Sian Turvey" userId="9a374997-2901-41ac-b51e-a8948a26085a" providerId="ADAL" clId="{B989455A-35EA-4FFD-A18C-AA10DA45D4AF}" dt="2022-10-02T16:16:51.807" v="777"/>
        <pc:sldMkLst>
          <pc:docMk/>
          <pc:sldMk cId="256081971" sldId="301"/>
        </pc:sldMkLst>
        <pc:spChg chg="mod">
          <ac:chgData name="Sian Turvey" userId="9a374997-2901-41ac-b51e-a8948a26085a" providerId="ADAL" clId="{B989455A-35EA-4FFD-A18C-AA10DA45D4AF}" dt="2021-09-09T13:39:01.709" v="445" actId="20577"/>
          <ac:spMkLst>
            <pc:docMk/>
            <pc:sldMk cId="256081971" sldId="301"/>
            <ac:spMk id="2" creationId="{7FA636AC-BD89-44E1-AF35-CF79288B2F11}"/>
          </ac:spMkLst>
        </pc:spChg>
        <pc:spChg chg="mod">
          <ac:chgData name="Sian Turvey" userId="9a374997-2901-41ac-b51e-a8948a26085a" providerId="ADAL" clId="{B989455A-35EA-4FFD-A18C-AA10DA45D4AF}" dt="2021-09-09T13:39:44.773" v="464" actId="20577"/>
          <ac:spMkLst>
            <pc:docMk/>
            <pc:sldMk cId="256081971" sldId="301"/>
            <ac:spMk id="3" creationId="{6385A6D1-DE31-4A92-99C0-4A82EB8467D1}"/>
          </ac:spMkLst>
        </pc:spChg>
        <pc:picChg chg="add del mod">
          <ac:chgData name="Sian Turvey" userId="9a374997-2901-41ac-b51e-a8948a26085a" providerId="ADAL" clId="{B989455A-35EA-4FFD-A18C-AA10DA45D4AF}" dt="2022-10-02T16:16:51.807" v="777"/>
          <ac:picMkLst>
            <pc:docMk/>
            <pc:sldMk cId="256081971" sldId="301"/>
            <ac:picMk id="4" creationId="{7A819E5E-2595-4FE4-ABC9-D5FC94062E39}"/>
          </ac:picMkLst>
        </pc:picChg>
      </pc:sldChg>
      <pc:sldChg chg="addSp delSp modSp new mod modTransition modAnim">
        <pc:chgData name="Sian Turvey" userId="9a374997-2901-41ac-b51e-a8948a26085a" providerId="ADAL" clId="{B989455A-35EA-4FFD-A18C-AA10DA45D4AF}" dt="2022-10-02T16:36:01.431" v="1119" actId="27636"/>
        <pc:sldMkLst>
          <pc:docMk/>
          <pc:sldMk cId="2006393197" sldId="302"/>
        </pc:sldMkLst>
        <pc:spChg chg="mod">
          <ac:chgData name="Sian Turvey" userId="9a374997-2901-41ac-b51e-a8948a26085a" providerId="ADAL" clId="{B989455A-35EA-4FFD-A18C-AA10DA45D4AF}" dt="2021-09-09T13:40:28.824" v="486" actId="20577"/>
          <ac:spMkLst>
            <pc:docMk/>
            <pc:sldMk cId="2006393197" sldId="302"/>
            <ac:spMk id="2" creationId="{C84D928D-DFCD-4848-B9F4-E3EB7D4B0946}"/>
          </ac:spMkLst>
        </pc:spChg>
        <pc:spChg chg="mod">
          <ac:chgData name="Sian Turvey" userId="9a374997-2901-41ac-b51e-a8948a26085a" providerId="ADAL" clId="{B989455A-35EA-4FFD-A18C-AA10DA45D4AF}" dt="2022-10-02T16:36:01.431" v="1119" actId="27636"/>
          <ac:spMkLst>
            <pc:docMk/>
            <pc:sldMk cId="2006393197" sldId="302"/>
            <ac:spMk id="3" creationId="{363B5CF1-0CCB-4E88-973A-8D5B882B109F}"/>
          </ac:spMkLst>
        </pc:spChg>
        <pc:picChg chg="add del mod">
          <ac:chgData name="Sian Turvey" userId="9a374997-2901-41ac-b51e-a8948a26085a" providerId="ADAL" clId="{B989455A-35EA-4FFD-A18C-AA10DA45D4AF}" dt="2022-10-02T16:16:51.807" v="777"/>
          <ac:picMkLst>
            <pc:docMk/>
            <pc:sldMk cId="2006393197" sldId="302"/>
            <ac:picMk id="4" creationId="{0F4355FC-D46E-4F73-87B9-348139C93070}"/>
          </ac:picMkLst>
        </pc:picChg>
      </pc:sldChg>
      <pc:sldChg chg="addSp delSp modSp new mod modTransition modAnim">
        <pc:chgData name="Sian Turvey" userId="9a374997-2901-41ac-b51e-a8948a26085a" providerId="ADAL" clId="{B989455A-35EA-4FFD-A18C-AA10DA45D4AF}" dt="2022-10-02T16:16:51.807" v="777"/>
        <pc:sldMkLst>
          <pc:docMk/>
          <pc:sldMk cId="24775247" sldId="303"/>
        </pc:sldMkLst>
        <pc:spChg chg="mod">
          <ac:chgData name="Sian Turvey" userId="9a374997-2901-41ac-b51e-a8948a26085a" providerId="ADAL" clId="{B989455A-35EA-4FFD-A18C-AA10DA45D4AF}" dt="2021-09-09T13:41:25.988" v="536" actId="20577"/>
          <ac:spMkLst>
            <pc:docMk/>
            <pc:sldMk cId="24775247" sldId="303"/>
            <ac:spMk id="2" creationId="{6044FEA9-CF2D-4F11-9295-12B4C35A993C}"/>
          </ac:spMkLst>
        </pc:spChg>
        <pc:spChg chg="mod">
          <ac:chgData name="Sian Turvey" userId="9a374997-2901-41ac-b51e-a8948a26085a" providerId="ADAL" clId="{B989455A-35EA-4FFD-A18C-AA10DA45D4AF}" dt="2021-09-12T19:56:19.655" v="773" actId="20577"/>
          <ac:spMkLst>
            <pc:docMk/>
            <pc:sldMk cId="24775247" sldId="303"/>
            <ac:spMk id="3" creationId="{76F3AFD1-3E77-42F3-A6E9-D5D3236DD18D}"/>
          </ac:spMkLst>
        </pc:spChg>
        <pc:picChg chg="add del mod">
          <ac:chgData name="Sian Turvey" userId="9a374997-2901-41ac-b51e-a8948a26085a" providerId="ADAL" clId="{B989455A-35EA-4FFD-A18C-AA10DA45D4AF}" dt="2022-10-02T16:16:51.807" v="777"/>
          <ac:picMkLst>
            <pc:docMk/>
            <pc:sldMk cId="24775247" sldId="303"/>
            <ac:picMk id="4" creationId="{BC327C31-044F-425E-9D98-746CBA08B246}"/>
          </ac:picMkLst>
        </pc:picChg>
      </pc:sldChg>
      <pc:sldChg chg="addSp delSp modSp new mod modTransition modAnim">
        <pc:chgData name="Sian Turvey" userId="9a374997-2901-41ac-b51e-a8948a26085a" providerId="ADAL" clId="{B989455A-35EA-4FFD-A18C-AA10DA45D4AF}" dt="2022-10-02T16:16:51.807" v="777"/>
        <pc:sldMkLst>
          <pc:docMk/>
          <pc:sldMk cId="1502390716" sldId="304"/>
        </pc:sldMkLst>
        <pc:spChg chg="mod">
          <ac:chgData name="Sian Turvey" userId="9a374997-2901-41ac-b51e-a8948a26085a" providerId="ADAL" clId="{B989455A-35EA-4FFD-A18C-AA10DA45D4AF}" dt="2021-09-09T13:44:45.008" v="579" actId="6549"/>
          <ac:spMkLst>
            <pc:docMk/>
            <pc:sldMk cId="1502390716" sldId="304"/>
            <ac:spMk id="3" creationId="{7F27FC0A-A9A8-448A-9476-FCBE19B90502}"/>
          </ac:spMkLst>
        </pc:spChg>
        <pc:picChg chg="add del mod">
          <ac:chgData name="Sian Turvey" userId="9a374997-2901-41ac-b51e-a8948a26085a" providerId="ADAL" clId="{B989455A-35EA-4FFD-A18C-AA10DA45D4AF}" dt="2022-10-02T16:16:51.807" v="777"/>
          <ac:picMkLst>
            <pc:docMk/>
            <pc:sldMk cId="1502390716" sldId="304"/>
            <ac:picMk id="4" creationId="{24C02429-6AE3-42DC-8C64-D7F27850CBAA}"/>
          </ac:picMkLst>
        </pc:picChg>
      </pc:sldChg>
      <pc:sldChg chg="addSp delSp modSp new mod modTransition modAnim">
        <pc:chgData name="Sian Turvey" userId="9a374997-2901-41ac-b51e-a8948a26085a" providerId="ADAL" clId="{B989455A-35EA-4FFD-A18C-AA10DA45D4AF}" dt="2022-10-02T16:16:51.807" v="777"/>
        <pc:sldMkLst>
          <pc:docMk/>
          <pc:sldMk cId="520922606" sldId="305"/>
        </pc:sldMkLst>
        <pc:spChg chg="mod">
          <ac:chgData name="Sian Turvey" userId="9a374997-2901-41ac-b51e-a8948a26085a" providerId="ADAL" clId="{B989455A-35EA-4FFD-A18C-AA10DA45D4AF}" dt="2021-09-09T13:45:19.689" v="599" actId="20577"/>
          <ac:spMkLst>
            <pc:docMk/>
            <pc:sldMk cId="520922606" sldId="305"/>
            <ac:spMk id="2" creationId="{32F5B3FC-3EAA-4976-B4B9-86C21959B00E}"/>
          </ac:spMkLst>
        </pc:spChg>
        <pc:spChg chg="mod">
          <ac:chgData name="Sian Turvey" userId="9a374997-2901-41ac-b51e-a8948a26085a" providerId="ADAL" clId="{B989455A-35EA-4FFD-A18C-AA10DA45D4AF}" dt="2021-09-09T13:45:57.238" v="611" actId="27636"/>
          <ac:spMkLst>
            <pc:docMk/>
            <pc:sldMk cId="520922606" sldId="305"/>
            <ac:spMk id="3" creationId="{93885A3B-A929-48EB-8047-47249C73FC56}"/>
          </ac:spMkLst>
        </pc:spChg>
        <pc:picChg chg="add del mod">
          <ac:chgData name="Sian Turvey" userId="9a374997-2901-41ac-b51e-a8948a26085a" providerId="ADAL" clId="{B989455A-35EA-4FFD-A18C-AA10DA45D4AF}" dt="2022-10-02T16:16:51.807" v="777"/>
          <ac:picMkLst>
            <pc:docMk/>
            <pc:sldMk cId="520922606" sldId="305"/>
            <ac:picMk id="4" creationId="{51F56284-FDBE-4223-88CA-E920353ED053}"/>
          </ac:picMkLst>
        </pc:picChg>
      </pc:sldChg>
      <pc:sldChg chg="addSp delSp modSp new mod modTransition modAnim">
        <pc:chgData name="Sian Turvey" userId="9a374997-2901-41ac-b51e-a8948a26085a" providerId="ADAL" clId="{B989455A-35EA-4FFD-A18C-AA10DA45D4AF}" dt="2022-10-02T16:16:51.807" v="777"/>
        <pc:sldMkLst>
          <pc:docMk/>
          <pc:sldMk cId="2536142902" sldId="306"/>
        </pc:sldMkLst>
        <pc:spChg chg="mod">
          <ac:chgData name="Sian Turvey" userId="9a374997-2901-41ac-b51e-a8948a26085a" providerId="ADAL" clId="{B989455A-35EA-4FFD-A18C-AA10DA45D4AF}" dt="2021-09-09T13:46:05.068" v="632" actId="20577"/>
          <ac:spMkLst>
            <pc:docMk/>
            <pc:sldMk cId="2536142902" sldId="306"/>
            <ac:spMk id="2" creationId="{FEDD285B-9D93-4083-9B03-E431313C30CE}"/>
          </ac:spMkLst>
        </pc:spChg>
        <pc:spChg chg="mod">
          <ac:chgData name="Sian Turvey" userId="9a374997-2901-41ac-b51e-a8948a26085a" providerId="ADAL" clId="{B989455A-35EA-4FFD-A18C-AA10DA45D4AF}" dt="2021-09-09T13:46:27.957" v="650" actId="20577"/>
          <ac:spMkLst>
            <pc:docMk/>
            <pc:sldMk cId="2536142902" sldId="306"/>
            <ac:spMk id="3" creationId="{E3144B8D-F59C-42A6-A6C0-D3BDDD4683AE}"/>
          </ac:spMkLst>
        </pc:spChg>
        <pc:picChg chg="add del mod">
          <ac:chgData name="Sian Turvey" userId="9a374997-2901-41ac-b51e-a8948a26085a" providerId="ADAL" clId="{B989455A-35EA-4FFD-A18C-AA10DA45D4AF}" dt="2022-10-02T16:16:51.807" v="777"/>
          <ac:picMkLst>
            <pc:docMk/>
            <pc:sldMk cId="2536142902" sldId="306"/>
            <ac:picMk id="4" creationId="{60789854-7DEB-49E5-A56F-7106B94FD949}"/>
          </ac:picMkLst>
        </pc:picChg>
      </pc:sldChg>
      <pc:sldChg chg="addSp delSp modSp new mod modTransition modAnim">
        <pc:chgData name="Sian Turvey" userId="9a374997-2901-41ac-b51e-a8948a26085a" providerId="ADAL" clId="{B989455A-35EA-4FFD-A18C-AA10DA45D4AF}" dt="2022-10-02T16:16:51.807" v="777"/>
        <pc:sldMkLst>
          <pc:docMk/>
          <pc:sldMk cId="1079519112" sldId="307"/>
        </pc:sldMkLst>
        <pc:spChg chg="mod">
          <ac:chgData name="Sian Turvey" userId="9a374997-2901-41ac-b51e-a8948a26085a" providerId="ADAL" clId="{B989455A-35EA-4FFD-A18C-AA10DA45D4AF}" dt="2021-09-09T13:46:57.524" v="660" actId="20577"/>
          <ac:spMkLst>
            <pc:docMk/>
            <pc:sldMk cId="1079519112" sldId="307"/>
            <ac:spMk id="2" creationId="{54E97A02-6C1C-472C-ACAA-BD2BB9929EEB}"/>
          </ac:spMkLst>
        </pc:spChg>
        <pc:spChg chg="mod">
          <ac:chgData name="Sian Turvey" userId="9a374997-2901-41ac-b51e-a8948a26085a" providerId="ADAL" clId="{B989455A-35EA-4FFD-A18C-AA10DA45D4AF}" dt="2021-09-09T13:47:24.672" v="703" actId="114"/>
          <ac:spMkLst>
            <pc:docMk/>
            <pc:sldMk cId="1079519112" sldId="307"/>
            <ac:spMk id="3" creationId="{39466846-148D-4581-BB5E-F67187E0D000}"/>
          </ac:spMkLst>
        </pc:spChg>
        <pc:picChg chg="add del mod">
          <ac:chgData name="Sian Turvey" userId="9a374997-2901-41ac-b51e-a8948a26085a" providerId="ADAL" clId="{B989455A-35EA-4FFD-A18C-AA10DA45D4AF}" dt="2022-10-02T16:16:51.807" v="777"/>
          <ac:picMkLst>
            <pc:docMk/>
            <pc:sldMk cId="1079519112" sldId="307"/>
            <ac:picMk id="4" creationId="{101931DE-88DD-4431-8AED-D7C9792DEB50}"/>
          </ac:picMkLst>
        </pc:picChg>
      </pc:sldChg>
      <pc:sldChg chg="addSp delSp modSp new mod setBg">
        <pc:chgData name="Sian Turvey" userId="9a374997-2901-41ac-b51e-a8948a26085a" providerId="ADAL" clId="{B989455A-35EA-4FFD-A18C-AA10DA45D4AF}" dt="2022-10-02T16:19:40.392" v="959" actId="26606"/>
        <pc:sldMkLst>
          <pc:docMk/>
          <pc:sldMk cId="356461766" sldId="308"/>
        </pc:sldMkLst>
        <pc:spChg chg="mod">
          <ac:chgData name="Sian Turvey" userId="9a374997-2901-41ac-b51e-a8948a26085a" providerId="ADAL" clId="{B989455A-35EA-4FFD-A18C-AA10DA45D4AF}" dt="2022-10-02T16:19:40.392" v="959" actId="26606"/>
          <ac:spMkLst>
            <pc:docMk/>
            <pc:sldMk cId="356461766" sldId="308"/>
            <ac:spMk id="2" creationId="{043956E8-F8BF-BF64-0F2F-14928FAEF71B}"/>
          </ac:spMkLst>
        </pc:spChg>
        <pc:spChg chg="del mod">
          <ac:chgData name="Sian Turvey" userId="9a374997-2901-41ac-b51e-a8948a26085a" providerId="ADAL" clId="{B989455A-35EA-4FFD-A18C-AA10DA45D4AF}" dt="2022-10-02T16:19:40.392" v="959" actId="26606"/>
          <ac:spMkLst>
            <pc:docMk/>
            <pc:sldMk cId="356461766" sldId="308"/>
            <ac:spMk id="3" creationId="{660F45B1-2C07-8CAB-DB20-A9315AD7BBC6}"/>
          </ac:spMkLst>
        </pc:spChg>
        <pc:spChg chg="add">
          <ac:chgData name="Sian Turvey" userId="9a374997-2901-41ac-b51e-a8948a26085a" providerId="ADAL" clId="{B989455A-35EA-4FFD-A18C-AA10DA45D4AF}" dt="2022-10-02T16:19:40.392" v="959" actId="26606"/>
          <ac:spMkLst>
            <pc:docMk/>
            <pc:sldMk cId="356461766" sldId="308"/>
            <ac:spMk id="9" creationId="{482E7304-2AC2-4A5C-924D-A6AC3FFC5EAC}"/>
          </ac:spMkLst>
        </pc:spChg>
        <pc:spChg chg="add">
          <ac:chgData name="Sian Turvey" userId="9a374997-2901-41ac-b51e-a8948a26085a" providerId="ADAL" clId="{B989455A-35EA-4FFD-A18C-AA10DA45D4AF}" dt="2022-10-02T16:19:40.392" v="959" actId="26606"/>
          <ac:spMkLst>
            <pc:docMk/>
            <pc:sldMk cId="356461766" sldId="308"/>
            <ac:spMk id="13" creationId="{A3C183B1-1D4B-4E3D-A02E-A426E3BFA016}"/>
          </ac:spMkLst>
        </pc:spChg>
        <pc:graphicFrameChg chg="add">
          <ac:chgData name="Sian Turvey" userId="9a374997-2901-41ac-b51e-a8948a26085a" providerId="ADAL" clId="{B989455A-35EA-4FFD-A18C-AA10DA45D4AF}" dt="2022-10-02T16:19:40.392" v="959" actId="26606"/>
          <ac:graphicFrameMkLst>
            <pc:docMk/>
            <pc:sldMk cId="356461766" sldId="308"/>
            <ac:graphicFrameMk id="5" creationId="{0C976732-4C79-4A1F-0483-53FCDF04D38E}"/>
          </ac:graphicFrameMkLst>
        </pc:graphicFrameChg>
        <pc:cxnChg chg="add">
          <ac:chgData name="Sian Turvey" userId="9a374997-2901-41ac-b51e-a8948a26085a" providerId="ADAL" clId="{B989455A-35EA-4FFD-A18C-AA10DA45D4AF}" dt="2022-10-02T16:19:40.392" v="959" actId="26606"/>
          <ac:cxnSpMkLst>
            <pc:docMk/>
            <pc:sldMk cId="356461766" sldId="308"/>
            <ac:cxnSpMk id="11" creationId="{D259FEF2-F6A5-442F-BA10-4E39EECD0ABE}"/>
          </ac:cxnSpMkLst>
        </pc:cxnChg>
      </pc:sldChg>
      <pc:sldChg chg="modSp new del mod">
        <pc:chgData name="Sian Turvey" userId="9a374997-2901-41ac-b51e-a8948a26085a" providerId="ADAL" clId="{B989455A-35EA-4FFD-A18C-AA10DA45D4AF}" dt="2021-09-09T13:48:12.550" v="708" actId="47"/>
        <pc:sldMkLst>
          <pc:docMk/>
          <pc:sldMk cId="536599954" sldId="308"/>
        </pc:sldMkLst>
        <pc:spChg chg="mod">
          <ac:chgData name="Sian Turvey" userId="9a374997-2901-41ac-b51e-a8948a26085a" providerId="ADAL" clId="{B989455A-35EA-4FFD-A18C-AA10DA45D4AF}" dt="2021-09-09T13:48:10.761" v="707" actId="5793"/>
          <ac:spMkLst>
            <pc:docMk/>
            <pc:sldMk cId="536599954" sldId="308"/>
            <ac:spMk id="3" creationId="{D743933D-732D-4C39-8373-9DCC50E32FF5}"/>
          </ac:spMkLst>
        </pc:spChg>
      </pc:sldChg>
      <pc:sldChg chg="addSp modSp new mod setBg">
        <pc:chgData name="Sian Turvey" userId="9a374997-2901-41ac-b51e-a8948a26085a" providerId="ADAL" clId="{B989455A-35EA-4FFD-A18C-AA10DA45D4AF}" dt="2022-10-02T16:23:56.143" v="988" actId="27636"/>
        <pc:sldMkLst>
          <pc:docMk/>
          <pc:sldMk cId="1497718520" sldId="309"/>
        </pc:sldMkLst>
        <pc:spChg chg="mod">
          <ac:chgData name="Sian Turvey" userId="9a374997-2901-41ac-b51e-a8948a26085a" providerId="ADAL" clId="{B989455A-35EA-4FFD-A18C-AA10DA45D4AF}" dt="2022-10-02T16:23:39.510" v="984" actId="1076"/>
          <ac:spMkLst>
            <pc:docMk/>
            <pc:sldMk cId="1497718520" sldId="309"/>
            <ac:spMk id="2" creationId="{AFC1D2A5-2CD0-BCBC-09B0-52382060BCE4}"/>
          </ac:spMkLst>
        </pc:spChg>
        <pc:spChg chg="mod ord">
          <ac:chgData name="Sian Turvey" userId="9a374997-2901-41ac-b51e-a8948a26085a" providerId="ADAL" clId="{B989455A-35EA-4FFD-A18C-AA10DA45D4AF}" dt="2022-10-02T16:23:56.143" v="988" actId="27636"/>
          <ac:spMkLst>
            <pc:docMk/>
            <pc:sldMk cId="1497718520" sldId="309"/>
            <ac:spMk id="3" creationId="{479F59A0-8477-560C-4DA8-E9CC5ED99416}"/>
          </ac:spMkLst>
        </pc:spChg>
        <pc:picChg chg="add mod">
          <ac:chgData name="Sian Turvey" userId="9a374997-2901-41ac-b51e-a8948a26085a" providerId="ADAL" clId="{B989455A-35EA-4FFD-A18C-AA10DA45D4AF}" dt="2022-10-02T16:23:39.510" v="984" actId="1076"/>
          <ac:picMkLst>
            <pc:docMk/>
            <pc:sldMk cId="1497718520" sldId="309"/>
            <ac:picMk id="3074" creationId="{456B953A-AFD3-1F13-32AA-607B20480495}"/>
          </ac:picMkLst>
        </pc:picChg>
      </pc:sldChg>
      <pc:sldChg chg="new">
        <pc:chgData name="Sian Turvey" userId="9a374997-2901-41ac-b51e-a8948a26085a" providerId="ADAL" clId="{B989455A-35EA-4FFD-A18C-AA10DA45D4AF}" dt="2022-10-02T16:31:25.382" v="1075" actId="680"/>
        <pc:sldMkLst>
          <pc:docMk/>
          <pc:sldMk cId="3910391218" sldId="310"/>
        </pc:sldMkLst>
      </pc:sldChg>
      <pc:sldChg chg="modSp new mod">
        <pc:chgData name="Sian Turvey" userId="9a374997-2901-41ac-b51e-a8948a26085a" providerId="ADAL" clId="{B989455A-35EA-4FFD-A18C-AA10DA45D4AF}" dt="2022-10-02T16:34:10.275" v="1102" actId="207"/>
        <pc:sldMkLst>
          <pc:docMk/>
          <pc:sldMk cId="4027561697" sldId="311"/>
        </pc:sldMkLst>
        <pc:spChg chg="mod">
          <ac:chgData name="Sian Turvey" userId="9a374997-2901-41ac-b51e-a8948a26085a" providerId="ADAL" clId="{B989455A-35EA-4FFD-A18C-AA10DA45D4AF}" dt="2022-10-02T16:33:28.843" v="1086" actId="20577"/>
          <ac:spMkLst>
            <pc:docMk/>
            <pc:sldMk cId="4027561697" sldId="311"/>
            <ac:spMk id="2" creationId="{CBFB2424-A0B0-589B-3DB4-5817FC385FD6}"/>
          </ac:spMkLst>
        </pc:spChg>
        <pc:spChg chg="mod">
          <ac:chgData name="Sian Turvey" userId="9a374997-2901-41ac-b51e-a8948a26085a" providerId="ADAL" clId="{B989455A-35EA-4FFD-A18C-AA10DA45D4AF}" dt="2022-10-02T16:34:10.275" v="1102" actId="207"/>
          <ac:spMkLst>
            <pc:docMk/>
            <pc:sldMk cId="4027561697" sldId="311"/>
            <ac:spMk id="3" creationId="{A510FFB2-9A78-F793-B5C1-7775C39EF316}"/>
          </ac:spMkLst>
        </pc:spChg>
      </pc:sldChg>
      <pc:sldChg chg="modSp new mod">
        <pc:chgData name="Sian Turvey" userId="9a374997-2901-41ac-b51e-a8948a26085a" providerId="ADAL" clId="{B989455A-35EA-4FFD-A18C-AA10DA45D4AF}" dt="2022-10-02T16:35:50.172" v="1117" actId="20577"/>
        <pc:sldMkLst>
          <pc:docMk/>
          <pc:sldMk cId="1268864091" sldId="312"/>
        </pc:sldMkLst>
        <pc:spChg chg="mod">
          <ac:chgData name="Sian Turvey" userId="9a374997-2901-41ac-b51e-a8948a26085a" providerId="ADAL" clId="{B989455A-35EA-4FFD-A18C-AA10DA45D4AF}" dt="2022-10-02T16:35:50.172" v="1117" actId="20577"/>
          <ac:spMkLst>
            <pc:docMk/>
            <pc:sldMk cId="1268864091" sldId="312"/>
            <ac:spMk id="2" creationId="{92913D48-7BBB-4AC1-F356-DA50240B194A}"/>
          </ac:spMkLst>
        </pc:spChg>
        <pc:spChg chg="mod">
          <ac:chgData name="Sian Turvey" userId="9a374997-2901-41ac-b51e-a8948a26085a" providerId="ADAL" clId="{B989455A-35EA-4FFD-A18C-AA10DA45D4AF}" dt="2022-10-02T16:35:46.944" v="1109" actId="6549"/>
          <ac:spMkLst>
            <pc:docMk/>
            <pc:sldMk cId="1268864091" sldId="312"/>
            <ac:spMk id="3" creationId="{02414EBF-915F-74D7-E2FA-455356F646C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04C3A0-AD61-4782-99BC-BF7DCFC74B8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BEAEF2-3B97-4BE7-A8C6-FF0F5FF98026}">
      <dgm:prSet/>
      <dgm:spPr/>
      <dgm:t>
        <a:bodyPr/>
        <a:lstStyle/>
        <a:p>
          <a:pPr>
            <a:defRPr cap="all"/>
          </a:pPr>
          <a:r>
            <a:rPr lang="en-GB"/>
            <a:t>To identify what is a legal interest</a:t>
          </a:r>
          <a:endParaRPr lang="en-US"/>
        </a:p>
      </dgm:t>
    </dgm:pt>
    <dgm:pt modelId="{9C080032-0533-45D2-A4E4-431683CE8F91}" type="parTrans" cxnId="{18EE6885-C1D2-43BA-B741-00028AF33E35}">
      <dgm:prSet/>
      <dgm:spPr/>
      <dgm:t>
        <a:bodyPr/>
        <a:lstStyle/>
        <a:p>
          <a:endParaRPr lang="en-US"/>
        </a:p>
      </dgm:t>
    </dgm:pt>
    <dgm:pt modelId="{1331CE25-2D2F-4DD5-8031-AED92067D433}" type="sibTrans" cxnId="{18EE6885-C1D2-43BA-B741-00028AF33E35}">
      <dgm:prSet/>
      <dgm:spPr/>
      <dgm:t>
        <a:bodyPr/>
        <a:lstStyle/>
        <a:p>
          <a:endParaRPr lang="en-US"/>
        </a:p>
      </dgm:t>
    </dgm:pt>
    <dgm:pt modelId="{1D7C3616-D966-44CA-83EF-C7C37A740543}">
      <dgm:prSet/>
      <dgm:spPr/>
      <dgm:t>
        <a:bodyPr/>
        <a:lstStyle/>
        <a:p>
          <a:pPr>
            <a:defRPr cap="all"/>
          </a:pPr>
          <a:r>
            <a:rPr lang="en-GB"/>
            <a:t>To identify what is an equitable interest</a:t>
          </a:r>
          <a:endParaRPr lang="en-US"/>
        </a:p>
      </dgm:t>
    </dgm:pt>
    <dgm:pt modelId="{382D5198-8138-4188-96BE-CF2F1176F093}" type="parTrans" cxnId="{97E4AD92-3007-495B-B88A-EB761659783B}">
      <dgm:prSet/>
      <dgm:spPr/>
      <dgm:t>
        <a:bodyPr/>
        <a:lstStyle/>
        <a:p>
          <a:endParaRPr lang="en-US"/>
        </a:p>
      </dgm:t>
    </dgm:pt>
    <dgm:pt modelId="{C06E2FA0-9B8C-4FAA-BA4D-7EEEEFCDD396}" type="sibTrans" cxnId="{97E4AD92-3007-495B-B88A-EB761659783B}">
      <dgm:prSet/>
      <dgm:spPr/>
      <dgm:t>
        <a:bodyPr/>
        <a:lstStyle/>
        <a:p>
          <a:endParaRPr lang="en-US"/>
        </a:p>
      </dgm:t>
    </dgm:pt>
    <dgm:pt modelId="{25AC17E9-392B-47A3-9E5F-4AAC2AE7686F}" type="pres">
      <dgm:prSet presAssocID="{C704C3A0-AD61-4782-99BC-BF7DCFC74B87}" presName="root" presStyleCnt="0">
        <dgm:presLayoutVars>
          <dgm:dir/>
          <dgm:resizeHandles val="exact"/>
        </dgm:presLayoutVars>
      </dgm:prSet>
      <dgm:spPr/>
    </dgm:pt>
    <dgm:pt modelId="{7F9ED15A-B857-4F38-AF17-DA700CF11190}" type="pres">
      <dgm:prSet presAssocID="{24BEAEF2-3B97-4BE7-A8C6-FF0F5FF98026}" presName="compNode" presStyleCnt="0"/>
      <dgm:spPr/>
    </dgm:pt>
    <dgm:pt modelId="{2460F1B3-FF27-40CA-A79D-9E2773A1D21C}" type="pres">
      <dgm:prSet presAssocID="{24BEAEF2-3B97-4BE7-A8C6-FF0F5FF98026}" presName="iconBgRect" presStyleLbl="bgShp" presStyleIdx="0" presStyleCnt="2"/>
      <dgm:spPr/>
    </dgm:pt>
    <dgm:pt modelId="{856D06CB-F1B7-4D9A-9D9E-880C7869ADDC}" type="pres">
      <dgm:prSet presAssocID="{24BEAEF2-3B97-4BE7-A8C6-FF0F5FF9802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6C245516-96C2-464A-98CE-6563DE537057}" type="pres">
      <dgm:prSet presAssocID="{24BEAEF2-3B97-4BE7-A8C6-FF0F5FF98026}" presName="spaceRect" presStyleCnt="0"/>
      <dgm:spPr/>
    </dgm:pt>
    <dgm:pt modelId="{3E14CEF7-98DB-48F7-A38A-74261B0E22AB}" type="pres">
      <dgm:prSet presAssocID="{24BEAEF2-3B97-4BE7-A8C6-FF0F5FF98026}" presName="textRect" presStyleLbl="revTx" presStyleIdx="0" presStyleCnt="2">
        <dgm:presLayoutVars>
          <dgm:chMax val="1"/>
          <dgm:chPref val="1"/>
        </dgm:presLayoutVars>
      </dgm:prSet>
      <dgm:spPr/>
    </dgm:pt>
    <dgm:pt modelId="{ED988B04-1E33-47E8-AA53-C5C3CC84BFCD}" type="pres">
      <dgm:prSet presAssocID="{1331CE25-2D2F-4DD5-8031-AED92067D433}" presName="sibTrans" presStyleCnt="0"/>
      <dgm:spPr/>
    </dgm:pt>
    <dgm:pt modelId="{EAC0D5A6-62DD-43F6-BD60-7460BD77C6AC}" type="pres">
      <dgm:prSet presAssocID="{1D7C3616-D966-44CA-83EF-C7C37A740543}" presName="compNode" presStyleCnt="0"/>
      <dgm:spPr/>
    </dgm:pt>
    <dgm:pt modelId="{260905FC-97FF-4343-A7A9-9775D851E7F9}" type="pres">
      <dgm:prSet presAssocID="{1D7C3616-D966-44CA-83EF-C7C37A740543}" presName="iconBgRect" presStyleLbl="bgShp" presStyleIdx="1" presStyleCnt="2"/>
      <dgm:spPr/>
    </dgm:pt>
    <dgm:pt modelId="{2C032928-2710-45BC-BB9C-BCFBCE5EB99D}" type="pres">
      <dgm:prSet presAssocID="{1D7C3616-D966-44CA-83EF-C7C37A74054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570CA326-785E-4010-8DAE-7D41AFB0C47B}" type="pres">
      <dgm:prSet presAssocID="{1D7C3616-D966-44CA-83EF-C7C37A740543}" presName="spaceRect" presStyleCnt="0"/>
      <dgm:spPr/>
    </dgm:pt>
    <dgm:pt modelId="{F9C823F1-AC73-41A0-8956-8BC4351FC660}" type="pres">
      <dgm:prSet presAssocID="{1D7C3616-D966-44CA-83EF-C7C37A740543}" presName="textRect" presStyleLbl="revTx" presStyleIdx="1" presStyleCnt="2">
        <dgm:presLayoutVars>
          <dgm:chMax val="1"/>
          <dgm:chPref val="1"/>
        </dgm:presLayoutVars>
      </dgm:prSet>
      <dgm:spPr/>
    </dgm:pt>
  </dgm:ptLst>
  <dgm:cxnLst>
    <dgm:cxn modelId="{9F260D27-EB61-45D6-A324-009302CBE0AB}" type="presOf" srcId="{C704C3A0-AD61-4782-99BC-BF7DCFC74B87}" destId="{25AC17E9-392B-47A3-9E5F-4AAC2AE7686F}" srcOrd="0" destOrd="0" presId="urn:microsoft.com/office/officeart/2018/5/layout/IconCircleLabelList"/>
    <dgm:cxn modelId="{B0E6C22D-C402-4C0C-B1DE-32DDC4FB48BF}" type="presOf" srcId="{24BEAEF2-3B97-4BE7-A8C6-FF0F5FF98026}" destId="{3E14CEF7-98DB-48F7-A38A-74261B0E22AB}" srcOrd="0" destOrd="0" presId="urn:microsoft.com/office/officeart/2018/5/layout/IconCircleLabelList"/>
    <dgm:cxn modelId="{9324AC74-759A-468B-A66A-389AD7ECDD09}" type="presOf" srcId="{1D7C3616-D966-44CA-83EF-C7C37A740543}" destId="{F9C823F1-AC73-41A0-8956-8BC4351FC660}" srcOrd="0" destOrd="0" presId="urn:microsoft.com/office/officeart/2018/5/layout/IconCircleLabelList"/>
    <dgm:cxn modelId="{18EE6885-C1D2-43BA-B741-00028AF33E35}" srcId="{C704C3A0-AD61-4782-99BC-BF7DCFC74B87}" destId="{24BEAEF2-3B97-4BE7-A8C6-FF0F5FF98026}" srcOrd="0" destOrd="0" parTransId="{9C080032-0533-45D2-A4E4-431683CE8F91}" sibTransId="{1331CE25-2D2F-4DD5-8031-AED92067D433}"/>
    <dgm:cxn modelId="{97E4AD92-3007-495B-B88A-EB761659783B}" srcId="{C704C3A0-AD61-4782-99BC-BF7DCFC74B87}" destId="{1D7C3616-D966-44CA-83EF-C7C37A740543}" srcOrd="1" destOrd="0" parTransId="{382D5198-8138-4188-96BE-CF2F1176F093}" sibTransId="{C06E2FA0-9B8C-4FAA-BA4D-7EEEEFCDD396}"/>
    <dgm:cxn modelId="{95D7E3F1-C432-41FC-B367-D3362C8F43F5}" type="presParOf" srcId="{25AC17E9-392B-47A3-9E5F-4AAC2AE7686F}" destId="{7F9ED15A-B857-4F38-AF17-DA700CF11190}" srcOrd="0" destOrd="0" presId="urn:microsoft.com/office/officeart/2018/5/layout/IconCircleLabelList"/>
    <dgm:cxn modelId="{816F60F5-AEFF-48A9-8026-2B58AB07CE92}" type="presParOf" srcId="{7F9ED15A-B857-4F38-AF17-DA700CF11190}" destId="{2460F1B3-FF27-40CA-A79D-9E2773A1D21C}" srcOrd="0" destOrd="0" presId="urn:microsoft.com/office/officeart/2018/5/layout/IconCircleLabelList"/>
    <dgm:cxn modelId="{02D0D2DF-DD50-4B39-A0C5-598DBABAD996}" type="presParOf" srcId="{7F9ED15A-B857-4F38-AF17-DA700CF11190}" destId="{856D06CB-F1B7-4D9A-9D9E-880C7869ADDC}" srcOrd="1" destOrd="0" presId="urn:microsoft.com/office/officeart/2018/5/layout/IconCircleLabelList"/>
    <dgm:cxn modelId="{933AC782-EEEB-45C7-9B7D-87232B695750}" type="presParOf" srcId="{7F9ED15A-B857-4F38-AF17-DA700CF11190}" destId="{6C245516-96C2-464A-98CE-6563DE537057}" srcOrd="2" destOrd="0" presId="urn:microsoft.com/office/officeart/2018/5/layout/IconCircleLabelList"/>
    <dgm:cxn modelId="{0DA0D22B-FC5B-41C0-B120-40527F3661E9}" type="presParOf" srcId="{7F9ED15A-B857-4F38-AF17-DA700CF11190}" destId="{3E14CEF7-98DB-48F7-A38A-74261B0E22AB}" srcOrd="3" destOrd="0" presId="urn:microsoft.com/office/officeart/2018/5/layout/IconCircleLabelList"/>
    <dgm:cxn modelId="{B9DD450C-3C9B-441C-A02D-F61BED2A856C}" type="presParOf" srcId="{25AC17E9-392B-47A3-9E5F-4AAC2AE7686F}" destId="{ED988B04-1E33-47E8-AA53-C5C3CC84BFCD}" srcOrd="1" destOrd="0" presId="urn:microsoft.com/office/officeart/2018/5/layout/IconCircleLabelList"/>
    <dgm:cxn modelId="{F69F99F6-D7A2-43DD-9F99-BC893838E985}" type="presParOf" srcId="{25AC17E9-392B-47A3-9E5F-4AAC2AE7686F}" destId="{EAC0D5A6-62DD-43F6-BD60-7460BD77C6AC}" srcOrd="2" destOrd="0" presId="urn:microsoft.com/office/officeart/2018/5/layout/IconCircleLabelList"/>
    <dgm:cxn modelId="{998CF58E-A275-48F1-B028-22A93353347D}" type="presParOf" srcId="{EAC0D5A6-62DD-43F6-BD60-7460BD77C6AC}" destId="{260905FC-97FF-4343-A7A9-9775D851E7F9}" srcOrd="0" destOrd="0" presId="urn:microsoft.com/office/officeart/2018/5/layout/IconCircleLabelList"/>
    <dgm:cxn modelId="{0BD2B430-0243-4BCD-B970-12365792A1D6}" type="presParOf" srcId="{EAC0D5A6-62DD-43F6-BD60-7460BD77C6AC}" destId="{2C032928-2710-45BC-BB9C-BCFBCE5EB99D}" srcOrd="1" destOrd="0" presId="urn:microsoft.com/office/officeart/2018/5/layout/IconCircleLabelList"/>
    <dgm:cxn modelId="{E65DCC7A-5ABA-40A9-867C-036B048370DF}" type="presParOf" srcId="{EAC0D5A6-62DD-43F6-BD60-7460BD77C6AC}" destId="{570CA326-785E-4010-8DAE-7D41AFB0C47B}" srcOrd="2" destOrd="0" presId="urn:microsoft.com/office/officeart/2018/5/layout/IconCircleLabelList"/>
    <dgm:cxn modelId="{4FB739C4-B202-478E-969C-7604B6194FEE}" type="presParOf" srcId="{EAC0D5A6-62DD-43F6-BD60-7460BD77C6AC}" destId="{F9C823F1-AC73-41A0-8956-8BC4351FC66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5C96C0-5B5C-42CF-B4D9-C581E1FCCA2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1415061-6703-4AA7-B33C-8930AF78A088}">
      <dgm:prSet/>
      <dgm:spPr/>
      <dgm:t>
        <a:bodyPr/>
        <a:lstStyle/>
        <a:p>
          <a:r>
            <a:rPr lang="en-GB"/>
            <a:t>Whilst only certain property rights can be legal, all property rights are capable of being equitable. </a:t>
          </a:r>
          <a:endParaRPr lang="en-US"/>
        </a:p>
      </dgm:t>
    </dgm:pt>
    <dgm:pt modelId="{430A4DE7-676B-499D-BD3A-AC110E56F8BE}" type="parTrans" cxnId="{89A31086-84CA-4711-9BCE-543434204597}">
      <dgm:prSet/>
      <dgm:spPr/>
      <dgm:t>
        <a:bodyPr/>
        <a:lstStyle/>
        <a:p>
          <a:endParaRPr lang="en-US"/>
        </a:p>
      </dgm:t>
    </dgm:pt>
    <dgm:pt modelId="{564735AF-2D18-4F06-BD63-2F6D398983AD}" type="sibTrans" cxnId="{89A31086-84CA-4711-9BCE-543434204597}">
      <dgm:prSet/>
      <dgm:spPr/>
      <dgm:t>
        <a:bodyPr/>
        <a:lstStyle/>
        <a:p>
          <a:endParaRPr lang="en-US"/>
        </a:p>
      </dgm:t>
    </dgm:pt>
    <dgm:pt modelId="{4CD75FA5-F08E-4B4B-BA4C-E78A885B678D}">
      <dgm:prSet/>
      <dgm:spPr/>
      <dgm:t>
        <a:bodyPr/>
        <a:lstStyle/>
        <a:p>
          <a:r>
            <a:rPr lang="en-GB"/>
            <a:t>Equitable property rights can be created in a number of different ways. </a:t>
          </a:r>
          <a:endParaRPr lang="en-US"/>
        </a:p>
      </dgm:t>
    </dgm:pt>
    <dgm:pt modelId="{59519154-1C87-4335-A5AD-17770BD4CF5A}" type="parTrans" cxnId="{60766291-D7E1-43C7-863D-F445B738EBB8}">
      <dgm:prSet/>
      <dgm:spPr/>
      <dgm:t>
        <a:bodyPr/>
        <a:lstStyle/>
        <a:p>
          <a:endParaRPr lang="en-US"/>
        </a:p>
      </dgm:t>
    </dgm:pt>
    <dgm:pt modelId="{2E9A61C8-D22A-4CA4-BAF1-0A9A7EE05357}" type="sibTrans" cxnId="{60766291-D7E1-43C7-863D-F445B738EBB8}">
      <dgm:prSet/>
      <dgm:spPr/>
      <dgm:t>
        <a:bodyPr/>
        <a:lstStyle/>
        <a:p>
          <a:endParaRPr lang="en-US"/>
        </a:p>
      </dgm:t>
    </dgm:pt>
    <dgm:pt modelId="{2540D9BE-F35B-4E0E-9762-5B0EBD44D236}">
      <dgm:prSet/>
      <dgm:spPr/>
      <dgm:t>
        <a:bodyPr/>
        <a:lstStyle/>
        <a:p>
          <a:r>
            <a:rPr lang="en-GB"/>
            <a:t>The most significant are as follows: </a:t>
          </a:r>
          <a:endParaRPr lang="en-US"/>
        </a:p>
      </dgm:t>
    </dgm:pt>
    <dgm:pt modelId="{E0D393C3-4FEA-4817-8B6B-D58571A01C57}" type="parTrans" cxnId="{0656D597-1FD3-4B87-A8BB-B73BF463B295}">
      <dgm:prSet/>
      <dgm:spPr/>
      <dgm:t>
        <a:bodyPr/>
        <a:lstStyle/>
        <a:p>
          <a:endParaRPr lang="en-US"/>
        </a:p>
      </dgm:t>
    </dgm:pt>
    <dgm:pt modelId="{0EB5F063-369B-4538-B668-ACAE68D4C479}" type="sibTrans" cxnId="{0656D597-1FD3-4B87-A8BB-B73BF463B295}">
      <dgm:prSet/>
      <dgm:spPr/>
      <dgm:t>
        <a:bodyPr/>
        <a:lstStyle/>
        <a:p>
          <a:endParaRPr lang="en-US"/>
        </a:p>
      </dgm:t>
    </dgm:pt>
    <dgm:pt modelId="{76B77E23-1751-439E-B39A-3E98111C259B}">
      <dgm:prSet/>
      <dgm:spPr/>
      <dgm:t>
        <a:bodyPr/>
        <a:lstStyle/>
        <a:p>
          <a:r>
            <a:rPr lang="en-GB"/>
            <a:t>by contract to create or transfer a legal estate or interest</a:t>
          </a:r>
          <a:endParaRPr lang="en-US"/>
        </a:p>
      </dgm:t>
    </dgm:pt>
    <dgm:pt modelId="{D85A0EA5-3993-42F8-B066-1687EC44DEC4}" type="parTrans" cxnId="{9891841B-C225-42BA-9037-BEE785BBCCC2}">
      <dgm:prSet/>
      <dgm:spPr/>
      <dgm:t>
        <a:bodyPr/>
        <a:lstStyle/>
        <a:p>
          <a:endParaRPr lang="en-US"/>
        </a:p>
      </dgm:t>
    </dgm:pt>
    <dgm:pt modelId="{905CF165-0A2A-4B96-B1DE-CD8FA14D0E13}" type="sibTrans" cxnId="{9891841B-C225-42BA-9037-BEE785BBCCC2}">
      <dgm:prSet/>
      <dgm:spPr/>
      <dgm:t>
        <a:bodyPr/>
        <a:lstStyle/>
        <a:p>
          <a:endParaRPr lang="en-US"/>
        </a:p>
      </dgm:t>
    </dgm:pt>
    <dgm:pt modelId="{9D396784-FC40-4692-9F74-8976409A81E6}">
      <dgm:prSet/>
      <dgm:spPr/>
      <dgm:t>
        <a:bodyPr/>
        <a:lstStyle/>
        <a:p>
          <a:r>
            <a:rPr lang="en-GB"/>
            <a:t>by trying to grant a legal estate or interest but failing to comply with the relevant formalities</a:t>
          </a:r>
          <a:endParaRPr lang="en-US"/>
        </a:p>
      </dgm:t>
    </dgm:pt>
    <dgm:pt modelId="{D1DBD4DD-3946-4486-94E7-2ABC78114066}" type="parTrans" cxnId="{DB8C85B8-0039-485A-9332-6DF57DD6334E}">
      <dgm:prSet/>
      <dgm:spPr/>
      <dgm:t>
        <a:bodyPr/>
        <a:lstStyle/>
        <a:p>
          <a:endParaRPr lang="en-US"/>
        </a:p>
      </dgm:t>
    </dgm:pt>
    <dgm:pt modelId="{6CBA9FB4-9DA1-4988-B7EA-8AC590D7E630}" type="sibTrans" cxnId="{DB8C85B8-0039-485A-9332-6DF57DD6334E}">
      <dgm:prSet/>
      <dgm:spPr/>
      <dgm:t>
        <a:bodyPr/>
        <a:lstStyle/>
        <a:p>
          <a:endParaRPr lang="en-US"/>
        </a:p>
      </dgm:t>
    </dgm:pt>
    <dgm:pt modelId="{F2E0C704-5A11-4EC5-BDBC-52AE91778684}">
      <dgm:prSet/>
      <dgm:spPr/>
      <dgm:t>
        <a:bodyPr/>
        <a:lstStyle/>
        <a:p>
          <a:r>
            <a:rPr lang="en-GB"/>
            <a:t>by grant of an estate or interest by a person who owns only an equitable right</a:t>
          </a:r>
          <a:endParaRPr lang="en-US"/>
        </a:p>
      </dgm:t>
    </dgm:pt>
    <dgm:pt modelId="{7CB8FC00-4598-42E8-9533-EDD5DD085B31}" type="parTrans" cxnId="{3B1A92C5-3355-4797-8E6A-C8B38792E190}">
      <dgm:prSet/>
      <dgm:spPr/>
      <dgm:t>
        <a:bodyPr/>
        <a:lstStyle/>
        <a:p>
          <a:endParaRPr lang="en-US"/>
        </a:p>
      </dgm:t>
    </dgm:pt>
    <dgm:pt modelId="{3E6AEBF5-7246-45A4-A5A1-58F546EFE874}" type="sibTrans" cxnId="{3B1A92C5-3355-4797-8E6A-C8B38792E190}">
      <dgm:prSet/>
      <dgm:spPr/>
      <dgm:t>
        <a:bodyPr/>
        <a:lstStyle/>
        <a:p>
          <a:endParaRPr lang="en-US"/>
        </a:p>
      </dgm:t>
    </dgm:pt>
    <dgm:pt modelId="{1B67C88F-908B-42B8-A344-194EFE01FAD1}">
      <dgm:prSet/>
      <dgm:spPr/>
      <dgm:t>
        <a:bodyPr/>
        <a:lstStyle/>
        <a:p>
          <a:r>
            <a:rPr lang="en-GB"/>
            <a:t>by grant of an estate or interest which can only exist in equity</a:t>
          </a:r>
          <a:endParaRPr lang="en-US"/>
        </a:p>
      </dgm:t>
    </dgm:pt>
    <dgm:pt modelId="{0BE32880-37FC-4E3C-80C3-5FA7BF0FBA21}" type="parTrans" cxnId="{9DE1D9C4-0212-4186-AA9F-798943120BEE}">
      <dgm:prSet/>
      <dgm:spPr/>
      <dgm:t>
        <a:bodyPr/>
        <a:lstStyle/>
        <a:p>
          <a:endParaRPr lang="en-US"/>
        </a:p>
      </dgm:t>
    </dgm:pt>
    <dgm:pt modelId="{9CEDAEDF-56A7-4A3A-9AA4-A9C1C5A9CA10}" type="sibTrans" cxnId="{9DE1D9C4-0212-4186-AA9F-798943120BEE}">
      <dgm:prSet/>
      <dgm:spPr/>
      <dgm:t>
        <a:bodyPr/>
        <a:lstStyle/>
        <a:p>
          <a:endParaRPr lang="en-US"/>
        </a:p>
      </dgm:t>
    </dgm:pt>
    <dgm:pt modelId="{92B76EA3-CB87-44B1-9E8B-A66E1715DA6B}">
      <dgm:prSet/>
      <dgm:spPr/>
      <dgm:t>
        <a:bodyPr/>
        <a:lstStyle/>
        <a:p>
          <a:r>
            <a:rPr lang="en-GB"/>
            <a:t>by express trust</a:t>
          </a:r>
          <a:endParaRPr lang="en-US"/>
        </a:p>
      </dgm:t>
    </dgm:pt>
    <dgm:pt modelId="{EBB29FEE-C89A-4EB4-97CE-C7E3B0F865EC}" type="parTrans" cxnId="{C47C539C-0906-4980-99AF-97B94A4728E0}">
      <dgm:prSet/>
      <dgm:spPr/>
      <dgm:t>
        <a:bodyPr/>
        <a:lstStyle/>
        <a:p>
          <a:endParaRPr lang="en-US"/>
        </a:p>
      </dgm:t>
    </dgm:pt>
    <dgm:pt modelId="{81DA3F1F-1B89-4810-B252-15622230D97D}" type="sibTrans" cxnId="{C47C539C-0906-4980-99AF-97B94A4728E0}">
      <dgm:prSet/>
      <dgm:spPr/>
      <dgm:t>
        <a:bodyPr/>
        <a:lstStyle/>
        <a:p>
          <a:endParaRPr lang="en-US"/>
        </a:p>
      </dgm:t>
    </dgm:pt>
    <dgm:pt modelId="{1F47E580-7C82-4A5A-B525-E7BD25143314}">
      <dgm:prSet/>
      <dgm:spPr/>
      <dgm:t>
        <a:bodyPr/>
        <a:lstStyle/>
        <a:p>
          <a:r>
            <a:rPr lang="en-GB"/>
            <a:t>by implied trust</a:t>
          </a:r>
          <a:endParaRPr lang="en-US"/>
        </a:p>
      </dgm:t>
    </dgm:pt>
    <dgm:pt modelId="{9DF0C1F7-7389-4521-84A1-B83A1CDB73FF}" type="parTrans" cxnId="{0AE8D62C-AD53-4C94-9A9F-C1906FD5D4BF}">
      <dgm:prSet/>
      <dgm:spPr/>
      <dgm:t>
        <a:bodyPr/>
        <a:lstStyle/>
        <a:p>
          <a:endParaRPr lang="en-US"/>
        </a:p>
      </dgm:t>
    </dgm:pt>
    <dgm:pt modelId="{CDA25D9E-B424-4547-A0EE-5CF570D5B417}" type="sibTrans" cxnId="{0AE8D62C-AD53-4C94-9A9F-C1906FD5D4BF}">
      <dgm:prSet/>
      <dgm:spPr/>
      <dgm:t>
        <a:bodyPr/>
        <a:lstStyle/>
        <a:p>
          <a:endParaRPr lang="en-US"/>
        </a:p>
      </dgm:t>
    </dgm:pt>
    <dgm:pt modelId="{3848AAC0-48E2-402E-A9A5-4A958619E452}" type="pres">
      <dgm:prSet presAssocID="{8A5C96C0-5B5C-42CF-B4D9-C581E1FCCA24}" presName="diagram" presStyleCnt="0">
        <dgm:presLayoutVars>
          <dgm:dir/>
          <dgm:resizeHandles val="exact"/>
        </dgm:presLayoutVars>
      </dgm:prSet>
      <dgm:spPr/>
    </dgm:pt>
    <dgm:pt modelId="{39CC397B-1573-4711-B42B-3F990E75317E}" type="pres">
      <dgm:prSet presAssocID="{71415061-6703-4AA7-B33C-8930AF78A088}" presName="node" presStyleLbl="node1" presStyleIdx="0" presStyleCnt="9">
        <dgm:presLayoutVars>
          <dgm:bulletEnabled val="1"/>
        </dgm:presLayoutVars>
      </dgm:prSet>
      <dgm:spPr/>
    </dgm:pt>
    <dgm:pt modelId="{F7415A23-AB5B-4D07-8B1D-0B850EF7ED30}" type="pres">
      <dgm:prSet presAssocID="{564735AF-2D18-4F06-BD63-2F6D398983AD}" presName="sibTrans" presStyleCnt="0"/>
      <dgm:spPr/>
    </dgm:pt>
    <dgm:pt modelId="{B8112F1B-1BB1-4802-8914-053368FA8F7F}" type="pres">
      <dgm:prSet presAssocID="{4CD75FA5-F08E-4B4B-BA4C-E78A885B678D}" presName="node" presStyleLbl="node1" presStyleIdx="1" presStyleCnt="9">
        <dgm:presLayoutVars>
          <dgm:bulletEnabled val="1"/>
        </dgm:presLayoutVars>
      </dgm:prSet>
      <dgm:spPr/>
    </dgm:pt>
    <dgm:pt modelId="{1A4D9F7E-9E4B-47B8-ABB8-056EC11E1275}" type="pres">
      <dgm:prSet presAssocID="{2E9A61C8-D22A-4CA4-BAF1-0A9A7EE05357}" presName="sibTrans" presStyleCnt="0"/>
      <dgm:spPr/>
    </dgm:pt>
    <dgm:pt modelId="{D2454B25-8072-4099-8C81-2B2F32E64273}" type="pres">
      <dgm:prSet presAssocID="{2540D9BE-F35B-4E0E-9762-5B0EBD44D236}" presName="node" presStyleLbl="node1" presStyleIdx="2" presStyleCnt="9">
        <dgm:presLayoutVars>
          <dgm:bulletEnabled val="1"/>
        </dgm:presLayoutVars>
      </dgm:prSet>
      <dgm:spPr/>
    </dgm:pt>
    <dgm:pt modelId="{E2826742-9132-48AC-98B9-B759B0B281EA}" type="pres">
      <dgm:prSet presAssocID="{0EB5F063-369B-4538-B668-ACAE68D4C479}" presName="sibTrans" presStyleCnt="0"/>
      <dgm:spPr/>
    </dgm:pt>
    <dgm:pt modelId="{87E4F0C2-D68C-4E88-B6C3-4CEDEAFDD7DA}" type="pres">
      <dgm:prSet presAssocID="{76B77E23-1751-439E-B39A-3E98111C259B}" presName="node" presStyleLbl="node1" presStyleIdx="3" presStyleCnt="9">
        <dgm:presLayoutVars>
          <dgm:bulletEnabled val="1"/>
        </dgm:presLayoutVars>
      </dgm:prSet>
      <dgm:spPr/>
    </dgm:pt>
    <dgm:pt modelId="{41697204-BF40-4C9C-8C2F-165FA977A976}" type="pres">
      <dgm:prSet presAssocID="{905CF165-0A2A-4B96-B1DE-CD8FA14D0E13}" presName="sibTrans" presStyleCnt="0"/>
      <dgm:spPr/>
    </dgm:pt>
    <dgm:pt modelId="{39351617-7F02-4432-9018-4D8ED34474D7}" type="pres">
      <dgm:prSet presAssocID="{9D396784-FC40-4692-9F74-8976409A81E6}" presName="node" presStyleLbl="node1" presStyleIdx="4" presStyleCnt="9">
        <dgm:presLayoutVars>
          <dgm:bulletEnabled val="1"/>
        </dgm:presLayoutVars>
      </dgm:prSet>
      <dgm:spPr/>
    </dgm:pt>
    <dgm:pt modelId="{9BA50D81-E132-4D5F-8AC0-004883A16642}" type="pres">
      <dgm:prSet presAssocID="{6CBA9FB4-9DA1-4988-B7EA-8AC590D7E630}" presName="sibTrans" presStyleCnt="0"/>
      <dgm:spPr/>
    </dgm:pt>
    <dgm:pt modelId="{EE756CC3-1CA6-4A1E-A2C0-84E2925C8476}" type="pres">
      <dgm:prSet presAssocID="{F2E0C704-5A11-4EC5-BDBC-52AE91778684}" presName="node" presStyleLbl="node1" presStyleIdx="5" presStyleCnt="9">
        <dgm:presLayoutVars>
          <dgm:bulletEnabled val="1"/>
        </dgm:presLayoutVars>
      </dgm:prSet>
      <dgm:spPr/>
    </dgm:pt>
    <dgm:pt modelId="{EB41E1E0-017D-4CBE-81E6-695559EBD9BD}" type="pres">
      <dgm:prSet presAssocID="{3E6AEBF5-7246-45A4-A5A1-58F546EFE874}" presName="sibTrans" presStyleCnt="0"/>
      <dgm:spPr/>
    </dgm:pt>
    <dgm:pt modelId="{EC230510-9BEC-498D-9CDB-63A67947CA27}" type="pres">
      <dgm:prSet presAssocID="{1B67C88F-908B-42B8-A344-194EFE01FAD1}" presName="node" presStyleLbl="node1" presStyleIdx="6" presStyleCnt="9">
        <dgm:presLayoutVars>
          <dgm:bulletEnabled val="1"/>
        </dgm:presLayoutVars>
      </dgm:prSet>
      <dgm:spPr/>
    </dgm:pt>
    <dgm:pt modelId="{DEEDD2DD-04EA-4206-AC0A-93327A16FFB6}" type="pres">
      <dgm:prSet presAssocID="{9CEDAEDF-56A7-4A3A-9AA4-A9C1C5A9CA10}" presName="sibTrans" presStyleCnt="0"/>
      <dgm:spPr/>
    </dgm:pt>
    <dgm:pt modelId="{959FEC53-9E6B-4124-ABAA-F77AAA552669}" type="pres">
      <dgm:prSet presAssocID="{92B76EA3-CB87-44B1-9E8B-A66E1715DA6B}" presName="node" presStyleLbl="node1" presStyleIdx="7" presStyleCnt="9">
        <dgm:presLayoutVars>
          <dgm:bulletEnabled val="1"/>
        </dgm:presLayoutVars>
      </dgm:prSet>
      <dgm:spPr/>
    </dgm:pt>
    <dgm:pt modelId="{F3397820-147A-431E-BBE8-C6B9DEFA2EF9}" type="pres">
      <dgm:prSet presAssocID="{81DA3F1F-1B89-4810-B252-15622230D97D}" presName="sibTrans" presStyleCnt="0"/>
      <dgm:spPr/>
    </dgm:pt>
    <dgm:pt modelId="{F3C9F7E5-8528-422A-8A01-A1993B454185}" type="pres">
      <dgm:prSet presAssocID="{1F47E580-7C82-4A5A-B525-E7BD25143314}" presName="node" presStyleLbl="node1" presStyleIdx="8" presStyleCnt="9">
        <dgm:presLayoutVars>
          <dgm:bulletEnabled val="1"/>
        </dgm:presLayoutVars>
      </dgm:prSet>
      <dgm:spPr/>
    </dgm:pt>
  </dgm:ptLst>
  <dgm:cxnLst>
    <dgm:cxn modelId="{9891841B-C225-42BA-9037-BEE785BBCCC2}" srcId="{8A5C96C0-5B5C-42CF-B4D9-C581E1FCCA24}" destId="{76B77E23-1751-439E-B39A-3E98111C259B}" srcOrd="3" destOrd="0" parTransId="{D85A0EA5-3993-42F8-B066-1687EC44DEC4}" sibTransId="{905CF165-0A2A-4B96-B1DE-CD8FA14D0E13}"/>
    <dgm:cxn modelId="{0AE8D62C-AD53-4C94-9A9F-C1906FD5D4BF}" srcId="{8A5C96C0-5B5C-42CF-B4D9-C581E1FCCA24}" destId="{1F47E580-7C82-4A5A-B525-E7BD25143314}" srcOrd="8" destOrd="0" parTransId="{9DF0C1F7-7389-4521-84A1-B83A1CDB73FF}" sibTransId="{CDA25D9E-B424-4547-A0EE-5CF570D5B417}"/>
    <dgm:cxn modelId="{1F353735-CC00-4031-9ABB-43EAFB071DB5}" type="presOf" srcId="{1B67C88F-908B-42B8-A344-194EFE01FAD1}" destId="{EC230510-9BEC-498D-9CDB-63A67947CA27}" srcOrd="0" destOrd="0" presId="urn:microsoft.com/office/officeart/2005/8/layout/default"/>
    <dgm:cxn modelId="{61F0805C-FF8D-4338-93F5-21C3054DDA8E}" type="presOf" srcId="{1F47E580-7C82-4A5A-B525-E7BD25143314}" destId="{F3C9F7E5-8528-422A-8A01-A1993B454185}" srcOrd="0" destOrd="0" presId="urn:microsoft.com/office/officeart/2005/8/layout/default"/>
    <dgm:cxn modelId="{0B093C5E-D534-4F65-BD85-57EAF416186F}" type="presOf" srcId="{92B76EA3-CB87-44B1-9E8B-A66E1715DA6B}" destId="{959FEC53-9E6B-4124-ABAA-F77AAA552669}" srcOrd="0" destOrd="0" presId="urn:microsoft.com/office/officeart/2005/8/layout/default"/>
    <dgm:cxn modelId="{67C53D60-C837-4130-A9AA-3FA781992B5A}" type="presOf" srcId="{4CD75FA5-F08E-4B4B-BA4C-E78A885B678D}" destId="{B8112F1B-1BB1-4802-8914-053368FA8F7F}" srcOrd="0" destOrd="0" presId="urn:microsoft.com/office/officeart/2005/8/layout/default"/>
    <dgm:cxn modelId="{5B86034D-0B57-4BA9-BB8E-38BF23A7F0A1}" type="presOf" srcId="{8A5C96C0-5B5C-42CF-B4D9-C581E1FCCA24}" destId="{3848AAC0-48E2-402E-A9A5-4A958619E452}" srcOrd="0" destOrd="0" presId="urn:microsoft.com/office/officeart/2005/8/layout/default"/>
    <dgm:cxn modelId="{589C6051-12B6-4BB4-900A-FAD3A2E84A3C}" type="presOf" srcId="{2540D9BE-F35B-4E0E-9762-5B0EBD44D236}" destId="{D2454B25-8072-4099-8C81-2B2F32E64273}" srcOrd="0" destOrd="0" presId="urn:microsoft.com/office/officeart/2005/8/layout/default"/>
    <dgm:cxn modelId="{E39AE255-0ECD-4FF6-95CB-2389AEEBD2F6}" type="presOf" srcId="{9D396784-FC40-4692-9F74-8976409A81E6}" destId="{39351617-7F02-4432-9018-4D8ED34474D7}" srcOrd="0" destOrd="0" presId="urn:microsoft.com/office/officeart/2005/8/layout/default"/>
    <dgm:cxn modelId="{9DFB5D85-B8AE-4DF0-985E-3E66F3A104E2}" type="presOf" srcId="{F2E0C704-5A11-4EC5-BDBC-52AE91778684}" destId="{EE756CC3-1CA6-4A1E-A2C0-84E2925C8476}" srcOrd="0" destOrd="0" presId="urn:microsoft.com/office/officeart/2005/8/layout/default"/>
    <dgm:cxn modelId="{89A31086-84CA-4711-9BCE-543434204597}" srcId="{8A5C96C0-5B5C-42CF-B4D9-C581E1FCCA24}" destId="{71415061-6703-4AA7-B33C-8930AF78A088}" srcOrd="0" destOrd="0" parTransId="{430A4DE7-676B-499D-BD3A-AC110E56F8BE}" sibTransId="{564735AF-2D18-4F06-BD63-2F6D398983AD}"/>
    <dgm:cxn modelId="{60766291-D7E1-43C7-863D-F445B738EBB8}" srcId="{8A5C96C0-5B5C-42CF-B4D9-C581E1FCCA24}" destId="{4CD75FA5-F08E-4B4B-BA4C-E78A885B678D}" srcOrd="1" destOrd="0" parTransId="{59519154-1C87-4335-A5AD-17770BD4CF5A}" sibTransId="{2E9A61C8-D22A-4CA4-BAF1-0A9A7EE05357}"/>
    <dgm:cxn modelId="{0656D597-1FD3-4B87-A8BB-B73BF463B295}" srcId="{8A5C96C0-5B5C-42CF-B4D9-C581E1FCCA24}" destId="{2540D9BE-F35B-4E0E-9762-5B0EBD44D236}" srcOrd="2" destOrd="0" parTransId="{E0D393C3-4FEA-4817-8B6B-D58571A01C57}" sibTransId="{0EB5F063-369B-4538-B668-ACAE68D4C479}"/>
    <dgm:cxn modelId="{C47C539C-0906-4980-99AF-97B94A4728E0}" srcId="{8A5C96C0-5B5C-42CF-B4D9-C581E1FCCA24}" destId="{92B76EA3-CB87-44B1-9E8B-A66E1715DA6B}" srcOrd="7" destOrd="0" parTransId="{EBB29FEE-C89A-4EB4-97CE-C7E3B0F865EC}" sibTransId="{81DA3F1F-1B89-4810-B252-15622230D97D}"/>
    <dgm:cxn modelId="{4D66E49C-0743-4BD1-889F-B980FE2C0DC6}" type="presOf" srcId="{71415061-6703-4AA7-B33C-8930AF78A088}" destId="{39CC397B-1573-4711-B42B-3F990E75317E}" srcOrd="0" destOrd="0" presId="urn:microsoft.com/office/officeart/2005/8/layout/default"/>
    <dgm:cxn modelId="{DB8C85B8-0039-485A-9332-6DF57DD6334E}" srcId="{8A5C96C0-5B5C-42CF-B4D9-C581E1FCCA24}" destId="{9D396784-FC40-4692-9F74-8976409A81E6}" srcOrd="4" destOrd="0" parTransId="{D1DBD4DD-3946-4486-94E7-2ABC78114066}" sibTransId="{6CBA9FB4-9DA1-4988-B7EA-8AC590D7E630}"/>
    <dgm:cxn modelId="{9DE1D9C4-0212-4186-AA9F-798943120BEE}" srcId="{8A5C96C0-5B5C-42CF-B4D9-C581E1FCCA24}" destId="{1B67C88F-908B-42B8-A344-194EFE01FAD1}" srcOrd="6" destOrd="0" parTransId="{0BE32880-37FC-4E3C-80C3-5FA7BF0FBA21}" sibTransId="{9CEDAEDF-56A7-4A3A-9AA4-A9C1C5A9CA10}"/>
    <dgm:cxn modelId="{3B1A92C5-3355-4797-8E6A-C8B38792E190}" srcId="{8A5C96C0-5B5C-42CF-B4D9-C581E1FCCA24}" destId="{F2E0C704-5A11-4EC5-BDBC-52AE91778684}" srcOrd="5" destOrd="0" parTransId="{7CB8FC00-4598-42E8-9533-EDD5DD085B31}" sibTransId="{3E6AEBF5-7246-45A4-A5A1-58F546EFE874}"/>
    <dgm:cxn modelId="{06CBE7D7-0620-4EA1-9B0F-B86C504A4F87}" type="presOf" srcId="{76B77E23-1751-439E-B39A-3E98111C259B}" destId="{87E4F0C2-D68C-4E88-B6C3-4CEDEAFDD7DA}" srcOrd="0" destOrd="0" presId="urn:microsoft.com/office/officeart/2005/8/layout/default"/>
    <dgm:cxn modelId="{560D402D-A92D-4FF5-9A36-A7AF3A16B911}" type="presParOf" srcId="{3848AAC0-48E2-402E-A9A5-4A958619E452}" destId="{39CC397B-1573-4711-B42B-3F990E75317E}" srcOrd="0" destOrd="0" presId="urn:microsoft.com/office/officeart/2005/8/layout/default"/>
    <dgm:cxn modelId="{1E8C6B7A-D64A-4D80-99CE-BB5D40BC11D5}" type="presParOf" srcId="{3848AAC0-48E2-402E-A9A5-4A958619E452}" destId="{F7415A23-AB5B-4D07-8B1D-0B850EF7ED30}" srcOrd="1" destOrd="0" presId="urn:microsoft.com/office/officeart/2005/8/layout/default"/>
    <dgm:cxn modelId="{2A66A2B1-5EB8-4D28-BCE5-9809CE12FCE7}" type="presParOf" srcId="{3848AAC0-48E2-402E-A9A5-4A958619E452}" destId="{B8112F1B-1BB1-4802-8914-053368FA8F7F}" srcOrd="2" destOrd="0" presId="urn:microsoft.com/office/officeart/2005/8/layout/default"/>
    <dgm:cxn modelId="{651DA0B0-0EF7-4464-B281-5C47344CEA4E}" type="presParOf" srcId="{3848AAC0-48E2-402E-A9A5-4A958619E452}" destId="{1A4D9F7E-9E4B-47B8-ABB8-056EC11E1275}" srcOrd="3" destOrd="0" presId="urn:microsoft.com/office/officeart/2005/8/layout/default"/>
    <dgm:cxn modelId="{2525B456-59B5-4536-BC1B-B98E095A9F20}" type="presParOf" srcId="{3848AAC0-48E2-402E-A9A5-4A958619E452}" destId="{D2454B25-8072-4099-8C81-2B2F32E64273}" srcOrd="4" destOrd="0" presId="urn:microsoft.com/office/officeart/2005/8/layout/default"/>
    <dgm:cxn modelId="{1CBFD3EC-6DB7-422A-A1FF-6A7944783BB5}" type="presParOf" srcId="{3848AAC0-48E2-402E-A9A5-4A958619E452}" destId="{E2826742-9132-48AC-98B9-B759B0B281EA}" srcOrd="5" destOrd="0" presId="urn:microsoft.com/office/officeart/2005/8/layout/default"/>
    <dgm:cxn modelId="{EED958DB-1E6A-4DED-BED4-E5D97B780BC8}" type="presParOf" srcId="{3848AAC0-48E2-402E-A9A5-4A958619E452}" destId="{87E4F0C2-D68C-4E88-B6C3-4CEDEAFDD7DA}" srcOrd="6" destOrd="0" presId="urn:microsoft.com/office/officeart/2005/8/layout/default"/>
    <dgm:cxn modelId="{1AD1D7D5-043D-4107-8BFE-D220C426D11A}" type="presParOf" srcId="{3848AAC0-48E2-402E-A9A5-4A958619E452}" destId="{41697204-BF40-4C9C-8C2F-165FA977A976}" srcOrd="7" destOrd="0" presId="urn:microsoft.com/office/officeart/2005/8/layout/default"/>
    <dgm:cxn modelId="{D201EC96-69DA-41C2-B3C5-2C11F733125F}" type="presParOf" srcId="{3848AAC0-48E2-402E-A9A5-4A958619E452}" destId="{39351617-7F02-4432-9018-4D8ED34474D7}" srcOrd="8" destOrd="0" presId="urn:microsoft.com/office/officeart/2005/8/layout/default"/>
    <dgm:cxn modelId="{803AB866-5AB0-4E74-A823-62F9B9F24C6B}" type="presParOf" srcId="{3848AAC0-48E2-402E-A9A5-4A958619E452}" destId="{9BA50D81-E132-4D5F-8AC0-004883A16642}" srcOrd="9" destOrd="0" presId="urn:microsoft.com/office/officeart/2005/8/layout/default"/>
    <dgm:cxn modelId="{D017C7ED-8C4A-49C7-8941-625C2FBE7742}" type="presParOf" srcId="{3848AAC0-48E2-402E-A9A5-4A958619E452}" destId="{EE756CC3-1CA6-4A1E-A2C0-84E2925C8476}" srcOrd="10" destOrd="0" presId="urn:microsoft.com/office/officeart/2005/8/layout/default"/>
    <dgm:cxn modelId="{215B3EB5-8C19-42BC-A6A3-8E48D5F8F8CC}" type="presParOf" srcId="{3848AAC0-48E2-402E-A9A5-4A958619E452}" destId="{EB41E1E0-017D-4CBE-81E6-695559EBD9BD}" srcOrd="11" destOrd="0" presId="urn:microsoft.com/office/officeart/2005/8/layout/default"/>
    <dgm:cxn modelId="{BABA5205-3F90-48E3-8D65-A0A15FEEE113}" type="presParOf" srcId="{3848AAC0-48E2-402E-A9A5-4A958619E452}" destId="{EC230510-9BEC-498D-9CDB-63A67947CA27}" srcOrd="12" destOrd="0" presId="urn:microsoft.com/office/officeart/2005/8/layout/default"/>
    <dgm:cxn modelId="{D9163433-86D8-46EB-9AE9-80B7679AD31C}" type="presParOf" srcId="{3848AAC0-48E2-402E-A9A5-4A958619E452}" destId="{DEEDD2DD-04EA-4206-AC0A-93327A16FFB6}" srcOrd="13" destOrd="0" presId="urn:microsoft.com/office/officeart/2005/8/layout/default"/>
    <dgm:cxn modelId="{815F4D45-B743-4D17-B78D-E841C2E478A6}" type="presParOf" srcId="{3848AAC0-48E2-402E-A9A5-4A958619E452}" destId="{959FEC53-9E6B-4124-ABAA-F77AAA552669}" srcOrd="14" destOrd="0" presId="urn:microsoft.com/office/officeart/2005/8/layout/default"/>
    <dgm:cxn modelId="{1768B066-B985-4FCD-9310-A93956268E9F}" type="presParOf" srcId="{3848AAC0-48E2-402E-A9A5-4A958619E452}" destId="{F3397820-147A-431E-BBE8-C6B9DEFA2EF9}" srcOrd="15" destOrd="0" presId="urn:microsoft.com/office/officeart/2005/8/layout/default"/>
    <dgm:cxn modelId="{7A987E63-3056-4D14-853D-2D7E4ABE4B7D}" type="presParOf" srcId="{3848AAC0-48E2-402E-A9A5-4A958619E452}" destId="{F3C9F7E5-8528-422A-8A01-A1993B454185}"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94193F-425D-4409-BCA7-F5C051504820}"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9E03DDC0-86DA-46C3-9A9B-DE67D159CDA3}">
      <dgm:prSet/>
      <dgm:spPr/>
      <dgm:t>
        <a:bodyPr/>
        <a:lstStyle/>
        <a:p>
          <a:r>
            <a:rPr lang="en-GB"/>
            <a:t>Trusts can arise impliedly without any express declaration of trust by the legal owner. There are two forms of implied trust: </a:t>
          </a:r>
          <a:endParaRPr lang="en-US"/>
        </a:p>
      </dgm:t>
    </dgm:pt>
    <dgm:pt modelId="{F95FCB5F-3717-4146-82F3-8F73B0A745FB}" type="parTrans" cxnId="{4EF9DE77-1E0D-4756-BB61-A39469432FA4}">
      <dgm:prSet/>
      <dgm:spPr/>
      <dgm:t>
        <a:bodyPr/>
        <a:lstStyle/>
        <a:p>
          <a:endParaRPr lang="en-US"/>
        </a:p>
      </dgm:t>
    </dgm:pt>
    <dgm:pt modelId="{5FADFED4-1590-4E9A-BF4E-DE9792E90EF0}" type="sibTrans" cxnId="{4EF9DE77-1E0D-4756-BB61-A39469432FA4}">
      <dgm:prSet/>
      <dgm:spPr/>
      <dgm:t>
        <a:bodyPr/>
        <a:lstStyle/>
        <a:p>
          <a:endParaRPr lang="en-US"/>
        </a:p>
      </dgm:t>
    </dgm:pt>
    <dgm:pt modelId="{9928F2BC-7D22-4544-B0F3-CD69A855C90E}">
      <dgm:prSet/>
      <dgm:spPr/>
      <dgm:t>
        <a:bodyPr/>
        <a:lstStyle/>
        <a:p>
          <a:r>
            <a:rPr lang="en-GB"/>
            <a:t>resulting; and </a:t>
          </a:r>
          <a:endParaRPr lang="en-US"/>
        </a:p>
      </dgm:t>
    </dgm:pt>
    <dgm:pt modelId="{A5395B9F-ABE2-42CD-B045-B5A0F89D8575}" type="parTrans" cxnId="{A3A50793-0F5E-4956-A590-825AFD1B22A6}">
      <dgm:prSet/>
      <dgm:spPr/>
      <dgm:t>
        <a:bodyPr/>
        <a:lstStyle/>
        <a:p>
          <a:endParaRPr lang="en-US"/>
        </a:p>
      </dgm:t>
    </dgm:pt>
    <dgm:pt modelId="{DE37D93C-1F69-4B29-97AA-85D6737B683D}" type="sibTrans" cxnId="{A3A50793-0F5E-4956-A590-825AFD1B22A6}">
      <dgm:prSet/>
      <dgm:spPr/>
      <dgm:t>
        <a:bodyPr/>
        <a:lstStyle/>
        <a:p>
          <a:endParaRPr lang="en-US"/>
        </a:p>
      </dgm:t>
    </dgm:pt>
    <dgm:pt modelId="{A2D67E28-DEA5-4981-B97B-81ADDADC4E4E}">
      <dgm:prSet/>
      <dgm:spPr/>
      <dgm:t>
        <a:bodyPr/>
        <a:lstStyle/>
        <a:p>
          <a:r>
            <a:rPr lang="en-GB"/>
            <a:t>Constructive</a:t>
          </a:r>
          <a:endParaRPr lang="en-US"/>
        </a:p>
      </dgm:t>
    </dgm:pt>
    <dgm:pt modelId="{CB9E5021-9602-4289-9AA3-0D72FFFE679F}" type="parTrans" cxnId="{76176552-0C2C-4FCB-9662-141E6BDEE9E6}">
      <dgm:prSet/>
      <dgm:spPr/>
      <dgm:t>
        <a:bodyPr/>
        <a:lstStyle/>
        <a:p>
          <a:endParaRPr lang="en-US"/>
        </a:p>
      </dgm:t>
    </dgm:pt>
    <dgm:pt modelId="{C6A07E1F-4536-49E3-ABDA-8D10318DB0F1}" type="sibTrans" cxnId="{76176552-0C2C-4FCB-9662-141E6BDEE9E6}">
      <dgm:prSet/>
      <dgm:spPr/>
      <dgm:t>
        <a:bodyPr/>
        <a:lstStyle/>
        <a:p>
          <a:endParaRPr lang="en-US"/>
        </a:p>
      </dgm:t>
    </dgm:pt>
    <dgm:pt modelId="{200EC8F8-9756-4713-8522-95D3645ECFCD}">
      <dgm:prSet/>
      <dgm:spPr/>
      <dgm:t>
        <a:bodyPr/>
        <a:lstStyle/>
        <a:p>
          <a:r>
            <a:rPr lang="en-GB" i="1"/>
            <a:t>We will look at trusts in more detail later in the course</a:t>
          </a:r>
          <a:endParaRPr lang="en-US"/>
        </a:p>
      </dgm:t>
    </dgm:pt>
    <dgm:pt modelId="{572D9843-7BBC-46C9-8A92-00877B2061F4}" type="parTrans" cxnId="{58B4C531-76E9-4EBE-88A9-203695301F39}">
      <dgm:prSet/>
      <dgm:spPr/>
      <dgm:t>
        <a:bodyPr/>
        <a:lstStyle/>
        <a:p>
          <a:endParaRPr lang="en-US"/>
        </a:p>
      </dgm:t>
    </dgm:pt>
    <dgm:pt modelId="{27D773C8-8319-4047-BE3E-89D9ED5F97AB}" type="sibTrans" cxnId="{58B4C531-76E9-4EBE-88A9-203695301F39}">
      <dgm:prSet/>
      <dgm:spPr/>
      <dgm:t>
        <a:bodyPr/>
        <a:lstStyle/>
        <a:p>
          <a:endParaRPr lang="en-US"/>
        </a:p>
      </dgm:t>
    </dgm:pt>
    <dgm:pt modelId="{D6D951FF-5A5F-4D4B-9DF4-BC23D5B448E3}" type="pres">
      <dgm:prSet presAssocID="{DD94193F-425D-4409-BCA7-F5C051504820}" presName="vert0" presStyleCnt="0">
        <dgm:presLayoutVars>
          <dgm:dir/>
          <dgm:animOne val="branch"/>
          <dgm:animLvl val="lvl"/>
        </dgm:presLayoutVars>
      </dgm:prSet>
      <dgm:spPr/>
    </dgm:pt>
    <dgm:pt modelId="{ACD162F8-51BF-49F7-A7FD-6D00832183D5}" type="pres">
      <dgm:prSet presAssocID="{9E03DDC0-86DA-46C3-9A9B-DE67D159CDA3}" presName="thickLine" presStyleLbl="alignNode1" presStyleIdx="0" presStyleCnt="4"/>
      <dgm:spPr/>
    </dgm:pt>
    <dgm:pt modelId="{F67CA8C2-9644-43C9-ABB8-2B2BB6CDF18D}" type="pres">
      <dgm:prSet presAssocID="{9E03DDC0-86DA-46C3-9A9B-DE67D159CDA3}" presName="horz1" presStyleCnt="0"/>
      <dgm:spPr/>
    </dgm:pt>
    <dgm:pt modelId="{502991E0-F56F-4B7F-B46B-5D2031A495E2}" type="pres">
      <dgm:prSet presAssocID="{9E03DDC0-86DA-46C3-9A9B-DE67D159CDA3}" presName="tx1" presStyleLbl="revTx" presStyleIdx="0" presStyleCnt="4"/>
      <dgm:spPr/>
    </dgm:pt>
    <dgm:pt modelId="{7E73A3B0-A401-4CBF-A47E-F5F21C26B2AC}" type="pres">
      <dgm:prSet presAssocID="{9E03DDC0-86DA-46C3-9A9B-DE67D159CDA3}" presName="vert1" presStyleCnt="0"/>
      <dgm:spPr/>
    </dgm:pt>
    <dgm:pt modelId="{EBD1819B-B712-4ABA-A2AA-E1ACF4003C37}" type="pres">
      <dgm:prSet presAssocID="{9928F2BC-7D22-4544-B0F3-CD69A855C90E}" presName="thickLine" presStyleLbl="alignNode1" presStyleIdx="1" presStyleCnt="4"/>
      <dgm:spPr/>
    </dgm:pt>
    <dgm:pt modelId="{3345F384-F7D4-45E1-A5BC-5FD5573DAC23}" type="pres">
      <dgm:prSet presAssocID="{9928F2BC-7D22-4544-B0F3-CD69A855C90E}" presName="horz1" presStyleCnt="0"/>
      <dgm:spPr/>
    </dgm:pt>
    <dgm:pt modelId="{670CC952-123E-437C-A160-8AC91D57FAE6}" type="pres">
      <dgm:prSet presAssocID="{9928F2BC-7D22-4544-B0F3-CD69A855C90E}" presName="tx1" presStyleLbl="revTx" presStyleIdx="1" presStyleCnt="4"/>
      <dgm:spPr/>
    </dgm:pt>
    <dgm:pt modelId="{29AB7531-05C0-4354-8F83-A09F2D2DAF28}" type="pres">
      <dgm:prSet presAssocID="{9928F2BC-7D22-4544-B0F3-CD69A855C90E}" presName="vert1" presStyleCnt="0"/>
      <dgm:spPr/>
    </dgm:pt>
    <dgm:pt modelId="{76663AC8-B27A-49CF-8B7D-B6F04E173FFC}" type="pres">
      <dgm:prSet presAssocID="{A2D67E28-DEA5-4981-B97B-81ADDADC4E4E}" presName="thickLine" presStyleLbl="alignNode1" presStyleIdx="2" presStyleCnt="4"/>
      <dgm:spPr/>
    </dgm:pt>
    <dgm:pt modelId="{4EB9EC4D-1315-4246-991B-2CBCD1DB7324}" type="pres">
      <dgm:prSet presAssocID="{A2D67E28-DEA5-4981-B97B-81ADDADC4E4E}" presName="horz1" presStyleCnt="0"/>
      <dgm:spPr/>
    </dgm:pt>
    <dgm:pt modelId="{031DB6C5-BB11-4AB9-9490-A85E7998E343}" type="pres">
      <dgm:prSet presAssocID="{A2D67E28-DEA5-4981-B97B-81ADDADC4E4E}" presName="tx1" presStyleLbl="revTx" presStyleIdx="2" presStyleCnt="4"/>
      <dgm:spPr/>
    </dgm:pt>
    <dgm:pt modelId="{D0AA3D19-F37C-4E0A-9918-823D46B0EE80}" type="pres">
      <dgm:prSet presAssocID="{A2D67E28-DEA5-4981-B97B-81ADDADC4E4E}" presName="vert1" presStyleCnt="0"/>
      <dgm:spPr/>
    </dgm:pt>
    <dgm:pt modelId="{870B2A5A-D8F2-4ADB-A4F0-2FFE1A292253}" type="pres">
      <dgm:prSet presAssocID="{200EC8F8-9756-4713-8522-95D3645ECFCD}" presName="thickLine" presStyleLbl="alignNode1" presStyleIdx="3" presStyleCnt="4"/>
      <dgm:spPr/>
    </dgm:pt>
    <dgm:pt modelId="{84833772-92FF-4B7A-8B11-527B639D07E3}" type="pres">
      <dgm:prSet presAssocID="{200EC8F8-9756-4713-8522-95D3645ECFCD}" presName="horz1" presStyleCnt="0"/>
      <dgm:spPr/>
    </dgm:pt>
    <dgm:pt modelId="{A9E181F9-F28C-451E-AE8D-EECD36758B62}" type="pres">
      <dgm:prSet presAssocID="{200EC8F8-9756-4713-8522-95D3645ECFCD}" presName="tx1" presStyleLbl="revTx" presStyleIdx="3" presStyleCnt="4"/>
      <dgm:spPr/>
    </dgm:pt>
    <dgm:pt modelId="{B70276D9-FA51-4A93-8672-20BFB3278E27}" type="pres">
      <dgm:prSet presAssocID="{200EC8F8-9756-4713-8522-95D3645ECFCD}" presName="vert1" presStyleCnt="0"/>
      <dgm:spPr/>
    </dgm:pt>
  </dgm:ptLst>
  <dgm:cxnLst>
    <dgm:cxn modelId="{58B4C531-76E9-4EBE-88A9-203695301F39}" srcId="{DD94193F-425D-4409-BCA7-F5C051504820}" destId="{200EC8F8-9756-4713-8522-95D3645ECFCD}" srcOrd="3" destOrd="0" parTransId="{572D9843-7BBC-46C9-8A92-00877B2061F4}" sibTransId="{27D773C8-8319-4047-BE3E-89D9ED5F97AB}"/>
    <dgm:cxn modelId="{76176552-0C2C-4FCB-9662-141E6BDEE9E6}" srcId="{DD94193F-425D-4409-BCA7-F5C051504820}" destId="{A2D67E28-DEA5-4981-B97B-81ADDADC4E4E}" srcOrd="2" destOrd="0" parTransId="{CB9E5021-9602-4289-9AA3-0D72FFFE679F}" sibTransId="{C6A07E1F-4536-49E3-ABDA-8D10318DB0F1}"/>
    <dgm:cxn modelId="{4EF9DE77-1E0D-4756-BB61-A39469432FA4}" srcId="{DD94193F-425D-4409-BCA7-F5C051504820}" destId="{9E03DDC0-86DA-46C3-9A9B-DE67D159CDA3}" srcOrd="0" destOrd="0" parTransId="{F95FCB5F-3717-4146-82F3-8F73B0A745FB}" sibTransId="{5FADFED4-1590-4E9A-BF4E-DE9792E90EF0}"/>
    <dgm:cxn modelId="{27ED8981-9D8E-40DA-8A6B-E4803D410CDA}" type="presOf" srcId="{200EC8F8-9756-4713-8522-95D3645ECFCD}" destId="{A9E181F9-F28C-451E-AE8D-EECD36758B62}" srcOrd="0" destOrd="0" presId="urn:microsoft.com/office/officeart/2008/layout/LinedList"/>
    <dgm:cxn modelId="{5CB77587-18C9-4A39-A72E-AF2F9BF76A06}" type="presOf" srcId="{DD94193F-425D-4409-BCA7-F5C051504820}" destId="{D6D951FF-5A5F-4D4B-9DF4-BC23D5B448E3}" srcOrd="0" destOrd="0" presId="urn:microsoft.com/office/officeart/2008/layout/LinedList"/>
    <dgm:cxn modelId="{A3A50793-0F5E-4956-A590-825AFD1B22A6}" srcId="{DD94193F-425D-4409-BCA7-F5C051504820}" destId="{9928F2BC-7D22-4544-B0F3-CD69A855C90E}" srcOrd="1" destOrd="0" parTransId="{A5395B9F-ABE2-42CD-B045-B5A0F89D8575}" sibTransId="{DE37D93C-1F69-4B29-97AA-85D6737B683D}"/>
    <dgm:cxn modelId="{A51126AD-96A2-4343-BAFB-64D444A5E02F}" type="presOf" srcId="{9E03DDC0-86DA-46C3-9A9B-DE67D159CDA3}" destId="{502991E0-F56F-4B7F-B46B-5D2031A495E2}" srcOrd="0" destOrd="0" presId="urn:microsoft.com/office/officeart/2008/layout/LinedList"/>
    <dgm:cxn modelId="{C89030C7-048E-4711-9166-5DA0BA68797F}" type="presOf" srcId="{9928F2BC-7D22-4544-B0F3-CD69A855C90E}" destId="{670CC952-123E-437C-A160-8AC91D57FAE6}" srcOrd="0" destOrd="0" presId="urn:microsoft.com/office/officeart/2008/layout/LinedList"/>
    <dgm:cxn modelId="{8D86ACF8-555B-4A97-9743-798A49296066}" type="presOf" srcId="{A2D67E28-DEA5-4981-B97B-81ADDADC4E4E}" destId="{031DB6C5-BB11-4AB9-9490-A85E7998E343}" srcOrd="0" destOrd="0" presId="urn:microsoft.com/office/officeart/2008/layout/LinedList"/>
    <dgm:cxn modelId="{8AD915E8-E8B2-4E87-832B-E855FF6E9893}" type="presParOf" srcId="{D6D951FF-5A5F-4D4B-9DF4-BC23D5B448E3}" destId="{ACD162F8-51BF-49F7-A7FD-6D00832183D5}" srcOrd="0" destOrd="0" presId="urn:microsoft.com/office/officeart/2008/layout/LinedList"/>
    <dgm:cxn modelId="{D6A89A63-4F1E-4426-A200-4CA405699B5F}" type="presParOf" srcId="{D6D951FF-5A5F-4D4B-9DF4-BC23D5B448E3}" destId="{F67CA8C2-9644-43C9-ABB8-2B2BB6CDF18D}" srcOrd="1" destOrd="0" presId="urn:microsoft.com/office/officeart/2008/layout/LinedList"/>
    <dgm:cxn modelId="{6575CFED-A364-4777-824F-A7EB69BDC7EE}" type="presParOf" srcId="{F67CA8C2-9644-43C9-ABB8-2B2BB6CDF18D}" destId="{502991E0-F56F-4B7F-B46B-5D2031A495E2}" srcOrd="0" destOrd="0" presId="urn:microsoft.com/office/officeart/2008/layout/LinedList"/>
    <dgm:cxn modelId="{CE1D6257-E4A3-4F59-A6E0-BB7BFA4E8CD0}" type="presParOf" srcId="{F67CA8C2-9644-43C9-ABB8-2B2BB6CDF18D}" destId="{7E73A3B0-A401-4CBF-A47E-F5F21C26B2AC}" srcOrd="1" destOrd="0" presId="urn:microsoft.com/office/officeart/2008/layout/LinedList"/>
    <dgm:cxn modelId="{0D8CA047-1C77-4604-98D4-D0BD3BB08468}" type="presParOf" srcId="{D6D951FF-5A5F-4D4B-9DF4-BC23D5B448E3}" destId="{EBD1819B-B712-4ABA-A2AA-E1ACF4003C37}" srcOrd="2" destOrd="0" presId="urn:microsoft.com/office/officeart/2008/layout/LinedList"/>
    <dgm:cxn modelId="{D8C2FA2E-2A26-4ECD-A150-B5F8788BB84E}" type="presParOf" srcId="{D6D951FF-5A5F-4D4B-9DF4-BC23D5B448E3}" destId="{3345F384-F7D4-45E1-A5BC-5FD5573DAC23}" srcOrd="3" destOrd="0" presId="urn:microsoft.com/office/officeart/2008/layout/LinedList"/>
    <dgm:cxn modelId="{28F58784-0400-49F6-83B5-0732FFCDD6EB}" type="presParOf" srcId="{3345F384-F7D4-45E1-A5BC-5FD5573DAC23}" destId="{670CC952-123E-437C-A160-8AC91D57FAE6}" srcOrd="0" destOrd="0" presId="urn:microsoft.com/office/officeart/2008/layout/LinedList"/>
    <dgm:cxn modelId="{169CCBDC-9CE3-4B0C-86B8-D041A438F7A5}" type="presParOf" srcId="{3345F384-F7D4-45E1-A5BC-5FD5573DAC23}" destId="{29AB7531-05C0-4354-8F83-A09F2D2DAF28}" srcOrd="1" destOrd="0" presId="urn:microsoft.com/office/officeart/2008/layout/LinedList"/>
    <dgm:cxn modelId="{DF93FBCE-7F2B-454D-A29F-B27440401C00}" type="presParOf" srcId="{D6D951FF-5A5F-4D4B-9DF4-BC23D5B448E3}" destId="{76663AC8-B27A-49CF-8B7D-B6F04E173FFC}" srcOrd="4" destOrd="0" presId="urn:microsoft.com/office/officeart/2008/layout/LinedList"/>
    <dgm:cxn modelId="{7CFE774F-BFB3-4929-B907-B17E2557AE53}" type="presParOf" srcId="{D6D951FF-5A5F-4D4B-9DF4-BC23D5B448E3}" destId="{4EB9EC4D-1315-4246-991B-2CBCD1DB7324}" srcOrd="5" destOrd="0" presId="urn:microsoft.com/office/officeart/2008/layout/LinedList"/>
    <dgm:cxn modelId="{9411F499-B4BF-497D-B73E-5F3E2D748886}" type="presParOf" srcId="{4EB9EC4D-1315-4246-991B-2CBCD1DB7324}" destId="{031DB6C5-BB11-4AB9-9490-A85E7998E343}" srcOrd="0" destOrd="0" presId="urn:microsoft.com/office/officeart/2008/layout/LinedList"/>
    <dgm:cxn modelId="{0F56B313-1ABC-43A5-B582-1311F63F2068}" type="presParOf" srcId="{4EB9EC4D-1315-4246-991B-2CBCD1DB7324}" destId="{D0AA3D19-F37C-4E0A-9918-823D46B0EE80}" srcOrd="1" destOrd="0" presId="urn:microsoft.com/office/officeart/2008/layout/LinedList"/>
    <dgm:cxn modelId="{FADA1F6C-1A7D-4702-A293-290A1111C8F5}" type="presParOf" srcId="{D6D951FF-5A5F-4D4B-9DF4-BC23D5B448E3}" destId="{870B2A5A-D8F2-4ADB-A4F0-2FFE1A292253}" srcOrd="6" destOrd="0" presId="urn:microsoft.com/office/officeart/2008/layout/LinedList"/>
    <dgm:cxn modelId="{37095A81-78D2-4BBE-9082-229A779D274F}" type="presParOf" srcId="{D6D951FF-5A5F-4D4B-9DF4-BC23D5B448E3}" destId="{84833772-92FF-4B7A-8B11-527B639D07E3}" srcOrd="7" destOrd="0" presId="urn:microsoft.com/office/officeart/2008/layout/LinedList"/>
    <dgm:cxn modelId="{F5C8C9C3-6163-440F-AD85-E73DB5F268C4}" type="presParOf" srcId="{84833772-92FF-4B7A-8B11-527B639D07E3}" destId="{A9E181F9-F28C-451E-AE8D-EECD36758B62}" srcOrd="0" destOrd="0" presId="urn:microsoft.com/office/officeart/2008/layout/LinedList"/>
    <dgm:cxn modelId="{F71F586C-D108-4145-85C4-5443C64A81C2}" type="presParOf" srcId="{84833772-92FF-4B7A-8B11-527B639D07E3}" destId="{B70276D9-FA51-4A93-8672-20BFB3278E2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0F1B3-FF27-40CA-A79D-9E2773A1D21C}">
      <dsp:nvSpPr>
        <dsp:cNvPr id="0" name=""/>
        <dsp:cNvSpPr/>
      </dsp:nvSpPr>
      <dsp:spPr>
        <a:xfrm>
          <a:off x="1589187" y="61613"/>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D06CB-F1B7-4D9A-9D9E-880C7869ADDC}">
      <dsp:nvSpPr>
        <dsp:cNvPr id="0" name=""/>
        <dsp:cNvSpPr/>
      </dsp:nvSpPr>
      <dsp:spPr>
        <a:xfrm>
          <a:off x="2057187" y="529613"/>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14CEF7-98DB-48F7-A38A-74261B0E22AB}">
      <dsp:nvSpPr>
        <dsp:cNvPr id="0" name=""/>
        <dsp:cNvSpPr/>
      </dsp:nvSpPr>
      <dsp:spPr>
        <a:xfrm>
          <a:off x="887187" y="2941613"/>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To identify what is a legal interest</a:t>
          </a:r>
          <a:endParaRPr lang="en-US" sz="2500" kern="1200"/>
        </a:p>
      </dsp:txBody>
      <dsp:txXfrm>
        <a:off x="887187" y="2941613"/>
        <a:ext cx="3600000" cy="720000"/>
      </dsp:txXfrm>
    </dsp:sp>
    <dsp:sp modelId="{260905FC-97FF-4343-A7A9-9775D851E7F9}">
      <dsp:nvSpPr>
        <dsp:cNvPr id="0" name=""/>
        <dsp:cNvSpPr/>
      </dsp:nvSpPr>
      <dsp:spPr>
        <a:xfrm>
          <a:off x="5819187" y="61613"/>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32928-2710-45BC-BB9C-BCFBCE5EB99D}">
      <dsp:nvSpPr>
        <dsp:cNvPr id="0" name=""/>
        <dsp:cNvSpPr/>
      </dsp:nvSpPr>
      <dsp:spPr>
        <a:xfrm>
          <a:off x="6287187" y="529613"/>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C823F1-AC73-41A0-8956-8BC4351FC660}">
      <dsp:nvSpPr>
        <dsp:cNvPr id="0" name=""/>
        <dsp:cNvSpPr/>
      </dsp:nvSpPr>
      <dsp:spPr>
        <a:xfrm>
          <a:off x="5117187" y="2941613"/>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To identify what is an equitable interest</a:t>
          </a:r>
          <a:endParaRPr lang="en-US" sz="2500" kern="1200"/>
        </a:p>
      </dsp:txBody>
      <dsp:txXfrm>
        <a:off x="5117187" y="2941613"/>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C397B-1573-4711-B42B-3F990E75317E}">
      <dsp:nvSpPr>
        <dsp:cNvPr id="0" name=""/>
        <dsp:cNvSpPr/>
      </dsp:nvSpPr>
      <dsp:spPr>
        <a:xfrm>
          <a:off x="804389" y="2172"/>
          <a:ext cx="1859440" cy="111566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Whilst only certain property rights can be legal, all property rights are capable of being equitable. </a:t>
          </a:r>
          <a:endParaRPr lang="en-US" sz="1500" kern="1200"/>
        </a:p>
      </dsp:txBody>
      <dsp:txXfrm>
        <a:off x="804389" y="2172"/>
        <a:ext cx="1859440" cy="1115664"/>
      </dsp:txXfrm>
    </dsp:sp>
    <dsp:sp modelId="{B8112F1B-1BB1-4802-8914-053368FA8F7F}">
      <dsp:nvSpPr>
        <dsp:cNvPr id="0" name=""/>
        <dsp:cNvSpPr/>
      </dsp:nvSpPr>
      <dsp:spPr>
        <a:xfrm>
          <a:off x="2849774" y="2172"/>
          <a:ext cx="1859440" cy="111566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Equitable property rights can be created in a number of different ways. </a:t>
          </a:r>
          <a:endParaRPr lang="en-US" sz="1500" kern="1200"/>
        </a:p>
      </dsp:txBody>
      <dsp:txXfrm>
        <a:off x="2849774" y="2172"/>
        <a:ext cx="1859440" cy="1115664"/>
      </dsp:txXfrm>
    </dsp:sp>
    <dsp:sp modelId="{D2454B25-8072-4099-8C81-2B2F32E64273}">
      <dsp:nvSpPr>
        <dsp:cNvPr id="0" name=""/>
        <dsp:cNvSpPr/>
      </dsp:nvSpPr>
      <dsp:spPr>
        <a:xfrm>
          <a:off x="4895159" y="2172"/>
          <a:ext cx="1859440" cy="111566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most significant are as follows: </a:t>
          </a:r>
          <a:endParaRPr lang="en-US" sz="1500" kern="1200"/>
        </a:p>
      </dsp:txBody>
      <dsp:txXfrm>
        <a:off x="4895159" y="2172"/>
        <a:ext cx="1859440" cy="1115664"/>
      </dsp:txXfrm>
    </dsp:sp>
    <dsp:sp modelId="{87E4F0C2-D68C-4E88-B6C3-4CEDEAFDD7DA}">
      <dsp:nvSpPr>
        <dsp:cNvPr id="0" name=""/>
        <dsp:cNvSpPr/>
      </dsp:nvSpPr>
      <dsp:spPr>
        <a:xfrm>
          <a:off x="6940544" y="2172"/>
          <a:ext cx="1859440" cy="111566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by contract to create or transfer a legal estate or interest</a:t>
          </a:r>
          <a:endParaRPr lang="en-US" sz="1500" kern="1200"/>
        </a:p>
      </dsp:txBody>
      <dsp:txXfrm>
        <a:off x="6940544" y="2172"/>
        <a:ext cx="1859440" cy="1115664"/>
      </dsp:txXfrm>
    </dsp:sp>
    <dsp:sp modelId="{39351617-7F02-4432-9018-4D8ED34474D7}">
      <dsp:nvSpPr>
        <dsp:cNvPr id="0" name=""/>
        <dsp:cNvSpPr/>
      </dsp:nvSpPr>
      <dsp:spPr>
        <a:xfrm>
          <a:off x="804389" y="1303781"/>
          <a:ext cx="1859440" cy="111566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by trying to grant a legal estate or interest but failing to comply with the relevant formalities</a:t>
          </a:r>
          <a:endParaRPr lang="en-US" sz="1500" kern="1200"/>
        </a:p>
      </dsp:txBody>
      <dsp:txXfrm>
        <a:off x="804389" y="1303781"/>
        <a:ext cx="1859440" cy="1115664"/>
      </dsp:txXfrm>
    </dsp:sp>
    <dsp:sp modelId="{EE756CC3-1CA6-4A1E-A2C0-84E2925C8476}">
      <dsp:nvSpPr>
        <dsp:cNvPr id="0" name=""/>
        <dsp:cNvSpPr/>
      </dsp:nvSpPr>
      <dsp:spPr>
        <a:xfrm>
          <a:off x="2849774" y="1303781"/>
          <a:ext cx="1859440" cy="111566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by grant of an estate or interest by a person who owns only an equitable right</a:t>
          </a:r>
          <a:endParaRPr lang="en-US" sz="1500" kern="1200"/>
        </a:p>
      </dsp:txBody>
      <dsp:txXfrm>
        <a:off x="2849774" y="1303781"/>
        <a:ext cx="1859440" cy="1115664"/>
      </dsp:txXfrm>
    </dsp:sp>
    <dsp:sp modelId="{EC230510-9BEC-498D-9CDB-63A67947CA27}">
      <dsp:nvSpPr>
        <dsp:cNvPr id="0" name=""/>
        <dsp:cNvSpPr/>
      </dsp:nvSpPr>
      <dsp:spPr>
        <a:xfrm>
          <a:off x="4895159" y="1303781"/>
          <a:ext cx="1859440" cy="111566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by grant of an estate or interest which can only exist in equity</a:t>
          </a:r>
          <a:endParaRPr lang="en-US" sz="1500" kern="1200"/>
        </a:p>
      </dsp:txBody>
      <dsp:txXfrm>
        <a:off x="4895159" y="1303781"/>
        <a:ext cx="1859440" cy="1115664"/>
      </dsp:txXfrm>
    </dsp:sp>
    <dsp:sp modelId="{959FEC53-9E6B-4124-ABAA-F77AAA552669}">
      <dsp:nvSpPr>
        <dsp:cNvPr id="0" name=""/>
        <dsp:cNvSpPr/>
      </dsp:nvSpPr>
      <dsp:spPr>
        <a:xfrm>
          <a:off x="6940544" y="1303781"/>
          <a:ext cx="1859440" cy="111566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by express trust</a:t>
          </a:r>
          <a:endParaRPr lang="en-US" sz="1500" kern="1200"/>
        </a:p>
      </dsp:txBody>
      <dsp:txXfrm>
        <a:off x="6940544" y="1303781"/>
        <a:ext cx="1859440" cy="1115664"/>
      </dsp:txXfrm>
    </dsp:sp>
    <dsp:sp modelId="{F3C9F7E5-8528-422A-8A01-A1993B454185}">
      <dsp:nvSpPr>
        <dsp:cNvPr id="0" name=""/>
        <dsp:cNvSpPr/>
      </dsp:nvSpPr>
      <dsp:spPr>
        <a:xfrm>
          <a:off x="3872467" y="2605389"/>
          <a:ext cx="1859440" cy="111566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by implied trust</a:t>
          </a:r>
          <a:endParaRPr lang="en-US" sz="1500" kern="1200"/>
        </a:p>
      </dsp:txBody>
      <dsp:txXfrm>
        <a:off x="3872467" y="2605389"/>
        <a:ext cx="1859440" cy="1115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162F8-51BF-49F7-A7FD-6D00832183D5}">
      <dsp:nvSpPr>
        <dsp:cNvPr id="0" name=""/>
        <dsp:cNvSpPr/>
      </dsp:nvSpPr>
      <dsp:spPr>
        <a:xfrm>
          <a:off x="0" y="0"/>
          <a:ext cx="5913437"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02991E0-F56F-4B7F-B46B-5D2031A495E2}">
      <dsp:nvSpPr>
        <dsp:cNvPr id="0" name=""/>
        <dsp:cNvSpPr/>
      </dsp:nvSpPr>
      <dsp:spPr>
        <a:xfrm>
          <a:off x="0" y="0"/>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Trusts can arise impliedly without any express declaration of trust by the legal owner. There are two forms of implied trust: </a:t>
          </a:r>
          <a:endParaRPr lang="en-US" sz="2400" kern="1200"/>
        </a:p>
      </dsp:txBody>
      <dsp:txXfrm>
        <a:off x="0" y="0"/>
        <a:ext cx="5913437" cy="1159272"/>
      </dsp:txXfrm>
    </dsp:sp>
    <dsp:sp modelId="{EBD1819B-B712-4ABA-A2AA-E1ACF4003C37}">
      <dsp:nvSpPr>
        <dsp:cNvPr id="0" name=""/>
        <dsp:cNvSpPr/>
      </dsp:nvSpPr>
      <dsp:spPr>
        <a:xfrm>
          <a:off x="0" y="1159272"/>
          <a:ext cx="5913437"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70CC952-123E-437C-A160-8AC91D57FAE6}">
      <dsp:nvSpPr>
        <dsp:cNvPr id="0" name=""/>
        <dsp:cNvSpPr/>
      </dsp:nvSpPr>
      <dsp:spPr>
        <a:xfrm>
          <a:off x="0" y="1159272"/>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resulting; and </a:t>
          </a:r>
          <a:endParaRPr lang="en-US" sz="2400" kern="1200"/>
        </a:p>
      </dsp:txBody>
      <dsp:txXfrm>
        <a:off x="0" y="1159272"/>
        <a:ext cx="5913437" cy="1159272"/>
      </dsp:txXfrm>
    </dsp:sp>
    <dsp:sp modelId="{76663AC8-B27A-49CF-8B7D-B6F04E173FFC}">
      <dsp:nvSpPr>
        <dsp:cNvPr id="0" name=""/>
        <dsp:cNvSpPr/>
      </dsp:nvSpPr>
      <dsp:spPr>
        <a:xfrm>
          <a:off x="0" y="2318544"/>
          <a:ext cx="5913437" cy="0"/>
        </a:xfrm>
        <a:prstGeom prst="line">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31DB6C5-BB11-4AB9-9490-A85E7998E343}">
      <dsp:nvSpPr>
        <dsp:cNvPr id="0" name=""/>
        <dsp:cNvSpPr/>
      </dsp:nvSpPr>
      <dsp:spPr>
        <a:xfrm>
          <a:off x="0" y="2318544"/>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Constructive</a:t>
          </a:r>
          <a:endParaRPr lang="en-US" sz="2400" kern="1200"/>
        </a:p>
      </dsp:txBody>
      <dsp:txXfrm>
        <a:off x="0" y="2318544"/>
        <a:ext cx="5913437" cy="1159272"/>
      </dsp:txXfrm>
    </dsp:sp>
    <dsp:sp modelId="{870B2A5A-D8F2-4ADB-A4F0-2FFE1A292253}">
      <dsp:nvSpPr>
        <dsp:cNvPr id="0" name=""/>
        <dsp:cNvSpPr/>
      </dsp:nvSpPr>
      <dsp:spPr>
        <a:xfrm>
          <a:off x="0" y="3477816"/>
          <a:ext cx="5913437"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9E181F9-F28C-451E-AE8D-EECD36758B62}">
      <dsp:nvSpPr>
        <dsp:cNvPr id="0" name=""/>
        <dsp:cNvSpPr/>
      </dsp:nvSpPr>
      <dsp:spPr>
        <a:xfrm>
          <a:off x="0" y="3477816"/>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i="1" kern="1200"/>
            <a:t>We will look at trusts in more detail later in the course</a:t>
          </a:r>
          <a:endParaRPr lang="en-US" sz="2400" kern="1200"/>
        </a:p>
      </dsp:txBody>
      <dsp:txXfrm>
        <a:off x="0" y="3477816"/>
        <a:ext cx="5913437" cy="115927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10/2/2022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10/2/2022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A vintage weighing scales">
            <a:extLst>
              <a:ext uri="{FF2B5EF4-FFF2-40B4-BE49-F238E27FC236}">
                <a16:creationId xmlns:a16="http://schemas.microsoft.com/office/drawing/2014/main" id="{C4CA0BDD-0FFC-2DF9-7644-F7C22CDEDB21}"/>
              </a:ext>
            </a:extLst>
          </p:cNvPr>
          <p:cNvPicPr>
            <a:picLocks noChangeAspect="1"/>
          </p:cNvPicPr>
          <p:nvPr/>
        </p:nvPicPr>
        <p:blipFill rotWithShape="1">
          <a:blip r:embed="rId2"/>
          <a:srcRect t="19282" r="-1" b="43217"/>
          <a:stretch/>
        </p:blipFill>
        <p:spPr>
          <a:xfrm>
            <a:off x="2" y="10"/>
            <a:ext cx="12191695" cy="6857990"/>
          </a:xfrm>
          <a:prstGeom prst="rect">
            <a:avLst/>
          </a:prstGeom>
        </p:spPr>
      </p:pic>
      <p:sp>
        <p:nvSpPr>
          <p:cNvPr id="9" name="Rectangle 8">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B7251-BF91-AB48-B4B6-D3C8FBAFA8AF}"/>
              </a:ext>
            </a:extLst>
          </p:cNvPr>
          <p:cNvSpPr>
            <a:spLocks noGrp="1"/>
          </p:cNvSpPr>
          <p:nvPr>
            <p:ph type="ctrTitle"/>
          </p:nvPr>
        </p:nvSpPr>
        <p:spPr>
          <a:xfrm>
            <a:off x="4065511" y="3236470"/>
            <a:ext cx="6832500" cy="1252601"/>
          </a:xfrm>
        </p:spPr>
        <p:txBody>
          <a:bodyPr>
            <a:normAutofit/>
          </a:bodyPr>
          <a:lstStyle/>
          <a:p>
            <a:r>
              <a:rPr lang="en-GB" sz="4100">
                <a:solidFill>
                  <a:srgbClr val="FFFFFE"/>
                </a:solidFill>
              </a:rPr>
              <a:t>Legal and Equitable rights</a:t>
            </a:r>
          </a:p>
        </p:txBody>
      </p:sp>
      <p:sp>
        <p:nvSpPr>
          <p:cNvPr id="3" name="Subtitle 2">
            <a:extLst>
              <a:ext uri="{FF2B5EF4-FFF2-40B4-BE49-F238E27FC236}">
                <a16:creationId xmlns:a16="http://schemas.microsoft.com/office/drawing/2014/main" id="{B6BA9B35-07FA-F842-8C3A-DB1D24FDD8AB}"/>
              </a:ext>
            </a:extLst>
          </p:cNvPr>
          <p:cNvSpPr>
            <a:spLocks noGrp="1"/>
          </p:cNvSpPr>
          <p:nvPr>
            <p:ph type="subTitle" idx="1"/>
          </p:nvPr>
        </p:nvSpPr>
        <p:spPr>
          <a:xfrm>
            <a:off x="4065511" y="4669144"/>
            <a:ext cx="6832499" cy="716529"/>
          </a:xfrm>
        </p:spPr>
        <p:txBody>
          <a:bodyPr>
            <a:normAutofit/>
          </a:bodyPr>
          <a:lstStyle/>
          <a:p>
            <a:endParaRPr lang="en-GB" sz="1600">
              <a:solidFill>
                <a:srgbClr val="FFFFFE"/>
              </a:solidFill>
            </a:endParaRPr>
          </a:p>
        </p:txBody>
      </p:sp>
      <p:cxnSp>
        <p:nvCxnSpPr>
          <p:cNvPr id="11" name="Straight Connector 10">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9517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956E8-F8BF-BF64-0F2F-14928FAEF71B}"/>
              </a:ext>
            </a:extLst>
          </p:cNvPr>
          <p:cNvSpPr>
            <a:spLocks noGrp="1"/>
          </p:cNvSpPr>
          <p:nvPr>
            <p:ph type="title"/>
          </p:nvPr>
        </p:nvSpPr>
        <p:spPr>
          <a:xfrm>
            <a:off x="1451579" y="804519"/>
            <a:ext cx="9603275" cy="1049235"/>
          </a:xfrm>
        </p:spPr>
        <p:txBody>
          <a:bodyPr>
            <a:normAutofit/>
          </a:bodyPr>
          <a:lstStyle/>
          <a:p>
            <a:r>
              <a:rPr lang="en-GB" dirty="0"/>
              <a:t>Aims and learning outcomes </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0C976732-4C79-4A1F-0483-53FCDF04D38E}"/>
              </a:ext>
            </a:extLst>
          </p:cNvPr>
          <p:cNvGraphicFramePr>
            <a:graphicFrameLocks noGrp="1"/>
          </p:cNvGraphicFramePr>
          <p:nvPr>
            <p:ph idx="1"/>
            <p:extLst>
              <p:ext uri="{D42A27DB-BD31-4B8C-83A1-F6EECF244321}">
                <p14:modId xmlns:p14="http://schemas.microsoft.com/office/powerpoint/2010/main" val="3383623857"/>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461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DC0D4EC-92E1-3E4E-B9B9-804B66F582D4}"/>
              </a:ext>
            </a:extLst>
          </p:cNvPr>
          <p:cNvSpPr>
            <a:spLocks noGrp="1"/>
          </p:cNvSpPr>
          <p:nvPr>
            <p:ph type="title"/>
          </p:nvPr>
        </p:nvSpPr>
        <p:spPr>
          <a:xfrm>
            <a:off x="1451580" y="804520"/>
            <a:ext cx="4176511" cy="1049235"/>
          </a:xfrm>
        </p:spPr>
        <p:txBody>
          <a:bodyPr>
            <a:normAutofit/>
          </a:bodyPr>
          <a:lstStyle/>
          <a:p>
            <a:r>
              <a:rPr lang="en-GB" dirty="0"/>
              <a:t>Introduction</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5A94BDD-1695-C743-954C-C6F43E31D672}"/>
              </a:ext>
            </a:extLst>
          </p:cNvPr>
          <p:cNvSpPr>
            <a:spLocks noGrp="1"/>
          </p:cNvSpPr>
          <p:nvPr>
            <p:ph idx="1"/>
          </p:nvPr>
        </p:nvSpPr>
        <p:spPr>
          <a:xfrm>
            <a:off x="1451581" y="2015732"/>
            <a:ext cx="4172212" cy="3450613"/>
          </a:xfrm>
        </p:spPr>
        <p:txBody>
          <a:bodyPr>
            <a:normAutofit/>
          </a:bodyPr>
          <a:lstStyle/>
          <a:p>
            <a:pPr marL="0" indent="0">
              <a:lnSpc>
                <a:spcPct val="110000"/>
              </a:lnSpc>
              <a:buNone/>
            </a:pPr>
            <a:r>
              <a:rPr lang="en-GB" sz="1600"/>
              <a:t>Rights in land can be legal and equitable so you can have a legal or equitable lease or a legal or equitable mortgage.  </a:t>
            </a:r>
          </a:p>
          <a:p>
            <a:pPr marL="0" indent="0">
              <a:lnSpc>
                <a:spcPct val="110000"/>
              </a:lnSpc>
              <a:buNone/>
            </a:pPr>
            <a:r>
              <a:rPr lang="en-GB" sz="1600"/>
              <a:t>You will need to ask yourself whether a right has been created between the parties.  If it has you then need to decide whether it is legal or equitable.</a:t>
            </a:r>
          </a:p>
          <a:p>
            <a:pPr marL="0" indent="0">
              <a:lnSpc>
                <a:spcPct val="110000"/>
              </a:lnSpc>
              <a:buNone/>
            </a:pPr>
            <a:r>
              <a:rPr lang="en-GB" sz="1600"/>
              <a:t>We need to know this because there significant difference between the two which then has implications when the land is sold.</a:t>
            </a:r>
          </a:p>
          <a:p>
            <a:pPr marL="0" indent="0">
              <a:lnSpc>
                <a:spcPct val="110000"/>
              </a:lnSpc>
              <a:buNone/>
            </a:pPr>
            <a:r>
              <a:rPr lang="en-GB" sz="1600"/>
              <a:t>But what is legal and what is equitable?</a:t>
            </a:r>
          </a:p>
        </p:txBody>
      </p:sp>
      <p:pic>
        <p:nvPicPr>
          <p:cNvPr id="7" name="Graphic 6" descr="Scales of Justice">
            <a:extLst>
              <a:ext uri="{FF2B5EF4-FFF2-40B4-BE49-F238E27FC236}">
                <a16:creationId xmlns:a16="http://schemas.microsoft.com/office/drawing/2014/main" id="{7E9E1E00-7B6E-220B-EC24-18FCAD1595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731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5" name="Straight Connector 1034">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46D9A77-67B4-9D41-A9B8-8CFC38AB621C}"/>
              </a:ext>
            </a:extLst>
          </p:cNvPr>
          <p:cNvSpPr>
            <a:spLocks noGrp="1"/>
          </p:cNvSpPr>
          <p:nvPr>
            <p:ph type="title"/>
          </p:nvPr>
        </p:nvSpPr>
        <p:spPr>
          <a:xfrm>
            <a:off x="1451579" y="804519"/>
            <a:ext cx="5550357" cy="1049235"/>
          </a:xfrm>
        </p:spPr>
        <p:txBody>
          <a:bodyPr>
            <a:normAutofit/>
          </a:bodyPr>
          <a:lstStyle/>
          <a:p>
            <a:r>
              <a:rPr lang="en-GB" dirty="0"/>
              <a:t>Development of equity</a:t>
            </a:r>
          </a:p>
        </p:txBody>
      </p:sp>
      <p:sp>
        <p:nvSpPr>
          <p:cNvPr id="1037" name="Rectangle 1036">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E80051C-9A2F-254C-8350-7224A3FAC324}"/>
              </a:ext>
            </a:extLst>
          </p:cNvPr>
          <p:cNvSpPr>
            <a:spLocks noGrp="1"/>
          </p:cNvSpPr>
          <p:nvPr>
            <p:ph idx="1"/>
          </p:nvPr>
        </p:nvSpPr>
        <p:spPr>
          <a:xfrm>
            <a:off x="1451579" y="2015732"/>
            <a:ext cx="5550357" cy="3450613"/>
          </a:xfrm>
        </p:spPr>
        <p:txBody>
          <a:bodyPr>
            <a:normAutofit/>
          </a:bodyPr>
          <a:lstStyle/>
          <a:p>
            <a:pPr marL="0" indent="0">
              <a:lnSpc>
                <a:spcPct val="110000"/>
              </a:lnSpc>
              <a:buNone/>
            </a:pPr>
            <a:r>
              <a:rPr lang="en-GB" sz="1400"/>
              <a:t>After the Norman Conquest in 1066, administrative and judicial functions were taken over by the King’s Council and over the next 300 years the Courts of Common Law developed. </a:t>
            </a:r>
          </a:p>
          <a:p>
            <a:pPr marL="0" indent="0">
              <a:lnSpc>
                <a:spcPct val="110000"/>
              </a:lnSpc>
              <a:buNone/>
            </a:pPr>
            <a:r>
              <a:rPr lang="en-GB" sz="1400"/>
              <a:t>As we know the Common Law was very rigid and would not recognise the existence of other rights in land.</a:t>
            </a:r>
          </a:p>
          <a:p>
            <a:pPr marL="0" indent="0">
              <a:lnSpc>
                <a:spcPct val="110000"/>
              </a:lnSpc>
              <a:buNone/>
            </a:pPr>
            <a:r>
              <a:rPr lang="en-GB" sz="1400"/>
              <a:t>E.g. a landowner might have wanted to ensure that his spouse was entitled to the property for life  and after that to pass to his children.  The legal estate may have been transferred to his friends to hold for the benefit of the wife for life and then the children but the common law would not recognise that the wife and children had any rights in the land and the friends would be entitled to it.</a:t>
            </a:r>
          </a:p>
        </p:txBody>
      </p:sp>
      <p:pic>
        <p:nvPicPr>
          <p:cNvPr id="1026" name="Picture 2" descr="What is Common Law? - YouTube">
            <a:extLst>
              <a:ext uri="{FF2B5EF4-FFF2-40B4-BE49-F238E27FC236}">
                <a16:creationId xmlns:a16="http://schemas.microsoft.com/office/drawing/2014/main" id="{5ED1B7FE-1C54-035F-2AA8-6EDC1B91B2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47601" y="481109"/>
            <a:ext cx="3326822" cy="24919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egal vs Equitable Interests | Land Law - YouTube">
            <a:extLst>
              <a:ext uri="{FF2B5EF4-FFF2-40B4-BE49-F238E27FC236}">
                <a16:creationId xmlns:a16="http://schemas.microsoft.com/office/drawing/2014/main" id="{E9CF47B4-4A46-4548-5EC4-F2B4F370ED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73594" y="3243485"/>
            <a:ext cx="4074836" cy="2281908"/>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038">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41" name="Straight Connector 1040">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7800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9E62-05DC-5F47-9D9A-9A5A23CCDE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28A7D0-A6DD-3A46-AFBD-0281C85A3F03}"/>
              </a:ext>
            </a:extLst>
          </p:cNvPr>
          <p:cNvSpPr>
            <a:spLocks noGrp="1"/>
          </p:cNvSpPr>
          <p:nvPr>
            <p:ph idx="1"/>
          </p:nvPr>
        </p:nvSpPr>
        <p:spPr/>
        <p:txBody>
          <a:bodyPr>
            <a:normAutofit/>
          </a:bodyPr>
          <a:lstStyle/>
          <a:p>
            <a:pPr marL="0" indent="0">
              <a:buNone/>
            </a:pPr>
            <a:r>
              <a:rPr lang="en-GB" sz="2400" dirty="0"/>
              <a:t>To remedy the defects of common law, equity (administered in the Court of Chancery) evolved and intervened to prevent this injustice.  </a:t>
            </a:r>
          </a:p>
          <a:p>
            <a:pPr marL="0" indent="0">
              <a:buNone/>
            </a:pPr>
            <a:r>
              <a:rPr lang="en-GB" sz="2400" dirty="0"/>
              <a:t>The legal estate remained with the friends but the wife and children had equitable rights in the property.  </a:t>
            </a:r>
          </a:p>
          <a:p>
            <a:pPr marL="0" indent="0">
              <a:buNone/>
            </a:pPr>
            <a:r>
              <a:rPr lang="en-GB" sz="2400" dirty="0"/>
              <a:t>The Court of Chancery would compel the friends (the trustees) to account to the wife and children (the beneficiaries) for any benefit received.</a:t>
            </a:r>
          </a:p>
        </p:txBody>
      </p:sp>
    </p:spTree>
    <p:extLst>
      <p:ext uri="{BB962C8B-B14F-4D97-AF65-F5344CB8AC3E}">
        <p14:creationId xmlns:p14="http://schemas.microsoft.com/office/powerpoint/2010/main" val="423889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7" name="Straight Connector 2056">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C7B5E52-C54B-4256-8E2D-9A95A0741D33}"/>
              </a:ext>
            </a:extLst>
          </p:cNvPr>
          <p:cNvSpPr>
            <a:spLocks noGrp="1"/>
          </p:cNvSpPr>
          <p:nvPr>
            <p:ph type="title"/>
          </p:nvPr>
        </p:nvSpPr>
        <p:spPr>
          <a:xfrm>
            <a:off x="1451580" y="804520"/>
            <a:ext cx="5550355" cy="1049235"/>
          </a:xfrm>
        </p:spPr>
        <p:txBody>
          <a:bodyPr>
            <a:normAutofit/>
          </a:bodyPr>
          <a:lstStyle/>
          <a:p>
            <a:r>
              <a:rPr lang="en-GB" dirty="0"/>
              <a:t>Legal and equitable rights in land</a:t>
            </a:r>
          </a:p>
        </p:txBody>
      </p:sp>
      <p:sp>
        <p:nvSpPr>
          <p:cNvPr id="2059" name="Rectangle 2058">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F4DE4DE-5028-4F54-94FA-1CA7DD474A8A}"/>
              </a:ext>
            </a:extLst>
          </p:cNvPr>
          <p:cNvSpPr>
            <a:spLocks noGrp="1"/>
          </p:cNvSpPr>
          <p:nvPr>
            <p:ph idx="1"/>
          </p:nvPr>
        </p:nvSpPr>
        <p:spPr>
          <a:xfrm>
            <a:off x="1451580" y="2015732"/>
            <a:ext cx="5550355" cy="3450613"/>
          </a:xfrm>
        </p:spPr>
        <p:txBody>
          <a:bodyPr>
            <a:normAutofit/>
          </a:bodyPr>
          <a:lstStyle/>
          <a:p>
            <a:pPr>
              <a:lnSpc>
                <a:spcPct val="110000"/>
              </a:lnSpc>
            </a:pPr>
            <a:r>
              <a:rPr lang="en-GB" sz="2400" dirty="0"/>
              <a:t>Rights in land can be divided into two categories: </a:t>
            </a:r>
          </a:p>
          <a:p>
            <a:pPr>
              <a:lnSpc>
                <a:spcPct val="110000"/>
              </a:lnSpc>
            </a:pPr>
            <a:r>
              <a:rPr lang="en-GB" sz="2400" dirty="0"/>
              <a:t>(a) Estates  and (b) Interests </a:t>
            </a:r>
          </a:p>
          <a:p>
            <a:pPr>
              <a:lnSpc>
                <a:spcPct val="110000"/>
              </a:lnSpc>
            </a:pPr>
            <a:r>
              <a:rPr lang="en-GB" sz="2400" dirty="0"/>
              <a:t>A number of people may have different, competing rights over the same land. </a:t>
            </a:r>
          </a:p>
        </p:txBody>
      </p:sp>
      <p:grpSp>
        <p:nvGrpSpPr>
          <p:cNvPr id="2061" name="Group 2060">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062" name="Rectangle 2061">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Legal Estates Vs Beneficial Interests | Property Solicitors">
            <a:extLst>
              <a:ext uri="{FF2B5EF4-FFF2-40B4-BE49-F238E27FC236}">
                <a16:creationId xmlns:a16="http://schemas.microsoft.com/office/drawing/2014/main" id="{CD4C4D5D-C1DE-5BFA-00BB-52E7C5791B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66" r="45356" b="2"/>
          <a:stretch/>
        </p:blipFill>
        <p:spPr bwMode="auto">
          <a:xfrm>
            <a:off x="8116373" y="1116345"/>
            <a:ext cx="2799103"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065" name="Picture 2064">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7" name="Straight Connector 2066">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9213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1D2A5-2CD0-BCBC-09B0-52382060BCE4}"/>
              </a:ext>
            </a:extLst>
          </p:cNvPr>
          <p:cNvSpPr>
            <a:spLocks noGrp="1"/>
          </p:cNvSpPr>
          <p:nvPr>
            <p:ph type="title"/>
          </p:nvPr>
        </p:nvSpPr>
        <p:spPr>
          <a:xfrm>
            <a:off x="959743" y="714464"/>
            <a:ext cx="9603275" cy="1049235"/>
          </a:xfrm>
        </p:spPr>
        <p:txBody>
          <a:bodyPr>
            <a:normAutofit/>
          </a:bodyPr>
          <a:lstStyle/>
          <a:p>
            <a:r>
              <a:rPr lang="en-GB" dirty="0"/>
              <a:t>Example </a:t>
            </a:r>
          </a:p>
        </p:txBody>
      </p:sp>
      <p:pic>
        <p:nvPicPr>
          <p:cNvPr id="3074" name="Picture 2" descr="Example Images – Browse 302,156 Stock Photos, Vectors, and Video | Adobe  Stock">
            <a:extLst>
              <a:ext uri="{FF2B5EF4-FFF2-40B4-BE49-F238E27FC236}">
                <a16:creationId xmlns:a16="http://schemas.microsoft.com/office/drawing/2014/main" id="{456B953A-AFD3-1F13-32AA-607B2048049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59743" y="2406963"/>
            <a:ext cx="4960443" cy="248804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9F59A0-8477-560C-4DA8-E9CC5ED99416}"/>
              </a:ext>
            </a:extLst>
          </p:cNvPr>
          <p:cNvSpPr>
            <a:spLocks noGrp="1"/>
          </p:cNvSpPr>
          <p:nvPr>
            <p:ph idx="1"/>
          </p:nvPr>
        </p:nvSpPr>
        <p:spPr>
          <a:xfrm>
            <a:off x="6892299" y="2015734"/>
            <a:ext cx="4162555" cy="4127802"/>
          </a:xfrm>
        </p:spPr>
        <p:txBody>
          <a:bodyPr>
            <a:normAutofit/>
          </a:bodyPr>
          <a:lstStyle/>
          <a:p>
            <a:pPr>
              <a:lnSpc>
                <a:spcPct val="110000"/>
              </a:lnSpc>
            </a:pPr>
            <a:r>
              <a:rPr lang="en-GB" sz="1400" dirty="0"/>
              <a:t>Mr Brown is the owner of a farm called Greenacre (freehold estate). He has granted a lease of a barn forming part of Greenacre to Mr Long (leasehold estate). </a:t>
            </a:r>
          </a:p>
          <a:p>
            <a:pPr>
              <a:lnSpc>
                <a:spcPct val="110000"/>
              </a:lnSpc>
            </a:pPr>
            <a:r>
              <a:rPr lang="en-GB" sz="1400" dirty="0"/>
              <a:t>He purchased Greenacre with the aid of a loan from Central Bank. </a:t>
            </a:r>
          </a:p>
          <a:p>
            <a:pPr>
              <a:lnSpc>
                <a:spcPct val="110000"/>
              </a:lnSpc>
            </a:pPr>
            <a:r>
              <a:rPr lang="en-GB" sz="1400" dirty="0"/>
              <a:t>Mr Brown has granted Central Bank a mortgage. </a:t>
            </a:r>
          </a:p>
          <a:p>
            <a:pPr>
              <a:lnSpc>
                <a:spcPct val="110000"/>
              </a:lnSpc>
            </a:pPr>
            <a:r>
              <a:rPr lang="en-GB" sz="1400" dirty="0"/>
              <a:t>He has granted his neighbour, Miss West, the right to walk across Greenacre to reach her beehives (easement). </a:t>
            </a:r>
          </a:p>
          <a:p>
            <a:pPr>
              <a:lnSpc>
                <a:spcPct val="110000"/>
              </a:lnSpc>
            </a:pPr>
            <a:r>
              <a:rPr lang="en-GB" sz="1400" dirty="0"/>
              <a:t>In order to work out whether a buyer of Greenacre would be bound by these rights, you need to work out the following: (a) What is the nature of the interest? (b) Is the right legal or equitable? (c) Has the right been protected</a:t>
            </a:r>
          </a:p>
          <a:p>
            <a:pPr>
              <a:lnSpc>
                <a:spcPct val="110000"/>
              </a:lnSpc>
            </a:pPr>
            <a:endParaRPr lang="en-GB" sz="1100" dirty="0"/>
          </a:p>
        </p:txBody>
      </p:sp>
    </p:spTree>
    <p:extLst>
      <p:ext uri="{BB962C8B-B14F-4D97-AF65-F5344CB8AC3E}">
        <p14:creationId xmlns:p14="http://schemas.microsoft.com/office/powerpoint/2010/main" val="1497718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AFBF-A4ED-4A29-B344-F357B1F1BF97}"/>
              </a:ext>
            </a:extLst>
          </p:cNvPr>
          <p:cNvSpPr>
            <a:spLocks noGrp="1"/>
          </p:cNvSpPr>
          <p:nvPr>
            <p:ph type="title"/>
          </p:nvPr>
        </p:nvSpPr>
        <p:spPr/>
        <p:txBody>
          <a:bodyPr/>
          <a:lstStyle/>
          <a:p>
            <a:r>
              <a:rPr lang="en-GB" dirty="0"/>
              <a:t>Legal or equitable?</a:t>
            </a:r>
          </a:p>
        </p:txBody>
      </p:sp>
      <p:sp>
        <p:nvSpPr>
          <p:cNvPr id="3" name="Content Placeholder 2">
            <a:extLst>
              <a:ext uri="{FF2B5EF4-FFF2-40B4-BE49-F238E27FC236}">
                <a16:creationId xmlns:a16="http://schemas.microsoft.com/office/drawing/2014/main" id="{31E09F27-8773-48C4-B3AF-3A9B4BB79645}"/>
              </a:ext>
            </a:extLst>
          </p:cNvPr>
          <p:cNvSpPr>
            <a:spLocks noGrp="1"/>
          </p:cNvSpPr>
          <p:nvPr>
            <p:ph idx="1"/>
          </p:nvPr>
        </p:nvSpPr>
        <p:spPr/>
        <p:txBody>
          <a:bodyPr>
            <a:normAutofit fontScale="92500" lnSpcReduction="10000"/>
          </a:bodyPr>
          <a:lstStyle/>
          <a:p>
            <a:r>
              <a:rPr lang="en-GB" dirty="0"/>
              <a:t>Every property right (whether it is an estate or an interest) will either be legal or equitable. </a:t>
            </a:r>
          </a:p>
          <a:p>
            <a:r>
              <a:rPr lang="en-GB" dirty="0"/>
              <a:t>Only certain property rights can ever be legal, but all property rights are capable of being equitable. </a:t>
            </a:r>
          </a:p>
          <a:p>
            <a:r>
              <a:rPr lang="en-GB" dirty="0"/>
              <a:t>The distinction is important because legal and equitable property rights are protected in different ways as you will see later in the course. </a:t>
            </a:r>
          </a:p>
          <a:p>
            <a:r>
              <a:rPr lang="en-GB" dirty="0"/>
              <a:t>A right will be legal if it: (a) appears in ss 1(1) or 1(2) LPA 1925; and (b) meets the necessary formalities. </a:t>
            </a:r>
          </a:p>
          <a:p>
            <a:r>
              <a:rPr lang="en-GB" dirty="0"/>
              <a:t>Anything that falls outside of the list in ss 1(1) and (2) LPA 1925 can only be equitable – see s 1(3) LPA 1925. Equitable interests must also meet the necessary formalities</a:t>
            </a:r>
          </a:p>
        </p:txBody>
      </p:sp>
    </p:spTree>
    <p:extLst>
      <p:ext uri="{BB962C8B-B14F-4D97-AF65-F5344CB8AC3E}">
        <p14:creationId xmlns:p14="http://schemas.microsoft.com/office/powerpoint/2010/main" val="855548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5" name="Straight Connector 4104">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DB330D9-05DB-E34C-A005-B749677DE58B}"/>
              </a:ext>
            </a:extLst>
          </p:cNvPr>
          <p:cNvSpPr>
            <a:spLocks noGrp="1"/>
          </p:cNvSpPr>
          <p:nvPr>
            <p:ph type="title"/>
          </p:nvPr>
        </p:nvSpPr>
        <p:spPr>
          <a:xfrm>
            <a:off x="1451580" y="804520"/>
            <a:ext cx="5550355" cy="1049235"/>
          </a:xfrm>
        </p:spPr>
        <p:txBody>
          <a:bodyPr>
            <a:normAutofit/>
          </a:bodyPr>
          <a:lstStyle/>
          <a:p>
            <a:r>
              <a:rPr lang="en-GB" dirty="0"/>
              <a:t>Enforcing Legal and Equitable rights</a:t>
            </a:r>
          </a:p>
        </p:txBody>
      </p:sp>
      <p:sp>
        <p:nvSpPr>
          <p:cNvPr id="4107" name="Rectangle 4106">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482A7C2-1F98-4C41-A70A-3B3971FCEDB7}"/>
              </a:ext>
            </a:extLst>
          </p:cNvPr>
          <p:cNvSpPr>
            <a:spLocks noGrp="1"/>
          </p:cNvSpPr>
          <p:nvPr>
            <p:ph idx="1"/>
          </p:nvPr>
        </p:nvSpPr>
        <p:spPr>
          <a:xfrm>
            <a:off x="1451580" y="2015732"/>
            <a:ext cx="5550355" cy="3450613"/>
          </a:xfrm>
        </p:spPr>
        <p:txBody>
          <a:bodyPr>
            <a:normAutofit/>
          </a:bodyPr>
          <a:lstStyle/>
          <a:p>
            <a:pPr marL="0" indent="0">
              <a:lnSpc>
                <a:spcPct val="110000"/>
              </a:lnSpc>
              <a:buNone/>
            </a:pPr>
            <a:r>
              <a:rPr lang="en-GB" sz="1700" dirty="0"/>
              <a:t>Legal rights in land bind </a:t>
            </a:r>
            <a:r>
              <a:rPr lang="en-GB" sz="1700" i="1" dirty="0"/>
              <a:t>in rem</a:t>
            </a:r>
            <a:r>
              <a:rPr lang="en-GB" sz="1700" dirty="0"/>
              <a:t>: they bind the world.  </a:t>
            </a:r>
          </a:p>
          <a:p>
            <a:pPr marL="0" indent="0">
              <a:lnSpc>
                <a:spcPct val="110000"/>
              </a:lnSpc>
              <a:buNone/>
            </a:pPr>
            <a:r>
              <a:rPr lang="en-GB" sz="1700" dirty="0"/>
              <a:t>So, if a person has a LEGAL right over someone else’s land that right will be binding on a subsequent purchaser.</a:t>
            </a:r>
          </a:p>
          <a:p>
            <a:pPr marL="0" indent="0">
              <a:lnSpc>
                <a:spcPct val="110000"/>
              </a:lnSpc>
              <a:buNone/>
            </a:pPr>
            <a:r>
              <a:rPr lang="en-GB" sz="1700" dirty="0"/>
              <a:t>This is NOT the position with equitable rights except a bona fide purchaser for value without notice  “equity’s darling”.</a:t>
            </a:r>
          </a:p>
          <a:p>
            <a:pPr marL="0" indent="0">
              <a:lnSpc>
                <a:spcPct val="110000"/>
              </a:lnSpc>
              <a:buNone/>
            </a:pPr>
            <a:r>
              <a:rPr lang="en-GB" sz="1700" dirty="0"/>
              <a:t>This has been superseded to some extent by statutory land registration but the basic principle remains true.  It is important to an understanding of the course.</a:t>
            </a:r>
          </a:p>
        </p:txBody>
      </p:sp>
      <p:grpSp>
        <p:nvGrpSpPr>
          <p:cNvPr id="4109" name="Group 4108">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4110" name="Rectangle 4109">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113" name="Rectangle 4112">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ame with clean hands still no equity's darling - throw paper | Meme  Generator">
            <a:extLst>
              <a:ext uri="{FF2B5EF4-FFF2-40B4-BE49-F238E27FC236}">
                <a16:creationId xmlns:a16="http://schemas.microsoft.com/office/drawing/2014/main" id="{84234289-CF54-EAB5-656F-1EE9CB1E62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16373" y="2067656"/>
            <a:ext cx="2799103" cy="1963549"/>
          </a:xfrm>
          <a:prstGeom prst="rect">
            <a:avLst/>
          </a:prstGeom>
          <a:noFill/>
          <a:extLst>
            <a:ext uri="{909E8E84-426E-40DD-AFC4-6F175D3DCCD1}">
              <a14:hiddenFill xmlns:a14="http://schemas.microsoft.com/office/drawing/2010/main">
                <a:solidFill>
                  <a:srgbClr val="FFFFFF"/>
                </a:solidFill>
              </a14:hiddenFill>
            </a:ext>
          </a:extLst>
        </p:spPr>
      </p:pic>
      <p:pic>
        <p:nvPicPr>
          <p:cNvPr id="4115" name="Picture 4114">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17" name="Straight Connector 4116">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8463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facade of townhouses">
            <a:extLst>
              <a:ext uri="{FF2B5EF4-FFF2-40B4-BE49-F238E27FC236}">
                <a16:creationId xmlns:a16="http://schemas.microsoft.com/office/drawing/2014/main" id="{C440BA2C-7A7B-16CE-46B0-3DABC1AD23D3}"/>
              </a:ext>
            </a:extLst>
          </p:cNvPr>
          <p:cNvPicPr>
            <a:picLocks noChangeAspect="1"/>
          </p:cNvPicPr>
          <p:nvPr/>
        </p:nvPicPr>
        <p:blipFill rotWithShape="1">
          <a:blip r:embed="rId2">
            <a:alphaModFix amt="50000"/>
          </a:blip>
          <a:srcRect t="11573" r="-1" b="11105"/>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2E8CE41-D816-4D7D-93FF-C21476A41B3E}"/>
              </a:ext>
            </a:extLst>
          </p:cNvPr>
          <p:cNvSpPr>
            <a:spLocks noGrp="1"/>
          </p:cNvSpPr>
          <p:nvPr>
            <p:ph type="title"/>
          </p:nvPr>
        </p:nvSpPr>
        <p:spPr>
          <a:xfrm>
            <a:off x="1130271" y="1193800"/>
            <a:ext cx="3193050" cy="4699000"/>
          </a:xfrm>
        </p:spPr>
        <p:txBody>
          <a:bodyPr anchor="ctr">
            <a:normAutofit/>
          </a:bodyPr>
          <a:lstStyle/>
          <a:p>
            <a:r>
              <a:rPr lang="en-GB" dirty="0"/>
              <a:t>Legal estates </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886C0A-FA9B-4957-A763-4A30E397E910}"/>
              </a:ext>
            </a:extLst>
          </p:cNvPr>
          <p:cNvSpPr>
            <a:spLocks noGrp="1"/>
          </p:cNvSpPr>
          <p:nvPr>
            <p:ph idx="1"/>
          </p:nvPr>
        </p:nvSpPr>
        <p:spPr>
          <a:xfrm>
            <a:off x="4976636" y="1193800"/>
            <a:ext cx="6085091" cy="4699000"/>
          </a:xfrm>
        </p:spPr>
        <p:txBody>
          <a:bodyPr anchor="ctr">
            <a:normAutofit/>
          </a:bodyPr>
          <a:lstStyle/>
          <a:p>
            <a:r>
              <a:rPr lang="en-GB" dirty="0"/>
              <a:t>The two estates that are capable of being legal are set out in s 1(1) LPA 1925: </a:t>
            </a:r>
          </a:p>
          <a:p>
            <a:r>
              <a:rPr lang="en-GB" dirty="0"/>
              <a:t>(a) The estate in fee simple absolute in possession (freehold); and </a:t>
            </a:r>
          </a:p>
          <a:p>
            <a:r>
              <a:rPr lang="en-GB" dirty="0"/>
              <a:t>(b) The term of years absolute (leasehold). </a:t>
            </a:r>
          </a:p>
          <a:p>
            <a:r>
              <a:rPr lang="en-GB" dirty="0"/>
              <a:t>An estate is a period of time.</a:t>
            </a:r>
          </a:p>
          <a:p>
            <a:r>
              <a:rPr lang="en-GB" dirty="0"/>
              <a:t> A person owning an estate can create out of it a lesser estate, or shorter period of time. For example, a freehold owner can create a lease</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1636572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271C-B9E8-4404-9F61-811F52557ACA}"/>
              </a:ext>
            </a:extLst>
          </p:cNvPr>
          <p:cNvSpPr>
            <a:spLocks noGrp="1"/>
          </p:cNvSpPr>
          <p:nvPr>
            <p:ph type="title"/>
          </p:nvPr>
        </p:nvSpPr>
        <p:spPr>
          <a:xfrm>
            <a:off x="1451579" y="804519"/>
            <a:ext cx="9603275" cy="1049235"/>
          </a:xfrm>
        </p:spPr>
        <p:txBody>
          <a:bodyPr>
            <a:normAutofit/>
          </a:bodyPr>
          <a:lstStyle/>
          <a:p>
            <a:r>
              <a:rPr lang="en-GB" dirty="0"/>
              <a:t>Freehold estates – fee simple absolute in possession</a:t>
            </a:r>
          </a:p>
        </p:txBody>
      </p:sp>
      <p:pic>
        <p:nvPicPr>
          <p:cNvPr id="5122" name="Picture 2" descr="Leasehold vs Freehold | Property Cohort">
            <a:extLst>
              <a:ext uri="{FF2B5EF4-FFF2-40B4-BE49-F238E27FC236}">
                <a16:creationId xmlns:a16="http://schemas.microsoft.com/office/drawing/2014/main" id="{3C729D20-D256-370F-5537-8194450FAE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94463" y="2015734"/>
            <a:ext cx="4874675" cy="34506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9162996-7299-4F1F-A7B3-86229C7C0EBB}"/>
              </a:ext>
            </a:extLst>
          </p:cNvPr>
          <p:cNvSpPr>
            <a:spLocks noGrp="1"/>
          </p:cNvSpPr>
          <p:nvPr>
            <p:ph idx="1"/>
          </p:nvPr>
        </p:nvSpPr>
        <p:spPr>
          <a:xfrm>
            <a:off x="6892299" y="1357746"/>
            <a:ext cx="4162555" cy="5292436"/>
          </a:xfrm>
        </p:spPr>
        <p:txBody>
          <a:bodyPr>
            <a:noAutofit/>
          </a:bodyPr>
          <a:lstStyle/>
          <a:p>
            <a:pPr>
              <a:lnSpc>
                <a:spcPct val="110000"/>
              </a:lnSpc>
            </a:pPr>
            <a:r>
              <a:rPr lang="en-GB" sz="1400" dirty="0"/>
              <a:t>Fee means that the estate is capable of being inherited. </a:t>
            </a:r>
          </a:p>
          <a:p>
            <a:pPr>
              <a:lnSpc>
                <a:spcPct val="110000"/>
              </a:lnSpc>
            </a:pPr>
            <a:r>
              <a:rPr lang="en-GB" sz="1400" dirty="0"/>
              <a:t>Simple means that it can pass to any class of heir. It is unlikely that a person will die without any heir and therefore the estate is capable of lasting forever. The estate is akin to having permanent ownership of the land. </a:t>
            </a:r>
          </a:p>
          <a:p>
            <a:pPr>
              <a:lnSpc>
                <a:spcPct val="110000"/>
              </a:lnSpc>
            </a:pPr>
            <a:r>
              <a:rPr lang="en-GB" sz="1400" dirty="0"/>
              <a:t>Absolute indicates that the estate is not determinable or conditional on any event. For example, a conditional interest would be to A until they become a lawyer. Such an interest would now exist in equity. </a:t>
            </a:r>
          </a:p>
          <a:p>
            <a:pPr>
              <a:lnSpc>
                <a:spcPct val="110000"/>
              </a:lnSpc>
            </a:pPr>
            <a:r>
              <a:rPr lang="en-GB" sz="1400" dirty="0"/>
              <a:t>In possession means an immediate right to possession, rather than an entitlement to possession at some time in the future. For example, to A for life and then to B. B has no immediate right to possession. Such an interest would now exist in equity. </a:t>
            </a:r>
          </a:p>
          <a:p>
            <a:pPr>
              <a:lnSpc>
                <a:spcPct val="110000"/>
              </a:lnSpc>
            </a:pPr>
            <a:r>
              <a:rPr lang="en-GB" sz="1400" dirty="0">
                <a:solidFill>
                  <a:schemeClr val="bg1"/>
                </a:solidFill>
              </a:rPr>
              <a:t>If a freehold owner dies with no will or heirs to inherit, the property reverts to the Crown</a:t>
            </a:r>
          </a:p>
        </p:txBody>
      </p:sp>
    </p:spTree>
    <p:extLst>
      <p:ext uri="{BB962C8B-B14F-4D97-AF65-F5344CB8AC3E}">
        <p14:creationId xmlns:p14="http://schemas.microsoft.com/office/powerpoint/2010/main" val="1360198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D61E7-54B3-4F76-A8AF-8D2C6A196B92}"/>
              </a:ext>
            </a:extLst>
          </p:cNvPr>
          <p:cNvSpPr>
            <a:spLocks noGrp="1"/>
          </p:cNvSpPr>
          <p:nvPr>
            <p:ph type="title"/>
          </p:nvPr>
        </p:nvSpPr>
        <p:spPr>
          <a:xfrm>
            <a:off x="1451579" y="804519"/>
            <a:ext cx="9603275" cy="1049235"/>
          </a:xfrm>
        </p:spPr>
        <p:txBody>
          <a:bodyPr>
            <a:normAutofit/>
          </a:bodyPr>
          <a:lstStyle/>
          <a:p>
            <a:r>
              <a:rPr lang="en-GB" dirty="0"/>
              <a:t>leaseholds</a:t>
            </a:r>
          </a:p>
        </p:txBody>
      </p:sp>
      <p:sp>
        <p:nvSpPr>
          <p:cNvPr id="3" name="Content Placeholder 2">
            <a:extLst>
              <a:ext uri="{FF2B5EF4-FFF2-40B4-BE49-F238E27FC236}">
                <a16:creationId xmlns:a16="http://schemas.microsoft.com/office/drawing/2014/main" id="{9D6B8919-57C4-4C23-8885-8BFA9F08FB55}"/>
              </a:ext>
            </a:extLst>
          </p:cNvPr>
          <p:cNvSpPr>
            <a:spLocks noGrp="1"/>
          </p:cNvSpPr>
          <p:nvPr>
            <p:ph idx="1"/>
          </p:nvPr>
        </p:nvSpPr>
        <p:spPr>
          <a:xfrm>
            <a:off x="1451579" y="2015734"/>
            <a:ext cx="6195784" cy="3450613"/>
          </a:xfrm>
        </p:spPr>
        <p:txBody>
          <a:bodyPr>
            <a:normAutofit/>
          </a:bodyPr>
          <a:lstStyle/>
          <a:p>
            <a:pPr>
              <a:lnSpc>
                <a:spcPct val="110000"/>
              </a:lnSpc>
            </a:pPr>
            <a:r>
              <a:rPr lang="en-GB" sz="1400" dirty="0"/>
              <a:t>A lease is an estate in land where the tenant is granted exclusive possession of land for a fixed period. Unlike the freehold estate, a lease cannot last forever. </a:t>
            </a:r>
          </a:p>
          <a:p>
            <a:pPr>
              <a:lnSpc>
                <a:spcPct val="110000"/>
              </a:lnSpc>
            </a:pPr>
            <a:r>
              <a:rPr lang="en-GB" sz="1400" dirty="0"/>
              <a:t>A lease is created or carved out of a superior interest, for example a freehold or longer lease. It is therefore possible to have more than one estate in relation to the same parcel of land; </a:t>
            </a:r>
            <a:r>
              <a:rPr lang="en-GB" sz="1400" dirty="0" err="1"/>
              <a:t>eg</a:t>
            </a:r>
            <a:r>
              <a:rPr lang="en-GB" sz="1400" dirty="0"/>
              <a:t> a freehold estate and a leasehold estate. </a:t>
            </a:r>
          </a:p>
          <a:p>
            <a:pPr>
              <a:lnSpc>
                <a:spcPct val="110000"/>
              </a:lnSpc>
            </a:pPr>
            <a:r>
              <a:rPr lang="en-GB" sz="1400" dirty="0"/>
              <a:t>This is reflected in s 1(5) LPA 1925. </a:t>
            </a:r>
          </a:p>
          <a:p>
            <a:pPr>
              <a:lnSpc>
                <a:spcPct val="110000"/>
              </a:lnSpc>
            </a:pPr>
            <a:r>
              <a:rPr lang="en-GB" sz="1400" dirty="0"/>
              <a:t>Exclusive possession means the ability for the tenant to control the land and exclude everyone from the land, including the landlord. </a:t>
            </a:r>
          </a:p>
          <a:p>
            <a:pPr>
              <a:lnSpc>
                <a:spcPct val="110000"/>
              </a:lnSpc>
            </a:pPr>
            <a:r>
              <a:rPr lang="en-GB" sz="1400" dirty="0"/>
              <a:t>‘A term of years’ is defined in s 205(1) LPA 1925 to include a term for less than a year, or for a year or years, and a fraction of a year or from year to year. </a:t>
            </a:r>
          </a:p>
          <a:p>
            <a:pPr>
              <a:lnSpc>
                <a:spcPct val="110000"/>
              </a:lnSpc>
            </a:pPr>
            <a:r>
              <a:rPr lang="en-GB" sz="1400" dirty="0"/>
              <a:t>This means that a lease can be of any duration. </a:t>
            </a:r>
          </a:p>
        </p:txBody>
      </p:sp>
      <p:pic>
        <p:nvPicPr>
          <p:cNvPr id="6146" name="Picture 2" descr="Leasehold | Leasehold vs Freehold | Example of Leasehold">
            <a:extLst>
              <a:ext uri="{FF2B5EF4-FFF2-40B4-BE49-F238E27FC236}">
                <a16:creationId xmlns:a16="http://schemas.microsoft.com/office/drawing/2014/main" id="{B59084E1-6FD5-87B1-495F-E889D3A124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8756" y="2929316"/>
            <a:ext cx="2926098" cy="1623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3329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EB606-5CD9-40FF-90E7-5385B816155A}"/>
              </a:ext>
            </a:extLst>
          </p:cNvPr>
          <p:cNvSpPr>
            <a:spLocks noGrp="1"/>
          </p:cNvSpPr>
          <p:nvPr>
            <p:ph type="title"/>
          </p:nvPr>
        </p:nvSpPr>
        <p:spPr/>
        <p:txBody>
          <a:bodyPr/>
          <a:lstStyle/>
          <a:p>
            <a:r>
              <a:rPr lang="en-GB" dirty="0"/>
              <a:t>Types of leases </a:t>
            </a:r>
          </a:p>
        </p:txBody>
      </p:sp>
      <p:sp>
        <p:nvSpPr>
          <p:cNvPr id="3" name="Content Placeholder 2">
            <a:extLst>
              <a:ext uri="{FF2B5EF4-FFF2-40B4-BE49-F238E27FC236}">
                <a16:creationId xmlns:a16="http://schemas.microsoft.com/office/drawing/2014/main" id="{F5700D39-AD48-40E7-AC14-56E7D2F45FE6}"/>
              </a:ext>
            </a:extLst>
          </p:cNvPr>
          <p:cNvSpPr>
            <a:spLocks noGrp="1"/>
          </p:cNvSpPr>
          <p:nvPr>
            <p:ph idx="1"/>
          </p:nvPr>
        </p:nvSpPr>
        <p:spPr/>
        <p:txBody>
          <a:bodyPr>
            <a:normAutofit fontScale="92500" lnSpcReduction="10000"/>
          </a:bodyPr>
          <a:lstStyle/>
          <a:p>
            <a:r>
              <a:rPr lang="en-GB" dirty="0"/>
              <a:t>There are two types of leases: </a:t>
            </a:r>
          </a:p>
          <a:p>
            <a:r>
              <a:rPr lang="en-GB" dirty="0"/>
              <a:t>(a) fixed term; and </a:t>
            </a:r>
          </a:p>
          <a:p>
            <a:r>
              <a:rPr lang="en-GB" dirty="0"/>
              <a:t>(b) periodic.</a:t>
            </a:r>
          </a:p>
          <a:p>
            <a:r>
              <a:rPr lang="en-GB" dirty="0"/>
              <a:t>A fixed-term lease can be for any period, provided that the maximum duration is certain; for example, one day, six months, an academic year or 999 years. </a:t>
            </a:r>
          </a:p>
          <a:p>
            <a:r>
              <a:rPr lang="en-GB" dirty="0"/>
              <a:t>A periodic lease is for one period (a fixed period), which goes on extending itself automatically until either the landlord or tenant terminates the lease by notice. The period can be weekly, monthly, yearly or any other period. Notice to quit would usually be for the period of the tenancy, </a:t>
            </a:r>
            <a:r>
              <a:rPr lang="en-GB" dirty="0" err="1"/>
              <a:t>ie</a:t>
            </a:r>
            <a:r>
              <a:rPr lang="en-GB" dirty="0"/>
              <a:t> one month for a monthly tenancy</a:t>
            </a:r>
          </a:p>
        </p:txBody>
      </p:sp>
    </p:spTree>
    <p:extLst>
      <p:ext uri="{BB962C8B-B14F-4D97-AF65-F5344CB8AC3E}">
        <p14:creationId xmlns:p14="http://schemas.microsoft.com/office/powerpoint/2010/main" val="1244704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cxnSp>
        <p:nvCxnSpPr>
          <p:cNvPr id="9227" name="Straight Connector 9226">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A5C657C-4145-4EB4-8241-060E6C34D629}"/>
              </a:ext>
            </a:extLst>
          </p:cNvPr>
          <p:cNvSpPr>
            <a:spLocks noGrp="1"/>
          </p:cNvSpPr>
          <p:nvPr>
            <p:ph type="title"/>
          </p:nvPr>
        </p:nvSpPr>
        <p:spPr>
          <a:xfrm>
            <a:off x="1451581" y="2082800"/>
            <a:ext cx="3272094" cy="2085578"/>
          </a:xfrm>
        </p:spPr>
        <p:txBody>
          <a:bodyPr anchor="b">
            <a:normAutofit/>
          </a:bodyPr>
          <a:lstStyle/>
          <a:p>
            <a:r>
              <a:rPr lang="en-GB" dirty="0"/>
              <a:t>commonhold</a:t>
            </a:r>
          </a:p>
        </p:txBody>
      </p:sp>
      <p:sp>
        <p:nvSpPr>
          <p:cNvPr id="3" name="Content Placeholder 2">
            <a:extLst>
              <a:ext uri="{FF2B5EF4-FFF2-40B4-BE49-F238E27FC236}">
                <a16:creationId xmlns:a16="http://schemas.microsoft.com/office/drawing/2014/main" id="{43243873-A9B0-4463-8A5A-03841A7D40AA}"/>
              </a:ext>
            </a:extLst>
          </p:cNvPr>
          <p:cNvSpPr>
            <a:spLocks noGrp="1"/>
          </p:cNvSpPr>
          <p:nvPr>
            <p:ph idx="1"/>
          </p:nvPr>
        </p:nvSpPr>
        <p:spPr>
          <a:xfrm>
            <a:off x="5040223" y="263236"/>
            <a:ext cx="6014631" cy="3079786"/>
          </a:xfrm>
        </p:spPr>
        <p:txBody>
          <a:bodyPr>
            <a:noAutofit/>
          </a:bodyPr>
          <a:lstStyle/>
          <a:p>
            <a:pPr>
              <a:lnSpc>
                <a:spcPct val="110000"/>
              </a:lnSpc>
            </a:pPr>
            <a:r>
              <a:rPr lang="en-GB" sz="1800" dirty="0"/>
              <a:t>The Commonhold and Leasehold Reform Act 2002 introduced a new form of freehold tenure, commonhold. </a:t>
            </a:r>
          </a:p>
          <a:p>
            <a:pPr>
              <a:lnSpc>
                <a:spcPct val="110000"/>
              </a:lnSpc>
            </a:pPr>
            <a:r>
              <a:rPr lang="en-GB" sz="1800" dirty="0"/>
              <a:t>This form of tenure gives a buyer a freehold interest in their flat or house with communal areas being managed by a commonhold association run by commonhold owners. </a:t>
            </a:r>
          </a:p>
          <a:p>
            <a:pPr>
              <a:lnSpc>
                <a:spcPct val="110000"/>
              </a:lnSpc>
            </a:pPr>
            <a:r>
              <a:rPr lang="en-GB" sz="1800" dirty="0"/>
              <a:t>Normally a buyer would acquire a lease of a flat with no guarantee of any involvement in the management of the communal areas. </a:t>
            </a:r>
          </a:p>
          <a:p>
            <a:pPr>
              <a:lnSpc>
                <a:spcPct val="110000"/>
              </a:lnSpc>
            </a:pPr>
            <a:r>
              <a:rPr lang="en-GB" sz="1800" dirty="0"/>
              <a:t>Commonhold therefore looks like an attractive alternative to granting a lease, but, as at 2019, only 20 commonholds have been registered at Land Registry. </a:t>
            </a:r>
          </a:p>
        </p:txBody>
      </p:sp>
      <p:pic>
        <p:nvPicPr>
          <p:cNvPr id="9218" name="Picture 2" descr="Commonhold Law - Commonhold">
            <a:extLst>
              <a:ext uri="{FF2B5EF4-FFF2-40B4-BE49-F238E27FC236}">
                <a16:creationId xmlns:a16="http://schemas.microsoft.com/office/drawing/2014/main" id="{CC961AFA-7C37-AB72-DBE6-6723B40CFC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41969" y="3958479"/>
            <a:ext cx="6012885" cy="1219480"/>
          </a:xfrm>
          <a:prstGeom prst="rect">
            <a:avLst/>
          </a:prstGeom>
          <a:noFill/>
          <a:extLst>
            <a:ext uri="{909E8E84-426E-40DD-AFC4-6F175D3DCCD1}">
              <a14:hiddenFill xmlns:a14="http://schemas.microsoft.com/office/drawing/2010/main">
                <a:solidFill>
                  <a:srgbClr val="FFFFFF"/>
                </a:solidFill>
              </a14:hiddenFill>
            </a:ext>
          </a:extLst>
        </p:spPr>
      </p:pic>
      <p:pic>
        <p:nvPicPr>
          <p:cNvPr id="9229" name="Picture 9228">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231" name="Straight Connector 9230">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0612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86A3C-A921-CCD9-4A1B-58669D6DF6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4DA4A7-2F26-2A7F-2B06-C5FE1138FFE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10391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E84-F684-4FCC-B6F4-39D6F5A748B9}"/>
              </a:ext>
            </a:extLst>
          </p:cNvPr>
          <p:cNvSpPr>
            <a:spLocks noGrp="1"/>
          </p:cNvSpPr>
          <p:nvPr>
            <p:ph type="title"/>
          </p:nvPr>
        </p:nvSpPr>
        <p:spPr/>
        <p:txBody>
          <a:bodyPr/>
          <a:lstStyle/>
          <a:p>
            <a:r>
              <a:rPr lang="en-GB" dirty="0"/>
              <a:t>Interests in land that are capable of being legal</a:t>
            </a:r>
          </a:p>
        </p:txBody>
      </p:sp>
      <p:sp>
        <p:nvSpPr>
          <p:cNvPr id="3" name="Content Placeholder 2">
            <a:extLst>
              <a:ext uri="{FF2B5EF4-FFF2-40B4-BE49-F238E27FC236}">
                <a16:creationId xmlns:a16="http://schemas.microsoft.com/office/drawing/2014/main" id="{A80C145E-1654-46F4-9748-0E3E31EED750}"/>
              </a:ext>
            </a:extLst>
          </p:cNvPr>
          <p:cNvSpPr>
            <a:spLocks noGrp="1"/>
          </p:cNvSpPr>
          <p:nvPr>
            <p:ph idx="1"/>
          </p:nvPr>
        </p:nvSpPr>
        <p:spPr/>
        <p:txBody>
          <a:bodyPr/>
          <a:lstStyle/>
          <a:p>
            <a:r>
              <a:rPr lang="en-GB" dirty="0"/>
              <a:t>A person who has an interest in land has a right over land owned by another person.</a:t>
            </a:r>
          </a:p>
          <a:p>
            <a:r>
              <a:rPr lang="en-GB" dirty="0"/>
              <a:t>These are set out in s 1(2) LPA 1925. </a:t>
            </a:r>
          </a:p>
          <a:p>
            <a:r>
              <a:rPr lang="en-GB" dirty="0"/>
              <a:t>They are capable of being legal provided the relevant formalities have been used. They are set out on the following slides. </a:t>
            </a:r>
          </a:p>
        </p:txBody>
      </p:sp>
    </p:spTree>
    <p:extLst>
      <p:ext uri="{BB962C8B-B14F-4D97-AF65-F5344CB8AC3E}">
        <p14:creationId xmlns:p14="http://schemas.microsoft.com/office/powerpoint/2010/main" val="2191042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C5867-DB5A-4C8D-B497-42AD51338F80}"/>
              </a:ext>
            </a:extLst>
          </p:cNvPr>
          <p:cNvSpPr>
            <a:spLocks noGrp="1"/>
          </p:cNvSpPr>
          <p:nvPr>
            <p:ph type="title"/>
          </p:nvPr>
        </p:nvSpPr>
        <p:spPr>
          <a:xfrm>
            <a:off x="1451579" y="804519"/>
            <a:ext cx="9603275" cy="1049235"/>
          </a:xfrm>
        </p:spPr>
        <p:txBody>
          <a:bodyPr>
            <a:normAutofit/>
          </a:bodyPr>
          <a:lstStyle/>
          <a:p>
            <a:r>
              <a:rPr lang="en-GB" dirty="0"/>
              <a:t>Easements and profits (s1(2)(a)</a:t>
            </a:r>
          </a:p>
        </p:txBody>
      </p:sp>
      <p:sp>
        <p:nvSpPr>
          <p:cNvPr id="3" name="Content Placeholder 2">
            <a:extLst>
              <a:ext uri="{FF2B5EF4-FFF2-40B4-BE49-F238E27FC236}">
                <a16:creationId xmlns:a16="http://schemas.microsoft.com/office/drawing/2014/main" id="{AA5AA9C6-18C4-4E43-820A-47F6544D2012}"/>
              </a:ext>
            </a:extLst>
          </p:cNvPr>
          <p:cNvSpPr>
            <a:spLocks noGrp="1"/>
          </p:cNvSpPr>
          <p:nvPr>
            <p:ph idx="1"/>
          </p:nvPr>
        </p:nvSpPr>
        <p:spPr>
          <a:xfrm>
            <a:off x="1451579" y="2015734"/>
            <a:ext cx="6195784" cy="3450613"/>
          </a:xfrm>
        </p:spPr>
        <p:txBody>
          <a:bodyPr>
            <a:normAutofit/>
          </a:bodyPr>
          <a:lstStyle/>
          <a:p>
            <a:pPr>
              <a:lnSpc>
                <a:spcPct val="110000"/>
              </a:lnSpc>
            </a:pPr>
            <a:r>
              <a:rPr lang="en-GB" sz="1400" dirty="0"/>
              <a:t>An easement is a right of one landowner to make use of another nearby piece of land for the benefit of his own land, for example a right of way. </a:t>
            </a:r>
          </a:p>
          <a:p>
            <a:pPr>
              <a:lnSpc>
                <a:spcPct val="110000"/>
              </a:lnSpc>
            </a:pPr>
            <a:r>
              <a:rPr lang="en-GB" sz="1400" dirty="0"/>
              <a:t>A profit is a right to go on somebody else’s land and take from that land something which exists naturally, for example a right to fish or a right to graze cattle. </a:t>
            </a:r>
          </a:p>
          <a:p>
            <a:pPr>
              <a:lnSpc>
                <a:spcPct val="110000"/>
              </a:lnSpc>
            </a:pPr>
            <a:r>
              <a:rPr lang="en-GB" sz="1400" dirty="0"/>
              <a:t>Easements and profits are only capable of being legal if they are for a duration equivalent to an estate in fee simple absolute in possession (freehold) or a term of years absolute (leasehold). </a:t>
            </a:r>
          </a:p>
          <a:p>
            <a:pPr>
              <a:lnSpc>
                <a:spcPct val="110000"/>
              </a:lnSpc>
            </a:pPr>
            <a:r>
              <a:rPr lang="en-GB" sz="1400" dirty="0"/>
              <a:t>Only easements and profits lasting forever or for a fixed duration are capable of being legal.</a:t>
            </a:r>
          </a:p>
          <a:p>
            <a:pPr>
              <a:lnSpc>
                <a:spcPct val="110000"/>
              </a:lnSpc>
            </a:pPr>
            <a:r>
              <a:rPr lang="en-GB" sz="1400" dirty="0"/>
              <a:t>This means that an easement or profit for an uncertain duration is not capable of being legal.</a:t>
            </a:r>
          </a:p>
        </p:txBody>
      </p:sp>
      <p:pic>
        <p:nvPicPr>
          <p:cNvPr id="7170" name="Picture 2" descr="Easement - Wikipedia">
            <a:extLst>
              <a:ext uri="{FF2B5EF4-FFF2-40B4-BE49-F238E27FC236}">
                <a16:creationId xmlns:a16="http://schemas.microsoft.com/office/drawing/2014/main" id="{315536C6-77D4-762E-EC82-EDBB131D10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8756" y="2291292"/>
            <a:ext cx="2926098" cy="2899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269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D1AF-FD9C-334B-AA15-E70F866067ED}"/>
              </a:ext>
            </a:extLst>
          </p:cNvPr>
          <p:cNvSpPr>
            <a:spLocks noGrp="1"/>
          </p:cNvSpPr>
          <p:nvPr>
            <p:ph type="title"/>
          </p:nvPr>
        </p:nvSpPr>
        <p:spPr>
          <a:xfrm>
            <a:off x="1451579" y="804519"/>
            <a:ext cx="9603275" cy="1049235"/>
          </a:xfrm>
        </p:spPr>
        <p:txBody>
          <a:bodyPr>
            <a:normAutofit/>
          </a:bodyPr>
          <a:lstStyle/>
          <a:p>
            <a:r>
              <a:rPr lang="en-GB" dirty="0" err="1"/>
              <a:t>REntcharges</a:t>
            </a:r>
            <a:endParaRPr lang="en-GB" dirty="0"/>
          </a:p>
        </p:txBody>
      </p:sp>
      <p:sp>
        <p:nvSpPr>
          <p:cNvPr id="3" name="Content Placeholder 2">
            <a:extLst>
              <a:ext uri="{FF2B5EF4-FFF2-40B4-BE49-F238E27FC236}">
                <a16:creationId xmlns:a16="http://schemas.microsoft.com/office/drawing/2014/main" id="{F22E4104-2549-514D-A7CE-01BDCE5BD59F}"/>
              </a:ext>
            </a:extLst>
          </p:cNvPr>
          <p:cNvSpPr>
            <a:spLocks noGrp="1"/>
          </p:cNvSpPr>
          <p:nvPr>
            <p:ph idx="1"/>
          </p:nvPr>
        </p:nvSpPr>
        <p:spPr>
          <a:xfrm>
            <a:off x="1451579" y="2015734"/>
            <a:ext cx="5435733" cy="3450613"/>
          </a:xfrm>
        </p:spPr>
        <p:txBody>
          <a:bodyPr>
            <a:normAutofit/>
          </a:bodyPr>
          <a:lstStyle/>
          <a:p>
            <a:pPr marL="0" indent="0">
              <a:lnSpc>
                <a:spcPct val="110000"/>
              </a:lnSpc>
              <a:buNone/>
            </a:pPr>
            <a:r>
              <a:rPr lang="en-GB" sz="1300" b="1" dirty="0"/>
              <a:t>S1(2)(b)</a:t>
            </a:r>
            <a:r>
              <a:rPr lang="en-GB" sz="1300" dirty="0"/>
              <a:t>:</a:t>
            </a:r>
          </a:p>
          <a:p>
            <a:pPr marL="0" indent="0">
              <a:lnSpc>
                <a:spcPct val="110000"/>
              </a:lnSpc>
              <a:buNone/>
            </a:pPr>
            <a:r>
              <a:rPr lang="en-GB" sz="1300" i="1" dirty="0"/>
              <a:t>A </a:t>
            </a:r>
            <a:r>
              <a:rPr lang="en-GB" sz="1300" i="1" dirty="0" err="1"/>
              <a:t>rentcharge</a:t>
            </a:r>
            <a:r>
              <a:rPr lang="en-GB" sz="1300" i="1" dirty="0"/>
              <a:t> in possession issuing out of or charged on land being either perpetual or for a term of years absolute.</a:t>
            </a:r>
          </a:p>
          <a:p>
            <a:pPr marL="0" indent="0">
              <a:lnSpc>
                <a:spcPct val="110000"/>
              </a:lnSpc>
              <a:buNone/>
            </a:pPr>
            <a:r>
              <a:rPr lang="en-GB" sz="1300" dirty="0"/>
              <a:t>A </a:t>
            </a:r>
            <a:r>
              <a:rPr lang="en-GB" sz="1300" dirty="0" err="1"/>
              <a:t>rentcharge</a:t>
            </a:r>
            <a:r>
              <a:rPr lang="en-GB" sz="1300" dirty="0"/>
              <a:t> is a right to a periodic payment of money attached to freehold land.  It should not be confused with rent payable by a tenant to a landlord under a lease.  </a:t>
            </a:r>
            <a:r>
              <a:rPr lang="en-GB" sz="1300" dirty="0" err="1"/>
              <a:t>Rentcharges</a:t>
            </a:r>
            <a:r>
              <a:rPr lang="en-GB" sz="1300" dirty="0"/>
              <a:t> are old fashioned. They are commonly met is you look at old housing stock in certain parts of the country (NW and Bristol and Bath).  On sale a seller would not just demand a lump sum payment as normal but would also reserve the r to a periodic payment of money which, being an interest in land, is capable of passing to the seller’s successors.</a:t>
            </a:r>
          </a:p>
          <a:p>
            <a:pPr marL="0" indent="0">
              <a:lnSpc>
                <a:spcPct val="110000"/>
              </a:lnSpc>
              <a:buNone/>
            </a:pPr>
            <a:r>
              <a:rPr lang="en-GB" sz="1300" b="1" dirty="0"/>
              <a:t>S2(1) </a:t>
            </a:r>
            <a:r>
              <a:rPr lang="en-GB" sz="1300" b="1" dirty="0" err="1"/>
              <a:t>Rentcharges</a:t>
            </a:r>
            <a:r>
              <a:rPr lang="en-GB" sz="1300" b="1" dirty="0"/>
              <a:t> Act 1977 </a:t>
            </a:r>
            <a:r>
              <a:rPr lang="en-GB" sz="1300" dirty="0"/>
              <a:t>with exceptions no </a:t>
            </a:r>
            <a:r>
              <a:rPr lang="en-GB" sz="1300" dirty="0" err="1"/>
              <a:t>rentcharges</a:t>
            </a:r>
            <a:r>
              <a:rPr lang="en-GB" sz="1300" dirty="0"/>
              <a:t> can be created in law or equity after 22.02.1977</a:t>
            </a:r>
            <a:endParaRPr lang="en-GB" sz="1300" b="1" dirty="0"/>
          </a:p>
        </p:txBody>
      </p:sp>
      <p:grpSp>
        <p:nvGrpSpPr>
          <p:cNvPr id="8199" name="Group 8198">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8200" name="Rectangle 8199">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8194" name="Picture 2" descr="MKB Solicitors">
            <a:extLst>
              <a:ext uri="{FF2B5EF4-FFF2-40B4-BE49-F238E27FC236}">
                <a16:creationId xmlns:a16="http://schemas.microsoft.com/office/drawing/2014/main" id="{9D1B7CBE-04C3-86C4-4FB2-5E4DDBD1E8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922" r="2190"/>
          <a:stretch/>
        </p:blipFill>
        <p:spPr bwMode="auto">
          <a:xfrm>
            <a:off x="7554139" y="2174242"/>
            <a:ext cx="3336989" cy="312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0400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B2424-A0B0-589B-3DB4-5817FC385FD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510FFB2-9A78-F793-B5C1-7775C39EF316}"/>
              </a:ext>
            </a:extLst>
          </p:cNvPr>
          <p:cNvSpPr>
            <a:spLocks noGrp="1"/>
          </p:cNvSpPr>
          <p:nvPr>
            <p:ph idx="1"/>
          </p:nvPr>
        </p:nvSpPr>
        <p:spPr/>
        <p:txBody>
          <a:bodyPr>
            <a:normAutofit fontScale="85000" lnSpcReduction="20000"/>
          </a:bodyPr>
          <a:lstStyle/>
          <a:p>
            <a:pPr algn="just"/>
            <a:r>
              <a:rPr lang="en-GB" b="0" i="0" dirty="0">
                <a:effectLst/>
                <a:latin typeface="Allerta"/>
              </a:rPr>
              <a:t>If you are in practice, you are likely to come across estate </a:t>
            </a:r>
            <a:r>
              <a:rPr lang="en-GB" b="0" i="0" dirty="0" err="1">
                <a:effectLst/>
                <a:latin typeface="Allerta"/>
              </a:rPr>
              <a:t>rentcharges</a:t>
            </a:r>
            <a:r>
              <a:rPr lang="en-GB" b="0" i="0" dirty="0">
                <a:effectLst/>
                <a:latin typeface="Allerta"/>
              </a:rPr>
              <a:t>. You have seen that the old style of </a:t>
            </a:r>
            <a:r>
              <a:rPr lang="en-GB" b="0" i="0" dirty="0" err="1">
                <a:effectLst/>
                <a:latin typeface="Allerta"/>
              </a:rPr>
              <a:t>rentcharge</a:t>
            </a:r>
            <a:r>
              <a:rPr lang="en-GB" b="0" i="0" dirty="0">
                <a:effectLst/>
                <a:latin typeface="Allerta"/>
              </a:rPr>
              <a:t> cannot be created but it is still possible to create estate </a:t>
            </a:r>
            <a:r>
              <a:rPr lang="en-GB" b="0" i="0" dirty="0" err="1">
                <a:effectLst/>
                <a:latin typeface="Allerta"/>
              </a:rPr>
              <a:t>rentcharges</a:t>
            </a:r>
            <a:r>
              <a:rPr lang="en-GB" b="0" i="0" dirty="0">
                <a:effectLst/>
                <a:latin typeface="Allerta"/>
              </a:rPr>
              <a:t>. Many developers use them on freehold developments as a mechanism to secure the positive obligation to pay charges for the upkeep of communal areas on the development, such as roads (if not adopted by the local authority), parks and play areas.</a:t>
            </a:r>
          </a:p>
          <a:p>
            <a:pPr algn="just"/>
            <a:r>
              <a:rPr lang="en-GB" b="0" i="0" dirty="0">
                <a:effectLst/>
                <a:latin typeface="Allerta"/>
              </a:rPr>
              <a:t>We will see in a later workshop the drawbacks of positive freehold covenants. Essentially, in the freehold context, it is difficult to secure a positive obligation (for example, to ensure payment in relation to service charge), thus developers have increasingly used the estate rent charge as a means of doing this.</a:t>
            </a:r>
          </a:p>
          <a:p>
            <a:pPr algn="just"/>
            <a:r>
              <a:rPr lang="en-GB" b="0" i="0" dirty="0">
                <a:effectLst/>
                <a:latin typeface="Allerta"/>
              </a:rPr>
              <a:t>Look up the case mentioned below which caused concern among practitioners because it reaffirmed that the draconian methods of enforcing a </a:t>
            </a:r>
            <a:r>
              <a:rPr lang="en-GB" b="0" i="0" dirty="0" err="1">
                <a:effectLst/>
                <a:latin typeface="Allerta"/>
              </a:rPr>
              <a:t>rentcharge</a:t>
            </a:r>
            <a:r>
              <a:rPr lang="en-GB" b="0" i="0" dirty="0">
                <a:effectLst/>
                <a:latin typeface="Allerta"/>
              </a:rPr>
              <a:t> set out in </a:t>
            </a:r>
            <a:r>
              <a:rPr lang="en-GB" b="1" i="0" dirty="0">
                <a:effectLst/>
                <a:latin typeface="Allerta"/>
              </a:rPr>
              <a:t>s121 LPA 1925</a:t>
            </a:r>
            <a:r>
              <a:rPr lang="en-GB" b="0" i="0" dirty="0">
                <a:effectLst/>
                <a:latin typeface="Allerta"/>
              </a:rPr>
              <a:t> are still available.</a:t>
            </a:r>
          </a:p>
          <a:p>
            <a:pPr algn="just"/>
            <a:r>
              <a:rPr lang="en-GB" b="1" i="1" dirty="0">
                <a:effectLst/>
                <a:latin typeface="Allerta"/>
              </a:rPr>
              <a:t>Roberts &amp; </a:t>
            </a:r>
            <a:r>
              <a:rPr lang="en-GB" b="1" i="1" dirty="0" err="1">
                <a:effectLst/>
                <a:latin typeface="Allerta"/>
              </a:rPr>
              <a:t>Ors</a:t>
            </a:r>
            <a:r>
              <a:rPr lang="en-GB" b="1" i="1" dirty="0">
                <a:effectLst/>
                <a:latin typeface="Allerta"/>
              </a:rPr>
              <a:t> v Lawton &amp; </a:t>
            </a:r>
            <a:r>
              <a:rPr lang="en-GB" b="1" i="1" dirty="0" err="1">
                <a:effectLst/>
                <a:latin typeface="Allerta"/>
              </a:rPr>
              <a:t>Ors</a:t>
            </a:r>
            <a:r>
              <a:rPr lang="en-GB" b="1" i="1" dirty="0">
                <a:effectLst/>
                <a:latin typeface="Allerta"/>
              </a:rPr>
              <a:t> [2016] UKUT 395 (TCC)</a:t>
            </a:r>
            <a:endParaRPr lang="en-GB" b="0" i="0" dirty="0">
              <a:effectLst/>
              <a:latin typeface="Allerta"/>
            </a:endParaRPr>
          </a:p>
          <a:p>
            <a:endParaRPr lang="en-GB" dirty="0"/>
          </a:p>
        </p:txBody>
      </p:sp>
    </p:spTree>
    <p:extLst>
      <p:ext uri="{BB962C8B-B14F-4D97-AF65-F5344CB8AC3E}">
        <p14:creationId xmlns:p14="http://schemas.microsoft.com/office/powerpoint/2010/main" val="4027561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73" name="Straight Connector 1127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62A298F-C1A6-EF49-8372-ABABBD210F67}"/>
              </a:ext>
            </a:extLst>
          </p:cNvPr>
          <p:cNvSpPr>
            <a:spLocks noGrp="1"/>
          </p:cNvSpPr>
          <p:nvPr>
            <p:ph type="title"/>
          </p:nvPr>
        </p:nvSpPr>
        <p:spPr>
          <a:xfrm>
            <a:off x="1451580" y="804520"/>
            <a:ext cx="4176511" cy="1049235"/>
          </a:xfrm>
        </p:spPr>
        <p:txBody>
          <a:bodyPr>
            <a:normAutofit/>
          </a:bodyPr>
          <a:lstStyle/>
          <a:p>
            <a:r>
              <a:rPr lang="en-GB" dirty="0"/>
              <a:t>Mortgages</a:t>
            </a:r>
          </a:p>
        </p:txBody>
      </p:sp>
      <p:sp>
        <p:nvSpPr>
          <p:cNvPr id="11275" name="Rectangle 1127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077AB305-C04D-BA41-B93A-643AF7CB2A6B}"/>
              </a:ext>
            </a:extLst>
          </p:cNvPr>
          <p:cNvSpPr>
            <a:spLocks noGrp="1"/>
          </p:cNvSpPr>
          <p:nvPr>
            <p:ph idx="1"/>
          </p:nvPr>
        </p:nvSpPr>
        <p:spPr>
          <a:xfrm>
            <a:off x="1451581" y="1360406"/>
            <a:ext cx="4172212" cy="4754644"/>
          </a:xfrm>
        </p:spPr>
        <p:txBody>
          <a:bodyPr>
            <a:noAutofit/>
          </a:bodyPr>
          <a:lstStyle/>
          <a:p>
            <a:pPr marL="0" indent="0">
              <a:lnSpc>
                <a:spcPct val="110000"/>
              </a:lnSpc>
              <a:buNone/>
            </a:pPr>
            <a:r>
              <a:rPr lang="en-GB" sz="1400" b="1" dirty="0"/>
              <a:t>S1(2)(c )</a:t>
            </a:r>
          </a:p>
          <a:p>
            <a:pPr marL="0" indent="0">
              <a:lnSpc>
                <a:spcPct val="110000"/>
              </a:lnSpc>
              <a:buNone/>
            </a:pPr>
            <a:r>
              <a:rPr lang="en-GB" sz="1400" i="1" dirty="0"/>
              <a:t>A charge by way of legal mortgage</a:t>
            </a:r>
          </a:p>
          <a:p>
            <a:pPr>
              <a:lnSpc>
                <a:spcPct val="110000"/>
              </a:lnSpc>
            </a:pPr>
            <a:r>
              <a:rPr lang="en-GB" sz="1400" dirty="0"/>
              <a:t>A charge is 1 of the 2 ways of creating a mortgage.  If the charge is created by deed, it will be legal.  This is 1 of the most common and important interests which we will look at later.</a:t>
            </a:r>
          </a:p>
          <a:p>
            <a:pPr>
              <a:lnSpc>
                <a:spcPct val="110000"/>
              </a:lnSpc>
            </a:pPr>
            <a:r>
              <a:rPr lang="en-GB" sz="1400" dirty="0"/>
              <a:t>A mortgage is an interest over property granted by the borrower to the lender as security for a debt or the discharge of some other obligation. </a:t>
            </a:r>
          </a:p>
          <a:p>
            <a:pPr>
              <a:lnSpc>
                <a:spcPct val="110000"/>
              </a:lnSpc>
            </a:pPr>
            <a:r>
              <a:rPr lang="en-GB" sz="1400" dirty="0"/>
              <a:t>Although we say we are ‘getting a mortgage’ to purchase property, the lender provides a loan and in return the landowner grants the lender security by way of a mortgage over the property. </a:t>
            </a:r>
          </a:p>
          <a:p>
            <a:pPr>
              <a:lnSpc>
                <a:spcPct val="110000"/>
              </a:lnSpc>
            </a:pPr>
            <a:r>
              <a:rPr lang="en-GB" sz="1400" dirty="0"/>
              <a:t>The borrower is the mortgagor as they create the mortgage and the lender is the mortgagee as they have the benefit of the mortgage.</a:t>
            </a:r>
          </a:p>
        </p:txBody>
      </p:sp>
      <p:pic>
        <p:nvPicPr>
          <p:cNvPr id="11266" name="Picture 2" descr="Jones| Mortgages for First Time Buyers.">
            <a:extLst>
              <a:ext uri="{FF2B5EF4-FFF2-40B4-BE49-F238E27FC236}">
                <a16:creationId xmlns:a16="http://schemas.microsoft.com/office/drawing/2014/main" id="{E0CA73CD-6D44-1062-AAE9-E8A73C5A45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2028722"/>
            <a:ext cx="4960442" cy="2214483"/>
          </a:xfrm>
          <a:prstGeom prst="rect">
            <a:avLst/>
          </a:prstGeom>
          <a:noFill/>
          <a:extLst>
            <a:ext uri="{909E8E84-426E-40DD-AFC4-6F175D3DCCD1}">
              <a14:hiddenFill xmlns:a14="http://schemas.microsoft.com/office/drawing/2010/main">
                <a:solidFill>
                  <a:srgbClr val="FFFFFF"/>
                </a:solidFill>
              </a14:hiddenFill>
            </a:ext>
          </a:extLst>
        </p:spPr>
      </p:pic>
      <p:pic>
        <p:nvPicPr>
          <p:cNvPr id="11277" name="Picture 1127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279" name="Straight Connector 1127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7233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E5E629-7060-41F9-8B50-02B2E85F7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F351E-E626-BE44-8090-6129B8453D0D}"/>
              </a:ext>
            </a:extLst>
          </p:cNvPr>
          <p:cNvSpPr>
            <a:spLocks noGrp="1"/>
          </p:cNvSpPr>
          <p:nvPr>
            <p:ph type="title"/>
          </p:nvPr>
        </p:nvSpPr>
        <p:spPr>
          <a:xfrm>
            <a:off x="941455" y="1268898"/>
            <a:ext cx="3441845" cy="4361688"/>
          </a:xfrm>
        </p:spPr>
        <p:txBody>
          <a:bodyPr anchor="ctr">
            <a:normAutofit/>
          </a:bodyPr>
          <a:lstStyle/>
          <a:p>
            <a:r>
              <a:rPr lang="en-GB" dirty="0"/>
              <a:t>Any similar charge</a:t>
            </a:r>
          </a:p>
        </p:txBody>
      </p:sp>
      <p:grpSp>
        <p:nvGrpSpPr>
          <p:cNvPr id="10" name="Group 9">
            <a:extLst>
              <a:ext uri="{FF2B5EF4-FFF2-40B4-BE49-F238E27FC236}">
                <a16:creationId xmlns:a16="http://schemas.microsoft.com/office/drawing/2014/main" id="{F0A74D93-ED7F-4633-8594-99D9FA43DA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3005" y="676656"/>
            <a:ext cx="6945528" cy="5546173"/>
            <a:chOff x="4603005" y="1286439"/>
            <a:chExt cx="6292376" cy="4289488"/>
          </a:xfrm>
        </p:grpSpPr>
        <p:sp>
          <p:nvSpPr>
            <p:cNvPr id="11" name="Rectangle 10">
              <a:extLst>
                <a:ext uri="{FF2B5EF4-FFF2-40B4-BE49-F238E27FC236}">
                  <a16:creationId xmlns:a16="http://schemas.microsoft.com/office/drawing/2014/main" id="{88493448-FE74-4227-AC61-AF38A2227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03005" y="1286439"/>
              <a:ext cx="6292376" cy="428948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DA5412-7A0F-451B-86FE-5B4B38E0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02049" y="1490915"/>
              <a:ext cx="5894288" cy="3880536"/>
            </a:xfrm>
            <a:prstGeom prst="rect">
              <a:avLst/>
            </a:prstGeom>
            <a:solidFill>
              <a:schemeClr val="bg1">
                <a:alpha val="98000"/>
              </a:schemeClr>
            </a:soli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D1598E19-BACC-4AD6-8E51-F08B186A0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5097" y="1104306"/>
            <a:ext cx="6181344" cy="4690872"/>
          </a:xfrm>
          <a:prstGeom prst="rect">
            <a:avLst/>
          </a:prstGeom>
          <a:solidFill>
            <a:schemeClr val="tx2"/>
          </a:solidFill>
          <a:ln w="6350">
            <a:solidFill>
              <a:schemeClr val="bg2"/>
            </a:solidFill>
          </a:ln>
          <a:effectLst>
            <a:innerShdw blurRad="114300">
              <a:prstClr val="black">
                <a:alpha val="78000"/>
              </a:prstClr>
            </a:innerShdw>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464678-1902-AF42-9B09-06527AD8AF2B}"/>
              </a:ext>
            </a:extLst>
          </p:cNvPr>
          <p:cNvSpPr>
            <a:spLocks noGrp="1"/>
          </p:cNvSpPr>
          <p:nvPr>
            <p:ph idx="1"/>
          </p:nvPr>
        </p:nvSpPr>
        <p:spPr>
          <a:xfrm>
            <a:off x="5149689" y="1268898"/>
            <a:ext cx="5852160" cy="4361688"/>
          </a:xfrm>
        </p:spPr>
        <p:txBody>
          <a:bodyPr anchor="ctr">
            <a:normAutofit/>
          </a:bodyPr>
          <a:lstStyle/>
          <a:p>
            <a:pPr marL="0" indent="0">
              <a:buNone/>
            </a:pPr>
            <a:r>
              <a:rPr lang="en-GB" b="1">
                <a:solidFill>
                  <a:schemeClr val="bg1"/>
                </a:solidFill>
              </a:rPr>
              <a:t>S1(2)(d)</a:t>
            </a:r>
          </a:p>
          <a:p>
            <a:pPr marL="0" indent="0">
              <a:buNone/>
            </a:pPr>
            <a:r>
              <a:rPr lang="en-GB" i="1">
                <a:solidFill>
                  <a:schemeClr val="bg1"/>
                </a:solidFill>
              </a:rPr>
              <a:t>and any other similar charge on land which is not created by an instrument.</a:t>
            </a:r>
          </a:p>
          <a:p>
            <a:pPr marL="0" indent="0">
              <a:buNone/>
            </a:pPr>
            <a:r>
              <a:rPr lang="en-GB">
                <a:solidFill>
                  <a:schemeClr val="bg1"/>
                </a:solidFill>
              </a:rPr>
              <a:t>Some rights arise against a piece of land by operation of an Act of Parliament. The owner of the rights will, in practice, be some form of government agency. For example, the charge for inheritance tax or the charge for Legal Aid</a:t>
            </a:r>
          </a:p>
        </p:txBody>
      </p:sp>
    </p:spTree>
    <p:extLst>
      <p:ext uri="{BB962C8B-B14F-4D97-AF65-F5344CB8AC3E}">
        <p14:creationId xmlns:p14="http://schemas.microsoft.com/office/powerpoint/2010/main" val="4244630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6CA7-483A-1F46-B607-46E68633901B}"/>
              </a:ext>
            </a:extLst>
          </p:cNvPr>
          <p:cNvSpPr>
            <a:spLocks noGrp="1"/>
          </p:cNvSpPr>
          <p:nvPr>
            <p:ph type="title"/>
          </p:nvPr>
        </p:nvSpPr>
        <p:spPr>
          <a:xfrm>
            <a:off x="1451579" y="804519"/>
            <a:ext cx="9603275" cy="1049235"/>
          </a:xfrm>
        </p:spPr>
        <p:txBody>
          <a:bodyPr>
            <a:normAutofit/>
          </a:bodyPr>
          <a:lstStyle/>
          <a:p>
            <a:r>
              <a:rPr lang="en-GB" dirty="0"/>
              <a:t>Rights of entry</a:t>
            </a:r>
          </a:p>
        </p:txBody>
      </p:sp>
      <p:pic>
        <p:nvPicPr>
          <p:cNvPr id="12290" name="Picture 2" descr="No Entry Please Use Other Door Arrow Right Signs - from Key Signs UK">
            <a:extLst>
              <a:ext uri="{FF2B5EF4-FFF2-40B4-BE49-F238E27FC236}">
                <a16:creationId xmlns:a16="http://schemas.microsoft.com/office/drawing/2014/main" id="{FB6BF396-7EC0-A535-D0E6-EF4B2F06DD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50462" y="2277991"/>
            <a:ext cx="2926098" cy="29260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9A74FE-9616-F746-AD36-DC3A1BC6E274}"/>
              </a:ext>
            </a:extLst>
          </p:cNvPr>
          <p:cNvSpPr>
            <a:spLocks noGrp="1"/>
          </p:cNvSpPr>
          <p:nvPr>
            <p:ph idx="1"/>
          </p:nvPr>
        </p:nvSpPr>
        <p:spPr>
          <a:xfrm>
            <a:off x="4859070" y="2015734"/>
            <a:ext cx="6195784" cy="3450613"/>
          </a:xfrm>
        </p:spPr>
        <p:txBody>
          <a:bodyPr>
            <a:normAutofit/>
          </a:bodyPr>
          <a:lstStyle/>
          <a:p>
            <a:pPr marL="0" indent="0">
              <a:lnSpc>
                <a:spcPct val="110000"/>
              </a:lnSpc>
              <a:buNone/>
            </a:pPr>
            <a:r>
              <a:rPr lang="en-GB" sz="1600" b="1" dirty="0"/>
              <a:t>S1(2)(e) </a:t>
            </a:r>
          </a:p>
          <a:p>
            <a:pPr marL="0" indent="0">
              <a:lnSpc>
                <a:spcPct val="110000"/>
              </a:lnSpc>
              <a:buNone/>
            </a:pPr>
            <a:r>
              <a:rPr lang="en-GB" sz="1600" i="1" dirty="0"/>
              <a:t>Rights of entry exercisable over or in respect of a legal term of years absolute, or annexed for any purpose to a legal </a:t>
            </a:r>
            <a:r>
              <a:rPr lang="en-GB" sz="1600" i="1" dirty="0" err="1"/>
              <a:t>rentcharge</a:t>
            </a:r>
            <a:r>
              <a:rPr lang="en-GB" sz="1600" i="1" dirty="0"/>
              <a:t>.</a:t>
            </a:r>
          </a:p>
          <a:p>
            <a:pPr marL="0" indent="0">
              <a:lnSpc>
                <a:spcPct val="110000"/>
              </a:lnSpc>
              <a:buNone/>
            </a:pPr>
            <a:r>
              <a:rPr lang="en-GB" sz="1600" dirty="0"/>
              <a:t>A right of entry is either: </a:t>
            </a:r>
          </a:p>
          <a:p>
            <a:pPr>
              <a:lnSpc>
                <a:spcPct val="110000"/>
              </a:lnSpc>
            </a:pPr>
            <a:r>
              <a:rPr lang="en-GB" sz="1600" dirty="0"/>
              <a:t>a landlord’s right to forfeit the lease (bring the lease to a premature end) if the tenant breaks the terms of the lease; or </a:t>
            </a:r>
          </a:p>
          <a:p>
            <a:pPr>
              <a:lnSpc>
                <a:spcPct val="110000"/>
              </a:lnSpc>
            </a:pPr>
            <a:r>
              <a:rPr lang="en-GB" sz="1600" dirty="0"/>
              <a:t>a </a:t>
            </a:r>
            <a:r>
              <a:rPr lang="en-GB" sz="1600" dirty="0" err="1"/>
              <a:t>rentcharge</a:t>
            </a:r>
            <a:r>
              <a:rPr lang="en-GB" sz="1600" dirty="0"/>
              <a:t> owner’s right to reclaim the land if the money owed is not paid. </a:t>
            </a:r>
          </a:p>
          <a:p>
            <a:pPr>
              <a:lnSpc>
                <a:spcPct val="110000"/>
              </a:lnSpc>
            </a:pPr>
            <a:r>
              <a:rPr lang="en-GB" sz="1600" dirty="0"/>
              <a:t>The most important interests in land are easements and mortgages. Those are the interests that you will focus on.</a:t>
            </a:r>
          </a:p>
        </p:txBody>
      </p:sp>
    </p:spTree>
    <p:extLst>
      <p:ext uri="{BB962C8B-B14F-4D97-AF65-F5344CB8AC3E}">
        <p14:creationId xmlns:p14="http://schemas.microsoft.com/office/powerpoint/2010/main" val="3642641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1B0D6-CFDE-4F89-B621-96FF4477D7D8}"/>
              </a:ext>
            </a:extLst>
          </p:cNvPr>
          <p:cNvSpPr>
            <a:spLocks noGrp="1"/>
          </p:cNvSpPr>
          <p:nvPr>
            <p:ph type="title"/>
          </p:nvPr>
        </p:nvSpPr>
        <p:spPr>
          <a:xfrm>
            <a:off x="1451579" y="804519"/>
            <a:ext cx="9603275" cy="1049235"/>
          </a:xfrm>
        </p:spPr>
        <p:txBody>
          <a:bodyPr>
            <a:normAutofit/>
          </a:bodyPr>
          <a:lstStyle/>
          <a:p>
            <a:r>
              <a:rPr lang="en-GB" dirty="0"/>
              <a:t>Creating equitable interests</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DF9AA30A-FC2B-7EB2-4B44-B957456EE2C0}"/>
              </a:ext>
            </a:extLst>
          </p:cNvPr>
          <p:cNvGraphicFramePr>
            <a:graphicFrameLocks noGrp="1"/>
          </p:cNvGraphicFramePr>
          <p:nvPr>
            <p:ph idx="1"/>
            <p:extLst>
              <p:ext uri="{D42A27DB-BD31-4B8C-83A1-F6EECF244321}">
                <p14:modId xmlns:p14="http://schemas.microsoft.com/office/powerpoint/2010/main" val="3584468070"/>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0736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830B9-9EA2-475E-87E4-79307D857E2B}"/>
              </a:ext>
            </a:extLst>
          </p:cNvPr>
          <p:cNvSpPr>
            <a:spLocks noGrp="1"/>
          </p:cNvSpPr>
          <p:nvPr>
            <p:ph type="title"/>
          </p:nvPr>
        </p:nvSpPr>
        <p:spPr/>
        <p:txBody>
          <a:bodyPr/>
          <a:lstStyle/>
          <a:p>
            <a:r>
              <a:rPr lang="en-GB" dirty="0"/>
              <a:t>Express trusts</a:t>
            </a:r>
          </a:p>
        </p:txBody>
      </p:sp>
      <p:sp>
        <p:nvSpPr>
          <p:cNvPr id="3" name="Content Placeholder 2">
            <a:extLst>
              <a:ext uri="{FF2B5EF4-FFF2-40B4-BE49-F238E27FC236}">
                <a16:creationId xmlns:a16="http://schemas.microsoft.com/office/drawing/2014/main" id="{947603D7-59FA-46FE-9B9D-432C75F3228A}"/>
              </a:ext>
            </a:extLst>
          </p:cNvPr>
          <p:cNvSpPr>
            <a:spLocks noGrp="1"/>
          </p:cNvSpPr>
          <p:nvPr>
            <p:ph idx="1"/>
          </p:nvPr>
        </p:nvSpPr>
        <p:spPr/>
        <p:txBody>
          <a:bodyPr>
            <a:normAutofit fontScale="85000" lnSpcReduction="20000"/>
          </a:bodyPr>
          <a:lstStyle/>
          <a:p>
            <a:r>
              <a:rPr lang="en-GB" dirty="0"/>
              <a:t>Any type of property, including land, can be placed in a trust. </a:t>
            </a:r>
          </a:p>
          <a:p>
            <a:r>
              <a:rPr lang="en-GB" dirty="0"/>
              <a:t>A legal estate owner who creates an express trust is known as a settlor. A settlor may wish to create a trust to benefit their children. </a:t>
            </a:r>
          </a:p>
          <a:p>
            <a:r>
              <a:rPr lang="en-GB" dirty="0"/>
              <a:t>The defining characteristic of the trust is that the legal title to the property is separated from the equitable interests. </a:t>
            </a:r>
          </a:p>
          <a:p>
            <a:r>
              <a:rPr lang="en-GB" dirty="0"/>
              <a:t>The person holding the legal title (freehold or leasehold) is known as the trustee. </a:t>
            </a:r>
          </a:p>
          <a:p>
            <a:r>
              <a:rPr lang="en-GB" dirty="0"/>
              <a:t>The person who is entitled to enjoy the benefits is known as the beneficiary. </a:t>
            </a:r>
          </a:p>
          <a:p>
            <a:r>
              <a:rPr lang="en-GB" dirty="0"/>
              <a:t>The trustees and the beneficiaries can be the same or different people. </a:t>
            </a:r>
          </a:p>
          <a:p>
            <a:r>
              <a:rPr lang="en-GB" i="1" dirty="0"/>
              <a:t>Example Adil is the freehold owner of Brook Mansion (‘the Property’). Adil places the Property in trust for his 5-year-old daughter, Maryam: Adil is the trustee and holds the legal estate. Maryam is the beneficiary</a:t>
            </a:r>
          </a:p>
        </p:txBody>
      </p:sp>
    </p:spTree>
    <p:extLst>
      <p:ext uri="{BB962C8B-B14F-4D97-AF65-F5344CB8AC3E}">
        <p14:creationId xmlns:p14="http://schemas.microsoft.com/office/powerpoint/2010/main" val="30616654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55D7-E0FD-40B7-8DDC-8E8F9AF6ABC3}"/>
              </a:ext>
            </a:extLst>
          </p:cNvPr>
          <p:cNvSpPr>
            <a:spLocks noGrp="1"/>
          </p:cNvSpPr>
          <p:nvPr>
            <p:ph type="title"/>
          </p:nvPr>
        </p:nvSpPr>
        <p:spPr>
          <a:xfrm>
            <a:off x="1451579" y="804519"/>
            <a:ext cx="9603275" cy="1049235"/>
          </a:xfrm>
        </p:spPr>
        <p:txBody>
          <a:bodyPr>
            <a:normAutofit/>
          </a:bodyPr>
          <a:lstStyle/>
          <a:p>
            <a:r>
              <a:rPr lang="en-GB" dirty="0"/>
              <a:t>Common law and trusts</a:t>
            </a:r>
          </a:p>
        </p:txBody>
      </p:sp>
      <p:pic>
        <p:nvPicPr>
          <p:cNvPr id="10242" name="Picture 2" descr="Coaching relationships: To trust or not to trust?">
            <a:extLst>
              <a:ext uri="{FF2B5EF4-FFF2-40B4-BE49-F238E27FC236}">
                <a16:creationId xmlns:a16="http://schemas.microsoft.com/office/drawing/2014/main" id="{F4B63566-636D-0A6F-CEA6-A865094B24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51579" y="2531740"/>
            <a:ext cx="4960443" cy="24186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C0EA9B6-35F5-411C-ADC2-3B576BD0D841}"/>
              </a:ext>
            </a:extLst>
          </p:cNvPr>
          <p:cNvSpPr>
            <a:spLocks noGrp="1"/>
          </p:cNvSpPr>
          <p:nvPr>
            <p:ph idx="1"/>
          </p:nvPr>
        </p:nvSpPr>
        <p:spPr>
          <a:xfrm>
            <a:off x="6892299" y="1108364"/>
            <a:ext cx="4162555" cy="4357983"/>
          </a:xfrm>
        </p:spPr>
        <p:txBody>
          <a:bodyPr>
            <a:noAutofit/>
          </a:bodyPr>
          <a:lstStyle/>
          <a:p>
            <a:pPr>
              <a:lnSpc>
                <a:spcPct val="110000"/>
              </a:lnSpc>
            </a:pPr>
            <a:r>
              <a:rPr lang="en-GB" sz="1400" dirty="0"/>
              <a:t>The common law has never recognised or protected the rights of a beneficiary.</a:t>
            </a:r>
          </a:p>
          <a:p>
            <a:pPr>
              <a:lnSpc>
                <a:spcPct val="110000"/>
              </a:lnSpc>
            </a:pPr>
            <a:r>
              <a:rPr lang="en-GB" sz="1400" dirty="0"/>
              <a:t>It only recognises and protects the rights of the person holding the legal estate, even if that person is holding the legal title for the benefit of someone else (the beneficiary).</a:t>
            </a:r>
          </a:p>
          <a:p>
            <a:pPr>
              <a:lnSpc>
                <a:spcPct val="110000"/>
              </a:lnSpc>
            </a:pPr>
            <a:r>
              <a:rPr lang="en-GB" sz="1400" dirty="0"/>
              <a:t>Equity intervened to protect the beneficiary through the device of a trust. </a:t>
            </a:r>
          </a:p>
          <a:p>
            <a:pPr>
              <a:lnSpc>
                <a:spcPct val="110000"/>
              </a:lnSpc>
            </a:pPr>
            <a:r>
              <a:rPr lang="en-GB" sz="1400" dirty="0"/>
              <a:t>An express trust can be created by: (a) self-declaration – here the settlor retains the legal title to their property but declares that they hold the property as trustee for the benefit of another person (the beneficiary); or (b) declaration plus transfer – the settlor declares a trust and transfers legal title to their property to the trustees who hold the property for the benefit of the beneficiaries</a:t>
            </a:r>
          </a:p>
        </p:txBody>
      </p:sp>
    </p:spTree>
    <p:extLst>
      <p:ext uri="{BB962C8B-B14F-4D97-AF65-F5344CB8AC3E}">
        <p14:creationId xmlns:p14="http://schemas.microsoft.com/office/powerpoint/2010/main" val="2333568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E5DF2D2-3429-4EB8-9C7D-D2CA6CA5648B}"/>
              </a:ext>
            </a:extLst>
          </p:cNvPr>
          <p:cNvSpPr>
            <a:spLocks noGrp="1"/>
          </p:cNvSpPr>
          <p:nvPr>
            <p:ph type="title"/>
          </p:nvPr>
        </p:nvSpPr>
        <p:spPr>
          <a:xfrm>
            <a:off x="1451579" y="2303047"/>
            <a:ext cx="3272093" cy="2674198"/>
          </a:xfrm>
        </p:spPr>
        <p:txBody>
          <a:bodyPr anchor="t">
            <a:normAutofit/>
          </a:bodyPr>
          <a:lstStyle/>
          <a:p>
            <a:r>
              <a:rPr lang="en-GB" dirty="0"/>
              <a:t>Implied trusts</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8742EB5-97B7-1B3D-54E1-C4781E04D45C}"/>
              </a:ext>
            </a:extLst>
          </p:cNvPr>
          <p:cNvGraphicFramePr>
            <a:graphicFrameLocks noGrp="1"/>
          </p:cNvGraphicFramePr>
          <p:nvPr>
            <p:ph idx="1"/>
            <p:extLst>
              <p:ext uri="{D42A27DB-BD31-4B8C-83A1-F6EECF244321}">
                <p14:modId xmlns:p14="http://schemas.microsoft.com/office/powerpoint/2010/main" val="118340425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26749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636AC-BD89-44E1-AF35-CF79288B2F11}"/>
              </a:ext>
            </a:extLst>
          </p:cNvPr>
          <p:cNvSpPr>
            <a:spLocks noGrp="1"/>
          </p:cNvSpPr>
          <p:nvPr>
            <p:ph type="title"/>
          </p:nvPr>
        </p:nvSpPr>
        <p:spPr/>
        <p:txBody>
          <a:bodyPr/>
          <a:lstStyle/>
          <a:p>
            <a:r>
              <a:rPr lang="en-GB" dirty="0"/>
              <a:t>Resulting trusts</a:t>
            </a:r>
          </a:p>
        </p:txBody>
      </p:sp>
      <p:sp>
        <p:nvSpPr>
          <p:cNvPr id="3" name="Content Placeholder 2">
            <a:extLst>
              <a:ext uri="{FF2B5EF4-FFF2-40B4-BE49-F238E27FC236}">
                <a16:creationId xmlns:a16="http://schemas.microsoft.com/office/drawing/2014/main" id="{6385A6D1-DE31-4A92-99C0-4A82EB8467D1}"/>
              </a:ext>
            </a:extLst>
          </p:cNvPr>
          <p:cNvSpPr>
            <a:spLocks noGrp="1"/>
          </p:cNvSpPr>
          <p:nvPr>
            <p:ph idx="1"/>
          </p:nvPr>
        </p:nvSpPr>
        <p:spPr/>
        <p:txBody>
          <a:bodyPr>
            <a:normAutofit fontScale="85000" lnSpcReduction="10000"/>
          </a:bodyPr>
          <a:lstStyle/>
          <a:p>
            <a:r>
              <a:rPr lang="en-GB" dirty="0"/>
              <a:t>A person who is not the legal owner contributes directly to the purchase price of the property. </a:t>
            </a:r>
          </a:p>
          <a:p>
            <a:r>
              <a:rPr lang="en-GB" dirty="0"/>
              <a:t>The person acquires an interest proportionate to their contribution. </a:t>
            </a:r>
          </a:p>
          <a:p>
            <a:r>
              <a:rPr lang="en-GB" i="1" dirty="0"/>
              <a:t>Example: Dolly is the freehold owner of 24 Compton Road (‘the Property’). Prior to the acquisition of the Property Dolly’s mother, Enid, paid the 10 per cent deposit. Enid made a direct contribution to the purchase price. This created a resulting trust, entitling her to 10 per cent of the value of the Property. This means that: </a:t>
            </a:r>
          </a:p>
          <a:p>
            <a:r>
              <a:rPr lang="en-GB" i="1" dirty="0"/>
              <a:t>Dolly holds the legal estate of the Property as a trustee; </a:t>
            </a:r>
          </a:p>
          <a:p>
            <a:r>
              <a:rPr lang="en-GB" i="1" dirty="0"/>
              <a:t>The equitable (or beneficial) interest is held by Dolly (90%) and Enid (10%); and Dolly has a dual role as both a trustee and beneficiary</a:t>
            </a:r>
          </a:p>
        </p:txBody>
      </p:sp>
    </p:spTree>
    <p:extLst>
      <p:ext uri="{BB962C8B-B14F-4D97-AF65-F5344CB8AC3E}">
        <p14:creationId xmlns:p14="http://schemas.microsoft.com/office/powerpoint/2010/main" val="2560819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D928D-DFCD-4848-B9F4-E3EB7D4B0946}"/>
              </a:ext>
            </a:extLst>
          </p:cNvPr>
          <p:cNvSpPr>
            <a:spLocks noGrp="1"/>
          </p:cNvSpPr>
          <p:nvPr>
            <p:ph type="title"/>
          </p:nvPr>
        </p:nvSpPr>
        <p:spPr/>
        <p:txBody>
          <a:bodyPr/>
          <a:lstStyle/>
          <a:p>
            <a:r>
              <a:rPr lang="en-GB" dirty="0"/>
              <a:t>Constructive trust</a:t>
            </a:r>
          </a:p>
        </p:txBody>
      </p:sp>
      <p:sp>
        <p:nvSpPr>
          <p:cNvPr id="3" name="Content Placeholder 2">
            <a:extLst>
              <a:ext uri="{FF2B5EF4-FFF2-40B4-BE49-F238E27FC236}">
                <a16:creationId xmlns:a16="http://schemas.microsoft.com/office/drawing/2014/main" id="{363B5CF1-0CCB-4E88-973A-8D5B882B109F}"/>
              </a:ext>
            </a:extLst>
          </p:cNvPr>
          <p:cNvSpPr>
            <a:spLocks noGrp="1"/>
          </p:cNvSpPr>
          <p:nvPr>
            <p:ph idx="1"/>
          </p:nvPr>
        </p:nvSpPr>
        <p:spPr/>
        <p:txBody>
          <a:bodyPr>
            <a:normAutofit fontScale="92500" lnSpcReduction="10000"/>
          </a:bodyPr>
          <a:lstStyle/>
          <a:p>
            <a:r>
              <a:rPr lang="en-GB" dirty="0"/>
              <a:t>An interest in land is created when a person, who is not the legal owner of the property, makes a contribution to the property other than a direct financial contribution at the time of the purchase. </a:t>
            </a:r>
          </a:p>
          <a:p>
            <a:r>
              <a:rPr lang="en-GB" dirty="0"/>
              <a:t>This can include contributing to the mortgage payments or making substantial improvements to the property. </a:t>
            </a:r>
          </a:p>
          <a:p>
            <a:r>
              <a:rPr lang="en-GB" dirty="0"/>
              <a:t>Unlike a resulting trust, the interest will not be proportionate to the contribution made, but quantified taking into account the parties’ conduct, the direct and non-direct financial contributions and any non-financial contributions. </a:t>
            </a:r>
          </a:p>
          <a:p>
            <a:r>
              <a:rPr lang="en-GB" dirty="0"/>
              <a:t>The most significant type of implied trust for trusts of the home is the constructive trust. </a:t>
            </a:r>
          </a:p>
        </p:txBody>
      </p:sp>
    </p:spTree>
    <p:extLst>
      <p:ext uri="{BB962C8B-B14F-4D97-AF65-F5344CB8AC3E}">
        <p14:creationId xmlns:p14="http://schemas.microsoft.com/office/powerpoint/2010/main" val="20063931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13D48-7BBB-4AC1-F356-DA50240B194A}"/>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02414EBF-915F-74D7-E2FA-455356F646C9}"/>
              </a:ext>
            </a:extLst>
          </p:cNvPr>
          <p:cNvSpPr>
            <a:spLocks noGrp="1"/>
          </p:cNvSpPr>
          <p:nvPr>
            <p:ph idx="1"/>
          </p:nvPr>
        </p:nvSpPr>
        <p:spPr/>
        <p:txBody>
          <a:bodyPr/>
          <a:lstStyle/>
          <a:p>
            <a:r>
              <a:rPr lang="en-GB" i="1" dirty="0"/>
              <a:t> Amanda is the freehold owner of 49 Hilton Crescent (‘the Property’). Amanda therefore holds the legal estate. Five years ago, Amanda’s partner, Daniel, moved into the Property and has since paid half the mortgage payments and other outgoings. Daniel’s conduct is sufficient to infer a common intention that Daniel holds a beneficial interest under a constructive trust. This means that: • the legal estate is held by Amanda as a trustee; • the equitable (or beneficial) interest is held by Amanda and Daniel; and • Amanda has a dual role as both a trustee and beneficiary.</a:t>
            </a:r>
          </a:p>
          <a:p>
            <a:endParaRPr lang="en-GB" dirty="0"/>
          </a:p>
        </p:txBody>
      </p:sp>
    </p:spTree>
    <p:extLst>
      <p:ext uri="{BB962C8B-B14F-4D97-AF65-F5344CB8AC3E}">
        <p14:creationId xmlns:p14="http://schemas.microsoft.com/office/powerpoint/2010/main" val="12688640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FEA9-CF2D-4F11-9295-12B4C35A993C}"/>
              </a:ext>
            </a:extLst>
          </p:cNvPr>
          <p:cNvSpPr>
            <a:spLocks noGrp="1"/>
          </p:cNvSpPr>
          <p:nvPr>
            <p:ph type="title"/>
          </p:nvPr>
        </p:nvSpPr>
        <p:spPr/>
        <p:txBody>
          <a:bodyPr/>
          <a:lstStyle/>
          <a:p>
            <a:r>
              <a:rPr lang="en-GB" dirty="0"/>
              <a:t>Interests equitable in nature</a:t>
            </a:r>
          </a:p>
        </p:txBody>
      </p:sp>
      <p:sp>
        <p:nvSpPr>
          <p:cNvPr id="3" name="Content Placeholder 2">
            <a:extLst>
              <a:ext uri="{FF2B5EF4-FFF2-40B4-BE49-F238E27FC236}">
                <a16:creationId xmlns:a16="http://schemas.microsoft.com/office/drawing/2014/main" id="{76F3AFD1-3E77-42F3-A6E9-D5D3236DD18D}"/>
              </a:ext>
            </a:extLst>
          </p:cNvPr>
          <p:cNvSpPr>
            <a:spLocks noGrp="1"/>
          </p:cNvSpPr>
          <p:nvPr>
            <p:ph idx="1"/>
          </p:nvPr>
        </p:nvSpPr>
        <p:spPr/>
        <p:txBody>
          <a:bodyPr>
            <a:normAutofit fontScale="85000" lnSpcReduction="10000"/>
          </a:bodyPr>
          <a:lstStyle/>
          <a:p>
            <a:r>
              <a:rPr lang="en-GB" dirty="0"/>
              <a:t>Some interests in land are equitable by nature. </a:t>
            </a:r>
          </a:p>
          <a:p>
            <a:r>
              <a:rPr lang="en-GB" dirty="0"/>
              <a:t>This is because they do not appear in s 1(1) or (2) LPA 1925. </a:t>
            </a:r>
          </a:p>
          <a:p>
            <a:r>
              <a:rPr lang="en-GB" dirty="0"/>
              <a:t>These include: </a:t>
            </a:r>
          </a:p>
          <a:p>
            <a:r>
              <a:rPr lang="en-GB" dirty="0"/>
              <a:t>(a) A beneficial interest under a trust (whether express, implied, resulting or constructive). </a:t>
            </a:r>
          </a:p>
          <a:p>
            <a:r>
              <a:rPr lang="en-GB" dirty="0"/>
              <a:t>(b) A restrictive covenant – this is a promise ‘made’ by one landowner (the covenantor) in favour of another landowner (the covenantee) that the covenantor will not use their land in a particular way. For example, not to use the property for any trade or business. </a:t>
            </a:r>
          </a:p>
          <a:p>
            <a:r>
              <a:rPr lang="en-GB" dirty="0"/>
              <a:t>(c) An estate contract – the conveyancing process happens in two stages. In stage 1 the parties enter into a contract. In stage 2 title is transferred or a legal estate or interest is created.</a:t>
            </a:r>
          </a:p>
        </p:txBody>
      </p:sp>
    </p:spTree>
    <p:extLst>
      <p:ext uri="{BB962C8B-B14F-4D97-AF65-F5344CB8AC3E}">
        <p14:creationId xmlns:p14="http://schemas.microsoft.com/office/powerpoint/2010/main" val="24775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708F7-6374-48DC-A365-A769DC615A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27FC0A-A9A8-448A-9476-FCBE19B90502}"/>
              </a:ext>
            </a:extLst>
          </p:cNvPr>
          <p:cNvSpPr>
            <a:spLocks noGrp="1"/>
          </p:cNvSpPr>
          <p:nvPr>
            <p:ph idx="1"/>
          </p:nvPr>
        </p:nvSpPr>
        <p:spPr/>
        <p:txBody>
          <a:bodyPr>
            <a:normAutofit fontScale="85000" lnSpcReduction="20000"/>
          </a:bodyPr>
          <a:lstStyle/>
          <a:p>
            <a:r>
              <a:rPr lang="en-GB" dirty="0"/>
              <a:t>There is usually a short period between stages 1 and 2. </a:t>
            </a:r>
          </a:p>
          <a:p>
            <a:r>
              <a:rPr lang="en-GB" dirty="0"/>
              <a:t>In this period the buyer holds an estate contract. </a:t>
            </a:r>
          </a:p>
          <a:p>
            <a:r>
              <a:rPr lang="en-GB" dirty="0"/>
              <a:t>This is recognised in equity only. </a:t>
            </a:r>
          </a:p>
          <a:p>
            <a:r>
              <a:rPr lang="en-GB" dirty="0"/>
              <a:t>It includes contracts for the sale of a freehold or leasehold estate; </a:t>
            </a:r>
          </a:p>
          <a:p>
            <a:r>
              <a:rPr lang="en-GB" dirty="0"/>
              <a:t>an option; </a:t>
            </a:r>
          </a:p>
          <a:p>
            <a:r>
              <a:rPr lang="en-GB" dirty="0"/>
              <a:t>a right of pre-emption (this is where a seller is obliged to offer their property to the buyer at the point that the seller decides to sell); </a:t>
            </a:r>
          </a:p>
          <a:p>
            <a:r>
              <a:rPr lang="en-GB" dirty="0"/>
              <a:t>the grant of a lease; and</a:t>
            </a:r>
          </a:p>
          <a:p>
            <a:r>
              <a:rPr lang="en-GB" dirty="0"/>
              <a:t>the grant of an easement or profit.</a:t>
            </a:r>
          </a:p>
        </p:txBody>
      </p:sp>
    </p:spTree>
    <p:extLst>
      <p:ext uri="{BB962C8B-B14F-4D97-AF65-F5344CB8AC3E}">
        <p14:creationId xmlns:p14="http://schemas.microsoft.com/office/powerpoint/2010/main" val="1502390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5B3FC-3EAA-4976-B4B9-86C21959B00E}"/>
              </a:ext>
            </a:extLst>
          </p:cNvPr>
          <p:cNvSpPr>
            <a:spLocks noGrp="1"/>
          </p:cNvSpPr>
          <p:nvPr>
            <p:ph type="title"/>
          </p:nvPr>
        </p:nvSpPr>
        <p:spPr/>
        <p:txBody>
          <a:bodyPr/>
          <a:lstStyle/>
          <a:p>
            <a:r>
              <a:rPr lang="en-GB" dirty="0"/>
              <a:t>Statutory rights</a:t>
            </a:r>
          </a:p>
        </p:txBody>
      </p:sp>
      <p:sp>
        <p:nvSpPr>
          <p:cNvPr id="3" name="Content Placeholder 2">
            <a:extLst>
              <a:ext uri="{FF2B5EF4-FFF2-40B4-BE49-F238E27FC236}">
                <a16:creationId xmlns:a16="http://schemas.microsoft.com/office/drawing/2014/main" id="{93885A3B-A929-48EB-8047-47249C73FC56}"/>
              </a:ext>
            </a:extLst>
          </p:cNvPr>
          <p:cNvSpPr>
            <a:spLocks noGrp="1"/>
          </p:cNvSpPr>
          <p:nvPr>
            <p:ph idx="1"/>
          </p:nvPr>
        </p:nvSpPr>
        <p:spPr/>
        <p:txBody>
          <a:bodyPr>
            <a:normAutofit fontScale="85000" lnSpcReduction="20000"/>
          </a:bodyPr>
          <a:lstStyle/>
          <a:p>
            <a:r>
              <a:rPr lang="en-GB" dirty="0"/>
              <a:t>Section 30 of the Family Law Act (FLA) 1996 created ‘home rights’. </a:t>
            </a:r>
          </a:p>
          <a:p>
            <a:r>
              <a:rPr lang="en-GB" dirty="0"/>
              <a:t>This is a statutory right of occupation of the matrimonial home for a non-owning spouse or civil partner. </a:t>
            </a:r>
          </a:p>
          <a:p>
            <a:r>
              <a:rPr lang="en-GB" dirty="0"/>
              <a:t>Non-owning means not holding the legal estate. </a:t>
            </a:r>
          </a:p>
          <a:p>
            <a:r>
              <a:rPr lang="en-GB" dirty="0"/>
              <a:t>The right arises provided that: </a:t>
            </a:r>
          </a:p>
          <a:p>
            <a:r>
              <a:rPr lang="en-GB" dirty="0"/>
              <a:t>(a) the parties are legally married or civil partners (and not divorced); and </a:t>
            </a:r>
          </a:p>
          <a:p>
            <a:r>
              <a:rPr lang="en-GB" dirty="0"/>
              <a:t>(b) the home is, has been or is intended to be the matrimonial home. </a:t>
            </a:r>
          </a:p>
          <a:p>
            <a:r>
              <a:rPr lang="en-GB" dirty="0"/>
              <a:t>Home rights do not create an interest in land. </a:t>
            </a:r>
          </a:p>
          <a:p>
            <a:r>
              <a:rPr lang="en-GB" dirty="0"/>
              <a:t>Home rights exist independently of any equitable interest arising under a trust (whether express or implied). </a:t>
            </a:r>
          </a:p>
        </p:txBody>
      </p:sp>
    </p:spTree>
    <p:extLst>
      <p:ext uri="{BB962C8B-B14F-4D97-AF65-F5344CB8AC3E}">
        <p14:creationId xmlns:p14="http://schemas.microsoft.com/office/powerpoint/2010/main" val="5209226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285B-9D93-4083-9B03-E431313C30CE}"/>
              </a:ext>
            </a:extLst>
          </p:cNvPr>
          <p:cNvSpPr>
            <a:spLocks noGrp="1"/>
          </p:cNvSpPr>
          <p:nvPr>
            <p:ph type="title"/>
          </p:nvPr>
        </p:nvSpPr>
        <p:spPr/>
        <p:txBody>
          <a:bodyPr/>
          <a:lstStyle/>
          <a:p>
            <a:r>
              <a:rPr lang="en-GB" dirty="0"/>
              <a:t>Home rights example</a:t>
            </a:r>
          </a:p>
        </p:txBody>
      </p:sp>
      <p:sp>
        <p:nvSpPr>
          <p:cNvPr id="3" name="Content Placeholder 2">
            <a:extLst>
              <a:ext uri="{FF2B5EF4-FFF2-40B4-BE49-F238E27FC236}">
                <a16:creationId xmlns:a16="http://schemas.microsoft.com/office/drawing/2014/main" id="{E3144B8D-F59C-42A6-A6C0-D3BDDD4683AE}"/>
              </a:ext>
            </a:extLst>
          </p:cNvPr>
          <p:cNvSpPr>
            <a:spLocks noGrp="1"/>
          </p:cNvSpPr>
          <p:nvPr>
            <p:ph idx="1"/>
          </p:nvPr>
        </p:nvSpPr>
        <p:spPr/>
        <p:txBody>
          <a:bodyPr/>
          <a:lstStyle/>
          <a:p>
            <a:r>
              <a:rPr lang="en-GB" dirty="0"/>
              <a:t>Example: Harriet is the freehold owner of 67 Hamlet Drive (‘the Property’). Harriet’s wife, Nicole, made a significant contribution to the purchase price of the Property. </a:t>
            </a:r>
          </a:p>
          <a:p>
            <a:r>
              <a:rPr lang="en-GB" dirty="0"/>
              <a:t>What are Nicole’s interests in the Property? </a:t>
            </a:r>
          </a:p>
          <a:p>
            <a:r>
              <a:rPr lang="en-GB" dirty="0"/>
              <a:t>Nicole is the beneficiary under a resulting trust due to her significant contribution towards the purchase price. Harriet holds the legal estate as a trustee for herself and Nicole as beneficiaries. Nicole does not hold the legal title to the Property and is therefore a non-owning spouse entitled to home rights.</a:t>
            </a:r>
          </a:p>
        </p:txBody>
      </p:sp>
    </p:spTree>
    <p:extLst>
      <p:ext uri="{BB962C8B-B14F-4D97-AF65-F5344CB8AC3E}">
        <p14:creationId xmlns:p14="http://schemas.microsoft.com/office/powerpoint/2010/main" val="25361429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97A02-6C1C-472C-ACAA-BD2BB9929EEB}"/>
              </a:ext>
            </a:extLst>
          </p:cNvPr>
          <p:cNvSpPr>
            <a:spLocks noGrp="1"/>
          </p:cNvSpPr>
          <p:nvPr>
            <p:ph type="title"/>
          </p:nvPr>
        </p:nvSpPr>
        <p:spPr/>
        <p:txBody>
          <a:bodyPr/>
          <a:lstStyle/>
          <a:p>
            <a:r>
              <a:rPr lang="en-GB" dirty="0"/>
              <a:t>licences</a:t>
            </a:r>
          </a:p>
        </p:txBody>
      </p:sp>
      <p:sp>
        <p:nvSpPr>
          <p:cNvPr id="3" name="Content Placeholder 2">
            <a:extLst>
              <a:ext uri="{FF2B5EF4-FFF2-40B4-BE49-F238E27FC236}">
                <a16:creationId xmlns:a16="http://schemas.microsoft.com/office/drawing/2014/main" id="{39466846-148D-4581-BB5E-F67187E0D000}"/>
              </a:ext>
            </a:extLst>
          </p:cNvPr>
          <p:cNvSpPr>
            <a:spLocks noGrp="1"/>
          </p:cNvSpPr>
          <p:nvPr>
            <p:ph idx="1"/>
          </p:nvPr>
        </p:nvSpPr>
        <p:spPr/>
        <p:txBody>
          <a:bodyPr>
            <a:normAutofit fontScale="92500" lnSpcReduction="20000"/>
          </a:bodyPr>
          <a:lstStyle/>
          <a:p>
            <a:r>
              <a:rPr lang="en-GB" dirty="0"/>
              <a:t>A licence is a personal right and does not create an interest in land. </a:t>
            </a:r>
          </a:p>
          <a:p>
            <a:r>
              <a:rPr lang="en-GB" dirty="0"/>
              <a:t>This means that licences are binding only between the original parties and would not bind a successor in title. </a:t>
            </a:r>
          </a:p>
          <a:p>
            <a:r>
              <a:rPr lang="en-GB" dirty="0"/>
              <a:t>The person granting the licence is the licensor and the person with the benefit of the licence is the licensee. </a:t>
            </a:r>
          </a:p>
          <a:p>
            <a:r>
              <a:rPr lang="en-GB" dirty="0"/>
              <a:t>A licence is capable of authorising anything, from a simple right of access to temporary occupation as a lodger. </a:t>
            </a:r>
          </a:p>
          <a:p>
            <a:r>
              <a:rPr lang="en-GB" dirty="0"/>
              <a:t>A licence can be revoked at any time. </a:t>
            </a:r>
          </a:p>
          <a:p>
            <a:r>
              <a:rPr lang="en-GB" i="1" dirty="0"/>
              <a:t>We will consider the differences between a lease and a licence later in the course. </a:t>
            </a:r>
          </a:p>
        </p:txBody>
      </p:sp>
    </p:spTree>
    <p:extLst>
      <p:ext uri="{BB962C8B-B14F-4D97-AF65-F5344CB8AC3E}">
        <p14:creationId xmlns:p14="http://schemas.microsoft.com/office/powerpoint/2010/main" val="10795191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5087-A510-9545-8EC1-C76FD24EFF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30C8CEE-36BC-F14C-8FBE-0378101F7066}"/>
              </a:ext>
            </a:extLst>
          </p:cNvPr>
          <p:cNvSpPr>
            <a:spLocks noGrp="1"/>
          </p:cNvSpPr>
          <p:nvPr>
            <p:ph idx="1"/>
          </p:nvPr>
        </p:nvSpPr>
        <p:spPr/>
        <p:txBody>
          <a:bodyPr/>
          <a:lstStyle/>
          <a:p>
            <a:pPr marL="457200" indent="-457200">
              <a:buFont typeface="+mj-lt"/>
              <a:buAutoNum type="arabicPeriod"/>
            </a:pPr>
            <a:r>
              <a:rPr lang="en-GB" dirty="0"/>
              <a:t>To understand land law you need to come to grips with the interrelationship between common law and equity.  Legal rights generally bind the world whilst equitable rights bind all persons apart from equity’s darling, albeit superseded in the majority of instances by the process of protection of such interests by registration.</a:t>
            </a:r>
          </a:p>
          <a:p>
            <a:pPr marL="457200" indent="-457200">
              <a:buFont typeface="+mj-lt"/>
              <a:buAutoNum type="arabicPeriod"/>
            </a:pPr>
            <a:r>
              <a:rPr lang="en-GB" b="1" dirty="0"/>
              <a:t>LPA 1925 </a:t>
            </a:r>
            <a:r>
              <a:rPr lang="en-GB" dirty="0"/>
              <a:t>sets out the 2 legal estates and 5 legal interests that are capable of being legal.  </a:t>
            </a:r>
          </a:p>
          <a:p>
            <a:pPr marL="457200" indent="-457200">
              <a:buFont typeface="+mj-lt"/>
              <a:buAutoNum type="arabicPeriod"/>
            </a:pPr>
            <a:r>
              <a:rPr lang="en-GB" dirty="0"/>
              <a:t>All other interests and estates take effect in equity.</a:t>
            </a:r>
            <a:endParaRPr lang="en-GB" b="1" dirty="0"/>
          </a:p>
        </p:txBody>
      </p:sp>
    </p:spTree>
    <p:extLst>
      <p:ext uri="{BB962C8B-B14F-4D97-AF65-F5344CB8AC3E}">
        <p14:creationId xmlns:p14="http://schemas.microsoft.com/office/powerpoint/2010/main" val="9919918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3658</Words>
  <Application>Microsoft Office PowerPoint</Application>
  <PresentationFormat>Widescreen</PresentationFormat>
  <Paragraphs>185</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Allerta</vt:lpstr>
      <vt:lpstr>Arial</vt:lpstr>
      <vt:lpstr>Gill Sans MT</vt:lpstr>
      <vt:lpstr>Gallery</vt:lpstr>
      <vt:lpstr>Legal and Equitable rights</vt:lpstr>
      <vt:lpstr>Aims and learning outcomes </vt:lpstr>
      <vt:lpstr>Introduction</vt:lpstr>
      <vt:lpstr>Development of equity</vt:lpstr>
      <vt:lpstr>PowerPoint Presentation</vt:lpstr>
      <vt:lpstr>Legal and equitable rights in land</vt:lpstr>
      <vt:lpstr>Example </vt:lpstr>
      <vt:lpstr>Legal or equitable?</vt:lpstr>
      <vt:lpstr>Enforcing Legal and Equitable rights</vt:lpstr>
      <vt:lpstr>Legal estates </vt:lpstr>
      <vt:lpstr>Freehold estates – fee simple absolute in possession</vt:lpstr>
      <vt:lpstr>leaseholds</vt:lpstr>
      <vt:lpstr>Types of leases </vt:lpstr>
      <vt:lpstr>commonhold</vt:lpstr>
      <vt:lpstr>PowerPoint Presentation</vt:lpstr>
      <vt:lpstr>Interests in land that are capable of being legal</vt:lpstr>
      <vt:lpstr>Easements and profits (s1(2)(a)</vt:lpstr>
      <vt:lpstr>REntcharges</vt:lpstr>
      <vt:lpstr>Activity</vt:lpstr>
      <vt:lpstr>Mortgages</vt:lpstr>
      <vt:lpstr>Any similar charge</vt:lpstr>
      <vt:lpstr>Rights of entry</vt:lpstr>
      <vt:lpstr>Creating equitable interests</vt:lpstr>
      <vt:lpstr>Express trusts</vt:lpstr>
      <vt:lpstr>Common law and trusts</vt:lpstr>
      <vt:lpstr>Implied trusts</vt:lpstr>
      <vt:lpstr>Resulting trusts</vt:lpstr>
      <vt:lpstr>Constructive trust</vt:lpstr>
      <vt:lpstr>Example </vt:lpstr>
      <vt:lpstr>Interests equitable in nature</vt:lpstr>
      <vt:lpstr>PowerPoint Presentation</vt:lpstr>
      <vt:lpstr>Statutory rights</vt:lpstr>
      <vt:lpstr>Home rights example</vt:lpstr>
      <vt:lpstr>licences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and Equitable rights</dc:title>
  <dc:creator>H15HolmesT</dc:creator>
  <cp:lastModifiedBy>Sian Turvey</cp:lastModifiedBy>
  <cp:revision>14</cp:revision>
  <dcterms:created xsi:type="dcterms:W3CDTF">2020-02-02T16:58:52Z</dcterms:created>
  <dcterms:modified xsi:type="dcterms:W3CDTF">2022-10-02T16:38:31Z</dcterms:modified>
</cp:coreProperties>
</file>