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712" autoAdjust="0"/>
    <p:restoredTop sz="93498" autoAdjust="0"/>
  </p:normalViewPr>
  <p:slideViewPr>
    <p:cSldViewPr snapToGrid="0" snapToObjects="1">
      <p:cViewPr varScale="1">
        <p:scale>
          <a:sx n="69" d="100"/>
          <a:sy n="69" d="100"/>
        </p:scale>
        <p:origin x="60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zena Beczek" userId="36f61e726fd63615" providerId="LiveId" clId="{4DBA855F-BBA3-403E-AE10-947767B92D88}"/>
    <pc:docChg chg="undo redo custSel addSld modSld">
      <pc:chgData name="Marzena Beczek" userId="36f61e726fd63615" providerId="LiveId" clId="{4DBA855F-BBA3-403E-AE10-947767B92D88}" dt="2026-03-15T23:18:49.593" v="1815" actId="20577"/>
      <pc:docMkLst>
        <pc:docMk/>
      </pc:docMkLst>
      <pc:sldChg chg="addSp modSp mod">
        <pc:chgData name="Marzena Beczek" userId="36f61e726fd63615" providerId="LiveId" clId="{4DBA855F-BBA3-403E-AE10-947767B92D88}" dt="2026-03-08T22:03:07.430" v="1551" actId="113"/>
        <pc:sldMkLst>
          <pc:docMk/>
          <pc:sldMk cId="0" sldId="256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56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08T22:03:07.430" v="1551" actId="113"/>
          <ac:spMkLst>
            <pc:docMk/>
            <pc:sldMk cId="0" sldId="256"/>
            <ac:spMk id="3" creationId="{00000000-0000-0000-0000-000000000000}"/>
          </ac:spMkLst>
        </pc:spChg>
        <pc:picChg chg="add mod">
          <ac:chgData name="Marzena Beczek" userId="36f61e726fd63615" providerId="LiveId" clId="{4DBA855F-BBA3-403E-AE10-947767B92D88}" dt="2026-03-06T09:54:57.410" v="249" actId="1076"/>
          <ac:picMkLst>
            <pc:docMk/>
            <pc:sldMk cId="0" sldId="256"/>
            <ac:picMk id="5" creationId="{0F29800E-E0AB-F055-9383-4E8A3F8A91AF}"/>
          </ac:picMkLst>
        </pc:picChg>
      </pc:sldChg>
      <pc:sldChg chg="addSp delSp modSp mod">
        <pc:chgData name="Marzena Beczek" userId="36f61e726fd63615" providerId="LiveId" clId="{4DBA855F-BBA3-403E-AE10-947767B92D88}" dt="2026-03-11T23:12:08.124" v="1616" actId="790"/>
        <pc:sldMkLst>
          <pc:docMk/>
          <pc:sldMk cId="0" sldId="257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57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11T23:12:08.124" v="1616" actId="790"/>
          <ac:spMkLst>
            <pc:docMk/>
            <pc:sldMk cId="0" sldId="257"/>
            <ac:spMk id="3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6T20:25:40.258" v="370" actId="14100"/>
          <ac:spMkLst>
            <pc:docMk/>
            <pc:sldMk cId="0" sldId="257"/>
            <ac:spMk id="4" creationId="{4A338A7C-1623-8404-25C1-DED601DC6F5E}"/>
          </ac:spMkLst>
        </pc:spChg>
      </pc:sldChg>
      <pc:sldChg chg="addSp modSp mod">
        <pc:chgData name="Marzena Beczek" userId="36f61e726fd63615" providerId="LiveId" clId="{4DBA855F-BBA3-403E-AE10-947767B92D88}" dt="2026-03-08T21:36:03.973" v="1505" actId="790"/>
        <pc:sldMkLst>
          <pc:docMk/>
          <pc:sldMk cId="0" sldId="258"/>
        </pc:sldMkLst>
        <pc:spChg chg="mod">
          <ac:chgData name="Marzena Beczek" userId="36f61e726fd63615" providerId="LiveId" clId="{4DBA855F-BBA3-403E-AE10-947767B92D88}" dt="2026-03-08T21:36:03.973" v="1505" actId="790"/>
          <ac:spMkLst>
            <pc:docMk/>
            <pc:sldMk cId="0" sldId="258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08T21:35:23.937" v="1503" actId="790"/>
          <ac:spMkLst>
            <pc:docMk/>
            <pc:sldMk cId="0" sldId="258"/>
            <ac:spMk id="3" creationId="{00000000-0000-0000-0000-000000000000}"/>
          </ac:spMkLst>
        </pc:spChg>
        <pc:spChg chg="add">
          <ac:chgData name="Marzena Beczek" userId="36f61e726fd63615" providerId="LiveId" clId="{4DBA855F-BBA3-403E-AE10-947767B92D88}" dt="2026-03-06T11:38:35.784" v="311" actId="11529"/>
          <ac:spMkLst>
            <pc:docMk/>
            <pc:sldMk cId="0" sldId="258"/>
            <ac:spMk id="4" creationId="{79F121F9-BD26-6744-507E-5B01D7C4F36A}"/>
          </ac:spMkLst>
        </pc:spChg>
      </pc:sldChg>
      <pc:sldChg chg="addSp modSp mod">
        <pc:chgData name="Marzena Beczek" userId="36f61e726fd63615" providerId="LiveId" clId="{4DBA855F-BBA3-403E-AE10-947767B92D88}" dt="2026-03-15T10:27:46.734" v="1793" actId="20577"/>
        <pc:sldMkLst>
          <pc:docMk/>
          <pc:sldMk cId="0" sldId="259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59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15T10:27:46.734" v="1793" actId="20577"/>
          <ac:spMkLst>
            <pc:docMk/>
            <pc:sldMk cId="0" sldId="259"/>
            <ac:spMk id="3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6T11:40:25.988" v="315" actId="14100"/>
          <ac:spMkLst>
            <pc:docMk/>
            <pc:sldMk cId="0" sldId="259"/>
            <ac:spMk id="4" creationId="{D660463B-F9ED-E545-5C4A-B4B1C4943952}"/>
          </ac:spMkLst>
        </pc:spChg>
      </pc:sldChg>
      <pc:sldChg chg="addSp delSp modSp mod">
        <pc:chgData name="Marzena Beczek" userId="36f61e726fd63615" providerId="LiveId" clId="{4DBA855F-BBA3-403E-AE10-947767B92D88}" dt="2026-03-15T23:18:49.593" v="1815" actId="20577"/>
        <pc:sldMkLst>
          <pc:docMk/>
          <pc:sldMk cId="0" sldId="260"/>
        </pc:sldMkLst>
        <pc:spChg chg="mod">
          <ac:chgData name="Marzena Beczek" userId="36f61e726fd63615" providerId="LiveId" clId="{4DBA855F-BBA3-403E-AE10-947767B92D88}" dt="2026-03-08T21:38:45.723" v="1512" actId="113"/>
          <ac:spMkLst>
            <pc:docMk/>
            <pc:sldMk cId="0" sldId="260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15T23:18:49.593" v="1815" actId="20577"/>
          <ac:spMkLst>
            <pc:docMk/>
            <pc:sldMk cId="0" sldId="260"/>
            <ac:spMk id="3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8T12:07:43.546" v="1196" actId="14100"/>
          <ac:spMkLst>
            <pc:docMk/>
            <pc:sldMk cId="0" sldId="260"/>
            <ac:spMk id="4" creationId="{E411976B-DA3C-F0D5-CA93-63E959BC3286}"/>
          </ac:spMkLst>
        </pc:spChg>
        <pc:spChg chg="add mod">
          <ac:chgData name="Marzena Beczek" userId="36f61e726fd63615" providerId="LiveId" clId="{4DBA855F-BBA3-403E-AE10-947767B92D88}" dt="2026-03-08T12:07:38.338" v="1195" actId="14100"/>
          <ac:spMkLst>
            <pc:docMk/>
            <pc:sldMk cId="0" sldId="260"/>
            <ac:spMk id="8" creationId="{E2EB7F75-6E27-4634-F802-16635E039766}"/>
          </ac:spMkLst>
        </pc:spChg>
        <pc:picChg chg="add mod">
          <ac:chgData name="Marzena Beczek" userId="36f61e726fd63615" providerId="LiveId" clId="{4DBA855F-BBA3-403E-AE10-947767B92D88}" dt="2026-03-08T21:32:18.552" v="1501" actId="14100"/>
          <ac:picMkLst>
            <pc:docMk/>
            <pc:sldMk cId="0" sldId="260"/>
            <ac:picMk id="7" creationId="{70B3DA6D-670A-1AE8-9A49-5F6A28700BE4}"/>
          </ac:picMkLst>
        </pc:picChg>
      </pc:sldChg>
      <pc:sldChg chg="addSp delSp modSp mod chgLayout">
        <pc:chgData name="Marzena Beczek" userId="36f61e726fd63615" providerId="LiveId" clId="{4DBA855F-BBA3-403E-AE10-947767B92D88}" dt="2026-03-08T21:37:23.563" v="1508" actId="790"/>
        <pc:sldMkLst>
          <pc:docMk/>
          <pc:sldMk cId="0" sldId="261"/>
        </pc:sldMkLst>
        <pc:spChg chg="mod">
          <ac:chgData name="Marzena Beczek" userId="36f61e726fd63615" providerId="LiveId" clId="{4DBA855F-BBA3-403E-AE10-947767B92D88}" dt="2026-03-06T11:10:19.289" v="284" actId="113"/>
          <ac:spMkLst>
            <pc:docMk/>
            <pc:sldMk cId="0" sldId="261"/>
            <ac:spMk id="2" creationId="{00000000-0000-0000-0000-000000000000}"/>
          </ac:spMkLst>
        </pc:spChg>
        <pc:spChg chg="add">
          <ac:chgData name="Marzena Beczek" userId="36f61e726fd63615" providerId="LiveId" clId="{4DBA855F-BBA3-403E-AE10-947767B92D88}" dt="2026-03-06T11:42:20.861" v="321" actId="11529"/>
          <ac:spMkLst>
            <pc:docMk/>
            <pc:sldMk cId="0" sldId="261"/>
            <ac:spMk id="20" creationId="{A9C137E0-85BE-453E-7AEF-7202CF00D7CE}"/>
          </ac:spMkLst>
        </pc:spChg>
        <pc:spChg chg="add mod">
          <ac:chgData name="Marzena Beczek" userId="36f61e726fd63615" providerId="LiveId" clId="{4DBA855F-BBA3-403E-AE10-947767B92D88}" dt="2026-03-08T21:37:23.563" v="1508" actId="790"/>
          <ac:spMkLst>
            <pc:docMk/>
            <pc:sldMk cId="0" sldId="261"/>
            <ac:spMk id="25" creationId="{477A33AB-B4B6-6631-5BCD-082E7568F107}"/>
          </ac:spMkLst>
        </pc:spChg>
        <pc:cxnChg chg="add mod">
          <ac:chgData name="Marzena Beczek" userId="36f61e726fd63615" providerId="LiveId" clId="{4DBA855F-BBA3-403E-AE10-947767B92D88}" dt="2026-03-08T11:40:48.923" v="1005" actId="208"/>
          <ac:cxnSpMkLst>
            <pc:docMk/>
            <pc:sldMk cId="0" sldId="261"/>
            <ac:cxnSpMk id="27" creationId="{89F8CED2-C6B7-2362-CEE3-4208B8E525D7}"/>
          </ac:cxnSpMkLst>
        </pc:cxnChg>
        <pc:cxnChg chg="add mod">
          <ac:chgData name="Marzena Beczek" userId="36f61e726fd63615" providerId="LiveId" clId="{4DBA855F-BBA3-403E-AE10-947767B92D88}" dt="2026-03-08T11:41:08.164" v="1008" actId="208"/>
          <ac:cxnSpMkLst>
            <pc:docMk/>
            <pc:sldMk cId="0" sldId="261"/>
            <ac:cxnSpMk id="29" creationId="{5EE03F02-78B8-5FF6-0B9E-EF209FB72BAE}"/>
          </ac:cxnSpMkLst>
        </pc:cxnChg>
        <pc:cxnChg chg="add mod">
          <ac:chgData name="Marzena Beczek" userId="36f61e726fd63615" providerId="LiveId" clId="{4DBA855F-BBA3-403E-AE10-947767B92D88}" dt="2026-03-08T11:41:26.294" v="1011" actId="208"/>
          <ac:cxnSpMkLst>
            <pc:docMk/>
            <pc:sldMk cId="0" sldId="261"/>
            <ac:cxnSpMk id="31" creationId="{4205EDE3-713A-AA7A-43F4-C5093984E363}"/>
          </ac:cxnSpMkLst>
        </pc:cxnChg>
        <pc:cxnChg chg="add mod">
          <ac:chgData name="Marzena Beczek" userId="36f61e726fd63615" providerId="LiveId" clId="{4DBA855F-BBA3-403E-AE10-947767B92D88}" dt="2026-03-08T11:41:43.762" v="1014" actId="208"/>
          <ac:cxnSpMkLst>
            <pc:docMk/>
            <pc:sldMk cId="0" sldId="261"/>
            <ac:cxnSpMk id="33" creationId="{CA02E7B4-0122-D421-4457-C75A73E10B32}"/>
          </ac:cxnSpMkLst>
        </pc:cxnChg>
        <pc:cxnChg chg="add mod">
          <ac:chgData name="Marzena Beczek" userId="36f61e726fd63615" providerId="LiveId" clId="{4DBA855F-BBA3-403E-AE10-947767B92D88}" dt="2026-03-08T11:42:04.776" v="1017" actId="208"/>
          <ac:cxnSpMkLst>
            <pc:docMk/>
            <pc:sldMk cId="0" sldId="261"/>
            <ac:cxnSpMk id="35" creationId="{8DB192DD-6F32-14BF-F18F-35E17BA6152C}"/>
          </ac:cxnSpMkLst>
        </pc:cxnChg>
        <pc:cxnChg chg="add mod">
          <ac:chgData name="Marzena Beczek" userId="36f61e726fd63615" providerId="LiveId" clId="{4DBA855F-BBA3-403E-AE10-947767B92D88}" dt="2026-03-08T11:42:21.978" v="1020" actId="208"/>
          <ac:cxnSpMkLst>
            <pc:docMk/>
            <pc:sldMk cId="0" sldId="261"/>
            <ac:cxnSpMk id="37" creationId="{609937D8-32BE-3BC3-D82A-91DE4BFE6707}"/>
          </ac:cxnSpMkLst>
        </pc:cxnChg>
        <pc:cxnChg chg="add mod">
          <ac:chgData name="Marzena Beczek" userId="36f61e726fd63615" providerId="LiveId" clId="{4DBA855F-BBA3-403E-AE10-947767B92D88}" dt="2026-03-08T11:42:42.195" v="1023" actId="208"/>
          <ac:cxnSpMkLst>
            <pc:docMk/>
            <pc:sldMk cId="0" sldId="261"/>
            <ac:cxnSpMk id="39" creationId="{0A8E7755-E4DB-3FD7-7C91-319D2E86F7B9}"/>
          </ac:cxnSpMkLst>
        </pc:cxnChg>
        <pc:cxnChg chg="add mod">
          <ac:chgData name="Marzena Beczek" userId="36f61e726fd63615" providerId="LiveId" clId="{4DBA855F-BBA3-403E-AE10-947767B92D88}" dt="2026-03-08T11:43:23.306" v="1035" actId="208"/>
          <ac:cxnSpMkLst>
            <pc:docMk/>
            <pc:sldMk cId="0" sldId="261"/>
            <ac:cxnSpMk id="41" creationId="{068B6B52-0DA0-2871-3B44-50E1008FDAF1}"/>
          </ac:cxnSpMkLst>
        </pc:cxnChg>
        <pc:cxnChg chg="add mod">
          <ac:chgData name="Marzena Beczek" userId="36f61e726fd63615" providerId="LiveId" clId="{4DBA855F-BBA3-403E-AE10-947767B92D88}" dt="2026-03-08T11:43:12.361" v="1030" actId="208"/>
          <ac:cxnSpMkLst>
            <pc:docMk/>
            <pc:sldMk cId="0" sldId="261"/>
            <ac:cxnSpMk id="42" creationId="{5F649C41-C1AF-A35D-9ACD-FE755088CE55}"/>
          </ac:cxnSpMkLst>
        </pc:cxnChg>
        <pc:cxnChg chg="add mod">
          <ac:chgData name="Marzena Beczek" userId="36f61e726fd63615" providerId="LiveId" clId="{4DBA855F-BBA3-403E-AE10-947767B92D88}" dt="2026-03-08T11:43:17.855" v="1032" actId="208"/>
          <ac:cxnSpMkLst>
            <pc:docMk/>
            <pc:sldMk cId="0" sldId="261"/>
            <ac:cxnSpMk id="43" creationId="{A30B1A41-9972-B68F-657C-1848148E6B59}"/>
          </ac:cxnSpMkLst>
        </pc:cxnChg>
        <pc:cxnChg chg="add mod">
          <ac:chgData name="Marzena Beczek" userId="36f61e726fd63615" providerId="LiveId" clId="{4DBA855F-BBA3-403E-AE10-947767B92D88}" dt="2026-03-08T11:44:00.641" v="1046" actId="208"/>
          <ac:cxnSpMkLst>
            <pc:docMk/>
            <pc:sldMk cId="0" sldId="261"/>
            <ac:cxnSpMk id="45" creationId="{57C9221E-E137-32F0-3DBD-2F5FB12A0613}"/>
          </ac:cxnSpMkLst>
        </pc:cxnChg>
        <pc:cxnChg chg="add mod">
          <ac:chgData name="Marzena Beczek" userId="36f61e726fd63615" providerId="LiveId" clId="{4DBA855F-BBA3-403E-AE10-947767B92D88}" dt="2026-03-08T11:43:49.174" v="1042" actId="208"/>
          <ac:cxnSpMkLst>
            <pc:docMk/>
            <pc:sldMk cId="0" sldId="261"/>
            <ac:cxnSpMk id="46" creationId="{E0C4FBF0-7C1D-E532-41D5-3BC049F4CE75}"/>
          </ac:cxnSpMkLst>
        </pc:cxnChg>
        <pc:cxnChg chg="add mod">
          <ac:chgData name="Marzena Beczek" userId="36f61e726fd63615" providerId="LiveId" clId="{4DBA855F-BBA3-403E-AE10-947767B92D88}" dt="2026-03-08T11:43:55.032" v="1044" actId="208"/>
          <ac:cxnSpMkLst>
            <pc:docMk/>
            <pc:sldMk cId="0" sldId="261"/>
            <ac:cxnSpMk id="47" creationId="{CD60840A-1494-E631-7E78-985955A02DFB}"/>
          </ac:cxnSpMkLst>
        </pc:cxnChg>
      </pc:sldChg>
      <pc:sldChg chg="addSp modSp mod">
        <pc:chgData name="Marzena Beczek" userId="36f61e726fd63615" providerId="LiveId" clId="{4DBA855F-BBA3-403E-AE10-947767B92D88}" dt="2026-03-09T19:45:16.760" v="1583" actId="790"/>
        <pc:sldMkLst>
          <pc:docMk/>
          <pc:sldMk cId="0" sldId="262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62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09T19:45:16.760" v="1583" actId="790"/>
          <ac:spMkLst>
            <pc:docMk/>
            <pc:sldMk cId="0" sldId="262"/>
            <ac:spMk id="3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8T12:07:54.681" v="1197" actId="14100"/>
          <ac:spMkLst>
            <pc:docMk/>
            <pc:sldMk cId="0" sldId="262"/>
            <ac:spMk id="4" creationId="{D372F44D-2DDB-9D84-2339-015691CF1D30}"/>
          </ac:spMkLst>
        </pc:spChg>
        <pc:picChg chg="add mod">
          <ac:chgData name="Marzena Beczek" userId="36f61e726fd63615" providerId="LiveId" clId="{4DBA855F-BBA3-403E-AE10-947767B92D88}" dt="2026-03-06T21:24:05.127" v="489" actId="1076"/>
          <ac:picMkLst>
            <pc:docMk/>
            <pc:sldMk cId="0" sldId="262"/>
            <ac:picMk id="6" creationId="{2CD5F419-16BD-AC28-05D0-236154AEFD10}"/>
          </ac:picMkLst>
        </pc:picChg>
      </pc:sldChg>
      <pc:sldChg chg="addSp delSp modSp mod">
        <pc:chgData name="Marzena Beczek" userId="36f61e726fd63615" providerId="LiveId" clId="{4DBA855F-BBA3-403E-AE10-947767B92D88}" dt="2026-03-08T21:56:43.720" v="1550" actId="790"/>
        <pc:sldMkLst>
          <pc:docMk/>
          <pc:sldMk cId="0" sldId="263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63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08T21:56:43.720" v="1550" actId="790"/>
          <ac:spMkLst>
            <pc:docMk/>
            <pc:sldMk cId="0" sldId="263"/>
            <ac:spMk id="3" creationId="{00000000-0000-0000-0000-000000000000}"/>
          </ac:spMkLst>
        </pc:spChg>
        <pc:spChg chg="add">
          <ac:chgData name="Marzena Beczek" userId="36f61e726fd63615" providerId="LiveId" clId="{4DBA855F-BBA3-403E-AE10-947767B92D88}" dt="2026-03-06T11:45:23.119" v="326" actId="11529"/>
          <ac:spMkLst>
            <pc:docMk/>
            <pc:sldMk cId="0" sldId="263"/>
            <ac:spMk id="4" creationId="{EEE9E795-A822-1071-1DF6-2387A6BB0BA3}"/>
          </ac:spMkLst>
        </pc:spChg>
        <pc:spChg chg="add del mod">
          <ac:chgData name="Marzena Beczek" userId="36f61e726fd63615" providerId="LiveId" clId="{4DBA855F-BBA3-403E-AE10-947767B92D88}" dt="2026-03-08T11:54:24.206" v="1105" actId="14100"/>
          <ac:spMkLst>
            <pc:docMk/>
            <pc:sldMk cId="0" sldId="263"/>
            <ac:spMk id="6" creationId="{FD14DECC-2442-F03D-FC43-CE45D4AB9184}"/>
          </ac:spMkLst>
        </pc:spChg>
        <pc:spChg chg="add mod">
          <ac:chgData name="Marzena Beczek" userId="36f61e726fd63615" providerId="LiveId" clId="{4DBA855F-BBA3-403E-AE10-947767B92D88}" dt="2026-03-08T21:22:57.656" v="1343" actId="20577"/>
          <ac:spMkLst>
            <pc:docMk/>
            <pc:sldMk cId="0" sldId="263"/>
            <ac:spMk id="7" creationId="{33952573-EFB1-766A-68C0-06B0202D04C9}"/>
          </ac:spMkLst>
        </pc:spChg>
        <pc:spChg chg="add mod">
          <ac:chgData name="Marzena Beczek" userId="36f61e726fd63615" providerId="LiveId" clId="{4DBA855F-BBA3-403E-AE10-947767B92D88}" dt="2026-03-08T21:26:10.157" v="1445" actId="20577"/>
          <ac:spMkLst>
            <pc:docMk/>
            <pc:sldMk cId="0" sldId="263"/>
            <ac:spMk id="9" creationId="{C46D49BB-A89A-5FDD-3A1B-19ADD9FE5C71}"/>
          </ac:spMkLst>
        </pc:spChg>
        <pc:spChg chg="add mod">
          <ac:chgData name="Marzena Beczek" userId="36f61e726fd63615" providerId="LiveId" clId="{4DBA855F-BBA3-403E-AE10-947767B92D88}" dt="2026-03-08T21:25:44.305" v="1413" actId="20577"/>
          <ac:spMkLst>
            <pc:docMk/>
            <pc:sldMk cId="0" sldId="263"/>
            <ac:spMk id="10" creationId="{09EB12E0-5A1E-9479-1EA9-57EB767D657B}"/>
          </ac:spMkLst>
        </pc:spChg>
        <pc:spChg chg="add mod">
          <ac:chgData name="Marzena Beczek" userId="36f61e726fd63615" providerId="LiveId" clId="{4DBA855F-BBA3-403E-AE10-947767B92D88}" dt="2026-03-08T21:25:57.005" v="1429" actId="20577"/>
          <ac:spMkLst>
            <pc:docMk/>
            <pc:sldMk cId="0" sldId="263"/>
            <ac:spMk id="11" creationId="{EFD13A55-8600-7C24-73A1-B8E635E7E3C8}"/>
          </ac:spMkLst>
        </pc:spChg>
        <pc:spChg chg="add mod">
          <ac:chgData name="Marzena Beczek" userId="36f61e726fd63615" providerId="LiveId" clId="{4DBA855F-BBA3-403E-AE10-947767B92D88}" dt="2026-03-08T21:23:27.500" v="1365" actId="20577"/>
          <ac:spMkLst>
            <pc:docMk/>
            <pc:sldMk cId="0" sldId="263"/>
            <ac:spMk id="12" creationId="{6A3CC0EF-9239-ADA9-A88B-B7048B15FE1D}"/>
          </ac:spMkLst>
        </pc:spChg>
        <pc:spChg chg="add mod">
          <ac:chgData name="Marzena Beczek" userId="36f61e726fd63615" providerId="LiveId" clId="{4DBA855F-BBA3-403E-AE10-947767B92D88}" dt="2026-03-08T21:24:30.328" v="1397" actId="20577"/>
          <ac:spMkLst>
            <pc:docMk/>
            <pc:sldMk cId="0" sldId="263"/>
            <ac:spMk id="13" creationId="{678CFC15-737B-BEC5-91C0-AF2649CBE56E}"/>
          </ac:spMkLst>
        </pc:spChg>
        <pc:spChg chg="add mod">
          <ac:chgData name="Marzena Beczek" userId="36f61e726fd63615" providerId="LiveId" clId="{4DBA855F-BBA3-403E-AE10-947767B92D88}" dt="2026-03-08T21:26:49.048" v="1487" actId="20577"/>
          <ac:spMkLst>
            <pc:docMk/>
            <pc:sldMk cId="0" sldId="263"/>
            <ac:spMk id="14" creationId="{F4708517-AD03-27CA-A582-929FCDC20DDA}"/>
          </ac:spMkLst>
        </pc:spChg>
        <pc:spChg chg="add mod">
          <ac:chgData name="Marzena Beczek" userId="36f61e726fd63615" providerId="LiveId" clId="{4DBA855F-BBA3-403E-AE10-947767B92D88}" dt="2026-03-08T21:26:24.667" v="1459" actId="20577"/>
          <ac:spMkLst>
            <pc:docMk/>
            <pc:sldMk cId="0" sldId="263"/>
            <ac:spMk id="15" creationId="{0FA6112A-7A1E-5977-9BA3-10A9BD56F3CA}"/>
          </ac:spMkLst>
        </pc:spChg>
        <pc:spChg chg="add mod">
          <ac:chgData name="Marzena Beczek" userId="36f61e726fd63615" providerId="LiveId" clId="{4DBA855F-BBA3-403E-AE10-947767B92D88}" dt="2026-03-08T21:26:39.320" v="1473" actId="20577"/>
          <ac:spMkLst>
            <pc:docMk/>
            <pc:sldMk cId="0" sldId="263"/>
            <ac:spMk id="16" creationId="{E93437E3-1815-8717-5B05-C5FCF5709F06}"/>
          </ac:spMkLst>
        </pc:spChg>
        <pc:cxnChg chg="add mod">
          <ac:chgData name="Marzena Beczek" userId="36f61e726fd63615" providerId="LiveId" clId="{4DBA855F-BBA3-403E-AE10-947767B92D88}" dt="2026-03-08T12:01:11.542" v="1153" actId="208"/>
          <ac:cxnSpMkLst>
            <pc:docMk/>
            <pc:sldMk cId="0" sldId="263"/>
            <ac:cxnSpMk id="20" creationId="{279AAA8B-BA7D-A233-2064-1B5DFB81278A}"/>
          </ac:cxnSpMkLst>
        </pc:cxnChg>
        <pc:cxnChg chg="add mod">
          <ac:chgData name="Marzena Beczek" userId="36f61e726fd63615" providerId="LiveId" clId="{4DBA855F-BBA3-403E-AE10-947767B92D88}" dt="2026-03-08T12:01:41.336" v="1157" actId="208"/>
          <ac:cxnSpMkLst>
            <pc:docMk/>
            <pc:sldMk cId="0" sldId="263"/>
            <ac:cxnSpMk id="22" creationId="{B30FFAD6-08D8-81FD-18CA-3C80963DFF72}"/>
          </ac:cxnSpMkLst>
        </pc:cxnChg>
        <pc:cxnChg chg="add mod">
          <ac:chgData name="Marzena Beczek" userId="36f61e726fd63615" providerId="LiveId" clId="{4DBA855F-BBA3-403E-AE10-947767B92D88}" dt="2026-03-08T12:01:54.659" v="1160" actId="208"/>
          <ac:cxnSpMkLst>
            <pc:docMk/>
            <pc:sldMk cId="0" sldId="263"/>
            <ac:cxnSpMk id="25" creationId="{5B01EDA6-6677-7CD6-C1FA-DE1162112DEB}"/>
          </ac:cxnSpMkLst>
        </pc:cxnChg>
        <pc:cxnChg chg="add mod">
          <ac:chgData name="Marzena Beczek" userId="36f61e726fd63615" providerId="LiveId" clId="{4DBA855F-BBA3-403E-AE10-947767B92D88}" dt="2026-03-08T12:02:24.565" v="1166" actId="208"/>
          <ac:cxnSpMkLst>
            <pc:docMk/>
            <pc:sldMk cId="0" sldId="263"/>
            <ac:cxnSpMk id="29" creationId="{151F92A7-1981-B004-082B-9F66E67A1CA6}"/>
          </ac:cxnSpMkLst>
        </pc:cxnChg>
        <pc:cxnChg chg="add mod">
          <ac:chgData name="Marzena Beczek" userId="36f61e726fd63615" providerId="LiveId" clId="{4DBA855F-BBA3-403E-AE10-947767B92D88}" dt="2026-03-08T12:02:43.678" v="1170" actId="1076"/>
          <ac:cxnSpMkLst>
            <pc:docMk/>
            <pc:sldMk cId="0" sldId="263"/>
            <ac:cxnSpMk id="30" creationId="{C8063DDE-CCB9-7176-510D-D1E6070C6E1F}"/>
          </ac:cxnSpMkLst>
        </pc:cxnChg>
        <pc:cxnChg chg="add mod">
          <ac:chgData name="Marzena Beczek" userId="36f61e726fd63615" providerId="LiveId" clId="{4DBA855F-BBA3-403E-AE10-947767B92D88}" dt="2026-03-08T12:03:01.444" v="1173" actId="14100"/>
          <ac:cxnSpMkLst>
            <pc:docMk/>
            <pc:sldMk cId="0" sldId="263"/>
            <ac:cxnSpMk id="31" creationId="{49754B40-AA14-2D57-8726-AF328349105D}"/>
          </ac:cxnSpMkLst>
        </pc:cxnChg>
        <pc:cxnChg chg="add mod">
          <ac:chgData name="Marzena Beczek" userId="36f61e726fd63615" providerId="LiveId" clId="{4DBA855F-BBA3-403E-AE10-947767B92D88}" dt="2026-03-08T12:04:29.170" v="1184" actId="14100"/>
          <ac:cxnSpMkLst>
            <pc:docMk/>
            <pc:sldMk cId="0" sldId="263"/>
            <ac:cxnSpMk id="35" creationId="{B2F96CA6-CC26-D292-3789-A2DD18397266}"/>
          </ac:cxnSpMkLst>
        </pc:cxnChg>
        <pc:cxnChg chg="add mod">
          <ac:chgData name="Marzena Beczek" userId="36f61e726fd63615" providerId="LiveId" clId="{4DBA855F-BBA3-403E-AE10-947767B92D88}" dt="2026-03-08T12:04:01.547" v="1180" actId="1076"/>
          <ac:cxnSpMkLst>
            <pc:docMk/>
            <pc:sldMk cId="0" sldId="263"/>
            <ac:cxnSpMk id="36" creationId="{849B2CF6-5B34-BC0B-C758-F3F6D852E707}"/>
          </ac:cxnSpMkLst>
        </pc:cxnChg>
        <pc:cxnChg chg="add mod">
          <ac:chgData name="Marzena Beczek" userId="36f61e726fd63615" providerId="LiveId" clId="{4DBA855F-BBA3-403E-AE10-947767B92D88}" dt="2026-03-08T12:03:57.432" v="1179" actId="1076"/>
          <ac:cxnSpMkLst>
            <pc:docMk/>
            <pc:sldMk cId="0" sldId="263"/>
            <ac:cxnSpMk id="37" creationId="{B846DFD5-896F-4ED5-B0D9-4458CEB1130A}"/>
          </ac:cxnSpMkLst>
        </pc:cxnChg>
        <pc:cxnChg chg="add mod">
          <ac:chgData name="Marzena Beczek" userId="36f61e726fd63615" providerId="LiveId" clId="{4DBA855F-BBA3-403E-AE10-947767B92D88}" dt="2026-03-08T12:05:40.894" v="1193" actId="208"/>
          <ac:cxnSpMkLst>
            <pc:docMk/>
            <pc:sldMk cId="0" sldId="263"/>
            <ac:cxnSpMk id="44" creationId="{25BEC351-1ABB-07BC-302A-662B387B9C1E}"/>
          </ac:cxnSpMkLst>
        </pc:cxnChg>
      </pc:sldChg>
      <pc:sldChg chg="addSp modSp mod">
        <pc:chgData name="Marzena Beczek" userId="36f61e726fd63615" providerId="LiveId" clId="{4DBA855F-BBA3-403E-AE10-947767B92D88}" dt="2026-03-08T21:56:12.536" v="1549" actId="790"/>
        <pc:sldMkLst>
          <pc:docMk/>
          <pc:sldMk cId="0" sldId="264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64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08T21:56:12.536" v="1549" actId="790"/>
          <ac:spMkLst>
            <pc:docMk/>
            <pc:sldMk cId="0" sldId="264"/>
            <ac:spMk id="3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8T12:08:00.970" v="1198" actId="14100"/>
          <ac:spMkLst>
            <pc:docMk/>
            <pc:sldMk cId="0" sldId="264"/>
            <ac:spMk id="4" creationId="{A7CDFB59-6080-E59A-5601-32411B7C4AC8}"/>
          </ac:spMkLst>
        </pc:spChg>
        <pc:picChg chg="add mod">
          <ac:chgData name="Marzena Beczek" userId="36f61e726fd63615" providerId="LiveId" clId="{4DBA855F-BBA3-403E-AE10-947767B92D88}" dt="2026-03-06T21:41:50.888" v="521" actId="14100"/>
          <ac:picMkLst>
            <pc:docMk/>
            <pc:sldMk cId="0" sldId="264"/>
            <ac:picMk id="6" creationId="{B75F2DE1-D5BD-DF83-749F-FAF26CB4016C}"/>
          </ac:picMkLst>
        </pc:picChg>
      </pc:sldChg>
      <pc:sldChg chg="addSp delSp modSp mod">
        <pc:chgData name="Marzena Beczek" userId="36f61e726fd63615" providerId="LiveId" clId="{4DBA855F-BBA3-403E-AE10-947767B92D88}" dt="2026-03-08T21:51:15.226" v="1544" actId="20577"/>
        <pc:sldMkLst>
          <pc:docMk/>
          <pc:sldMk cId="0" sldId="265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65"/>
            <ac:spMk id="2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8T21:21:26.716" v="1321" actId="1076"/>
          <ac:spMkLst>
            <pc:docMk/>
            <pc:sldMk cId="0" sldId="265"/>
            <ac:spMk id="4" creationId="{4D1E5E19-483D-7ACC-D2BC-6E6A4FCCFAE1}"/>
          </ac:spMkLst>
        </pc:spChg>
        <pc:spChg chg="add mod">
          <ac:chgData name="Marzena Beczek" userId="36f61e726fd63615" providerId="LiveId" clId="{4DBA855F-BBA3-403E-AE10-947767B92D88}" dt="2026-03-07T23:48:27.927" v="778" actId="207"/>
          <ac:spMkLst>
            <pc:docMk/>
            <pc:sldMk cId="0" sldId="265"/>
            <ac:spMk id="7" creationId="{974CEE84-633E-0D26-3F59-5C200EAE41E2}"/>
          </ac:spMkLst>
        </pc:spChg>
        <pc:spChg chg="add mod">
          <ac:chgData name="Marzena Beczek" userId="36f61e726fd63615" providerId="LiveId" clId="{4DBA855F-BBA3-403E-AE10-947767B92D88}" dt="2026-03-07T23:49:08.553" v="802" actId="20577"/>
          <ac:spMkLst>
            <pc:docMk/>
            <pc:sldMk cId="0" sldId="265"/>
            <ac:spMk id="8" creationId="{3C381C2C-BD14-9E1A-7386-79602C06475F}"/>
          </ac:spMkLst>
        </pc:spChg>
        <pc:spChg chg="add mod">
          <ac:chgData name="Marzena Beczek" userId="36f61e726fd63615" providerId="LiveId" clId="{4DBA855F-BBA3-403E-AE10-947767B92D88}" dt="2026-03-07T23:49:28.713" v="820" actId="20577"/>
          <ac:spMkLst>
            <pc:docMk/>
            <pc:sldMk cId="0" sldId="265"/>
            <ac:spMk id="9" creationId="{7F2E57C0-E708-13A5-EDDD-14EC7429BEA1}"/>
          </ac:spMkLst>
        </pc:spChg>
        <pc:spChg chg="add mod">
          <ac:chgData name="Marzena Beczek" userId="36f61e726fd63615" providerId="LiveId" clId="{4DBA855F-BBA3-403E-AE10-947767B92D88}" dt="2026-03-08T21:51:15.226" v="1544" actId="20577"/>
          <ac:spMkLst>
            <pc:docMk/>
            <pc:sldMk cId="0" sldId="265"/>
            <ac:spMk id="10" creationId="{519217CF-C374-0693-CECE-73C63F571B36}"/>
          </ac:spMkLst>
        </pc:spChg>
        <pc:spChg chg="add mod">
          <ac:chgData name="Marzena Beczek" userId="36f61e726fd63615" providerId="LiveId" clId="{4DBA855F-BBA3-403E-AE10-947767B92D88}" dt="2026-03-08T21:50:51.709" v="1543" actId="20577"/>
          <ac:spMkLst>
            <pc:docMk/>
            <pc:sldMk cId="0" sldId="265"/>
            <ac:spMk id="11" creationId="{79F981A3-5901-6B8A-183B-E135AE860F30}"/>
          </ac:spMkLst>
        </pc:spChg>
        <pc:spChg chg="add mod">
          <ac:chgData name="Marzena Beczek" userId="36f61e726fd63615" providerId="LiveId" clId="{4DBA855F-BBA3-403E-AE10-947767B92D88}" dt="2026-03-08T11:31:38.144" v="981" actId="1076"/>
          <ac:spMkLst>
            <pc:docMk/>
            <pc:sldMk cId="0" sldId="265"/>
            <ac:spMk id="12" creationId="{FA0C4B94-9DCC-6441-5005-1A028AA0C75F}"/>
          </ac:spMkLst>
        </pc:spChg>
        <pc:spChg chg="add mod">
          <ac:chgData name="Marzena Beczek" userId="36f61e726fd63615" providerId="LiveId" clId="{4DBA855F-BBA3-403E-AE10-947767B92D88}" dt="2026-03-08T21:20:33.852" v="1320" actId="20577"/>
          <ac:spMkLst>
            <pc:docMk/>
            <pc:sldMk cId="0" sldId="265"/>
            <ac:spMk id="85" creationId="{2A1C79F3-508C-A143-710B-F34CF253B5AB}"/>
          </ac:spMkLst>
        </pc:spChg>
        <pc:cxnChg chg="add mod">
          <ac:chgData name="Marzena Beczek" userId="36f61e726fd63615" providerId="LiveId" clId="{4DBA855F-BBA3-403E-AE10-947767B92D88}" dt="2026-03-07T23:34:54.285" v="699" actId="14100"/>
          <ac:cxnSpMkLst>
            <pc:docMk/>
            <pc:sldMk cId="0" sldId="265"/>
            <ac:cxnSpMk id="14" creationId="{F465BE80-4439-4074-9931-A311554C7B14}"/>
          </ac:cxnSpMkLst>
        </pc:cxnChg>
        <pc:cxnChg chg="add mod">
          <ac:chgData name="Marzena Beczek" userId="36f61e726fd63615" providerId="LiveId" clId="{4DBA855F-BBA3-403E-AE10-947767B92D88}" dt="2026-03-07T23:35:08.212" v="700" actId="14100"/>
          <ac:cxnSpMkLst>
            <pc:docMk/>
            <pc:sldMk cId="0" sldId="265"/>
            <ac:cxnSpMk id="18" creationId="{92081B2A-CF2C-F400-4DCD-3A149C2FC22B}"/>
          </ac:cxnSpMkLst>
        </pc:cxnChg>
        <pc:cxnChg chg="add mod">
          <ac:chgData name="Marzena Beczek" userId="36f61e726fd63615" providerId="LiveId" clId="{4DBA855F-BBA3-403E-AE10-947767B92D88}" dt="2026-03-08T11:35:36.415" v="1001" actId="14100"/>
          <ac:cxnSpMkLst>
            <pc:docMk/>
            <pc:sldMk cId="0" sldId="265"/>
            <ac:cxnSpMk id="24" creationId="{D8874A3D-22B1-52E3-7BD7-ADD01AD80F23}"/>
          </ac:cxnSpMkLst>
        </pc:cxnChg>
        <pc:cxnChg chg="add mod">
          <ac:chgData name="Marzena Beczek" userId="36f61e726fd63615" providerId="LiveId" clId="{4DBA855F-BBA3-403E-AE10-947767B92D88}" dt="2026-03-08T11:35:07.416" v="1000" actId="14100"/>
          <ac:cxnSpMkLst>
            <pc:docMk/>
            <pc:sldMk cId="0" sldId="265"/>
            <ac:cxnSpMk id="37" creationId="{C053E58D-4CF9-593A-52A0-E926CFC9D808}"/>
          </ac:cxnSpMkLst>
        </pc:cxnChg>
        <pc:cxnChg chg="add mod">
          <ac:chgData name="Marzena Beczek" userId="36f61e726fd63615" providerId="LiveId" clId="{4DBA855F-BBA3-403E-AE10-947767B92D88}" dt="2026-03-08T11:30:35.270" v="978" actId="1076"/>
          <ac:cxnSpMkLst>
            <pc:docMk/>
            <pc:sldMk cId="0" sldId="265"/>
            <ac:cxnSpMk id="40" creationId="{4A371679-A26E-627E-C662-18674CBD6B26}"/>
          </ac:cxnSpMkLst>
        </pc:cxnChg>
        <pc:cxnChg chg="add mod">
          <ac:chgData name="Marzena Beczek" userId="36f61e726fd63615" providerId="LiveId" clId="{4DBA855F-BBA3-403E-AE10-947767B92D88}" dt="2026-03-08T11:28:44.556" v="962" actId="208"/>
          <ac:cxnSpMkLst>
            <pc:docMk/>
            <pc:sldMk cId="0" sldId="265"/>
            <ac:cxnSpMk id="91" creationId="{8A646BCB-82BD-1A94-4C23-3BAE8B38BD30}"/>
          </ac:cxnSpMkLst>
        </pc:cxnChg>
        <pc:cxnChg chg="add mod">
          <ac:chgData name="Marzena Beczek" userId="36f61e726fd63615" providerId="LiveId" clId="{4DBA855F-BBA3-403E-AE10-947767B92D88}" dt="2026-03-08T11:28:52.493" v="963" actId="14100"/>
          <ac:cxnSpMkLst>
            <pc:docMk/>
            <pc:sldMk cId="0" sldId="265"/>
            <ac:cxnSpMk id="93" creationId="{3B909140-1E77-576F-330C-0F77AC77E7CB}"/>
          </ac:cxnSpMkLst>
        </pc:cxnChg>
        <pc:cxnChg chg="add mod">
          <ac:chgData name="Marzena Beczek" userId="36f61e726fd63615" providerId="LiveId" clId="{4DBA855F-BBA3-403E-AE10-947767B92D88}" dt="2026-03-08T11:29:19.890" v="967" actId="208"/>
          <ac:cxnSpMkLst>
            <pc:docMk/>
            <pc:sldMk cId="0" sldId="265"/>
            <ac:cxnSpMk id="95" creationId="{98DE5FD8-68BD-3FD2-9D04-D50C777DC803}"/>
          </ac:cxnSpMkLst>
        </pc:cxnChg>
        <pc:cxnChg chg="add mod">
          <ac:chgData name="Marzena Beczek" userId="36f61e726fd63615" providerId="LiveId" clId="{4DBA855F-BBA3-403E-AE10-947767B92D88}" dt="2026-03-08T11:29:52.781" v="973" actId="208"/>
          <ac:cxnSpMkLst>
            <pc:docMk/>
            <pc:sldMk cId="0" sldId="265"/>
            <ac:cxnSpMk id="101" creationId="{F6DC16BA-32DB-CBC4-35B6-C6E4D6B688DD}"/>
          </ac:cxnSpMkLst>
        </pc:cxnChg>
        <pc:cxnChg chg="add mod">
          <ac:chgData name="Marzena Beczek" userId="36f61e726fd63615" providerId="LiveId" clId="{4DBA855F-BBA3-403E-AE10-947767B92D88}" dt="2026-03-08T11:30:31.671" v="977" actId="208"/>
          <ac:cxnSpMkLst>
            <pc:docMk/>
            <pc:sldMk cId="0" sldId="265"/>
            <ac:cxnSpMk id="103" creationId="{7C1C2179-26F3-509B-02EB-B89A1129BC3D}"/>
          </ac:cxnSpMkLst>
        </pc:cxnChg>
        <pc:cxnChg chg="add mod">
          <ac:chgData name="Marzena Beczek" userId="36f61e726fd63615" providerId="LiveId" clId="{4DBA855F-BBA3-403E-AE10-947767B92D88}" dt="2026-03-08T11:31:43.700" v="983" actId="208"/>
          <ac:cxnSpMkLst>
            <pc:docMk/>
            <pc:sldMk cId="0" sldId="265"/>
            <ac:cxnSpMk id="105" creationId="{6ED34516-AA5A-BEBB-43F7-BD1FA979399D}"/>
          </ac:cxnSpMkLst>
        </pc:cxnChg>
        <pc:cxnChg chg="add mod">
          <ac:chgData name="Marzena Beczek" userId="36f61e726fd63615" providerId="LiveId" clId="{4DBA855F-BBA3-403E-AE10-947767B92D88}" dt="2026-03-08T11:33:51.422" v="997" actId="1076"/>
          <ac:cxnSpMkLst>
            <pc:docMk/>
            <pc:sldMk cId="0" sldId="265"/>
            <ac:cxnSpMk id="111" creationId="{3908AC8C-7094-5B34-D2BA-6279CE24A15A}"/>
          </ac:cxnSpMkLst>
        </pc:cxnChg>
        <pc:cxnChg chg="add mod">
          <ac:chgData name="Marzena Beczek" userId="36f61e726fd63615" providerId="LiveId" clId="{4DBA855F-BBA3-403E-AE10-947767B92D88}" dt="2026-03-08T11:36:09.532" v="1002" actId="14100"/>
          <ac:cxnSpMkLst>
            <pc:docMk/>
            <pc:sldMk cId="0" sldId="265"/>
            <ac:cxnSpMk id="113" creationId="{1DCEF3DD-0A6E-0BD9-33B6-D2ECE0797A72}"/>
          </ac:cxnSpMkLst>
        </pc:cxnChg>
      </pc:sldChg>
      <pc:sldChg chg="addSp modSp mod">
        <pc:chgData name="Marzena Beczek" userId="36f61e726fd63615" providerId="LiveId" clId="{4DBA855F-BBA3-403E-AE10-947767B92D88}" dt="2026-03-15T01:02:27.436" v="1789" actId="20577"/>
        <pc:sldMkLst>
          <pc:docMk/>
          <pc:sldMk cId="0" sldId="266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66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15T01:02:27.436" v="1789" actId="20577"/>
          <ac:spMkLst>
            <pc:docMk/>
            <pc:sldMk cId="0" sldId="266"/>
            <ac:spMk id="3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8T12:08:07.394" v="1199" actId="14100"/>
          <ac:spMkLst>
            <pc:docMk/>
            <pc:sldMk cId="0" sldId="266"/>
            <ac:spMk id="4" creationId="{69A7C1CE-A51E-78C4-BD06-9464FF93FE01}"/>
          </ac:spMkLst>
        </pc:spChg>
      </pc:sldChg>
      <pc:sldChg chg="addSp delSp modSp new mod">
        <pc:chgData name="Marzena Beczek" userId="36f61e726fd63615" providerId="LiveId" clId="{4DBA855F-BBA3-403E-AE10-947767B92D88}" dt="2026-03-15T11:42:46.453" v="1802" actId="114"/>
        <pc:sldMkLst>
          <pc:docMk/>
          <pc:sldMk cId="841499488" sldId="267"/>
        </pc:sldMkLst>
        <pc:spChg chg="mod">
          <ac:chgData name="Marzena Beczek" userId="36f61e726fd63615" providerId="LiveId" clId="{4DBA855F-BBA3-403E-AE10-947767B92D88}" dt="2026-03-08T21:39:21.337" v="1513" actId="113"/>
          <ac:spMkLst>
            <pc:docMk/>
            <pc:sldMk cId="841499488" sldId="267"/>
            <ac:spMk id="2" creationId="{0FBC6FDE-15E4-7690-105B-B7C0D6F6B582}"/>
          </ac:spMkLst>
        </pc:spChg>
        <pc:spChg chg="add del mod">
          <ac:chgData name="Marzena Beczek" userId="36f61e726fd63615" providerId="LiveId" clId="{4DBA855F-BBA3-403E-AE10-947767B92D88}" dt="2026-03-15T11:42:46.453" v="1802" actId="114"/>
          <ac:spMkLst>
            <pc:docMk/>
            <pc:sldMk cId="841499488" sldId="267"/>
            <ac:spMk id="3" creationId="{E27BD8EC-1B7A-F621-E81E-C4D6DEC1D293}"/>
          </ac:spMkLst>
        </pc:spChg>
        <pc:spChg chg="add mod">
          <ac:chgData name="Marzena Beczek" userId="36f61e726fd63615" providerId="LiveId" clId="{4DBA855F-BBA3-403E-AE10-947767B92D88}" dt="2026-03-08T12:08:17.470" v="1201" actId="14100"/>
          <ac:spMkLst>
            <pc:docMk/>
            <pc:sldMk cId="841499488" sldId="267"/>
            <ac:spMk id="10" creationId="{7C6593D8-4591-4A8C-D0A2-3B71F6B78753}"/>
          </ac:spMkLst>
        </pc:spChg>
        <pc:picChg chg="add mod">
          <ac:chgData name="Marzena Beczek" userId="36f61e726fd63615" providerId="LiveId" clId="{4DBA855F-BBA3-403E-AE10-947767B92D88}" dt="2026-03-06T12:29:15.352" v="344" actId="1076"/>
          <ac:picMkLst>
            <pc:docMk/>
            <pc:sldMk cId="841499488" sldId="267"/>
            <ac:picMk id="1026" creationId="{179DEA1A-D893-76F7-2AAC-39408EAB5A5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8CD7E3-FD48-420C-8AAE-5A8F5BFA2F2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255893-FD13-413E-8A3A-2C45A718D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149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255893-FD13-413E-8A3A-2C45A718D44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1942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255893-FD13-413E-8A3A-2C45A718D44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612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255893-FD13-413E-8A3A-2C45A718D44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059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et.co.uk/en-GB/pret-reports" TargetMode="External"/><Relationship Id="rId2" Type="http://schemas.openxmlformats.org/officeDocument/2006/relationships/hyperlink" Target="https://www.pret.co.uk/en-GB/about-pret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hyperlink" Target="https://www.reuters.com/world/uk/pret-takes-749-million-goodwill-hit-due-global-uncertainty-rising-uk-costs-2025-09-0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 sz="3200">
                <a:latin typeface="Arial"/>
              </a:defRPr>
            </a:pPr>
            <a:r>
              <a:rPr sz="2800" b="1" dirty="0">
                <a:solidFill>
                  <a:schemeClr val="tx2">
                    <a:lumMod val="50000"/>
                  </a:schemeClr>
                </a:solidFill>
              </a:rPr>
              <a:t>University of Wales Trinity Saint David</a:t>
            </a:r>
            <a:br>
              <a:rPr lang="pl-PL" sz="2800" b="1" dirty="0">
                <a:solidFill>
                  <a:schemeClr val="tx2">
                    <a:lumMod val="50000"/>
                  </a:schemeClr>
                </a:solidFill>
              </a:rPr>
            </a:br>
            <a:endParaRPr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018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dirty="0"/>
          </a:p>
          <a:p>
            <a:pPr>
              <a:defRPr sz="2400">
                <a:latin typeface="Arial"/>
              </a:defRPr>
            </a:pPr>
            <a:r>
              <a:rPr sz="2400" dirty="0"/>
              <a:t>Understanding Organisational Structure and Culture (LCBB4009</a:t>
            </a:r>
            <a:r>
              <a:rPr lang="pl-PL" sz="2400" dirty="0"/>
              <a:t>-</a:t>
            </a:r>
            <a:r>
              <a:rPr sz="2400" dirty="0"/>
              <a:t>LON)</a:t>
            </a:r>
          </a:p>
          <a:p>
            <a:pPr>
              <a:defRPr sz="2400">
                <a:latin typeface="Arial"/>
              </a:defRPr>
            </a:pPr>
            <a:r>
              <a:rPr sz="2400" dirty="0"/>
              <a:t>Lecturer: Dr Said Usman</a:t>
            </a:r>
          </a:p>
          <a:p>
            <a:pPr>
              <a:defRPr sz="2400">
                <a:latin typeface="Arial"/>
              </a:defRPr>
            </a:pPr>
            <a:r>
              <a:rPr sz="2400" b="1" dirty="0"/>
              <a:t>Understanding Organisational Structure at Pret A Manger</a:t>
            </a:r>
          </a:p>
          <a:p>
            <a:pPr>
              <a:defRPr sz="2400">
                <a:latin typeface="Arial"/>
              </a:defRPr>
            </a:pPr>
            <a:r>
              <a:rPr sz="2400" dirty="0"/>
              <a:t>Marzena Beczek</a:t>
            </a:r>
          </a:p>
          <a:p>
            <a:pPr>
              <a:defRPr sz="2400">
                <a:latin typeface="Arial"/>
              </a:defRPr>
            </a:pPr>
            <a:r>
              <a:rPr sz="2400" dirty="0"/>
              <a:t>Student Number: 2413128</a:t>
            </a:r>
          </a:p>
          <a:p>
            <a:pPr>
              <a:defRPr sz="2400">
                <a:latin typeface="Arial"/>
              </a:defRPr>
            </a:pPr>
            <a:r>
              <a:rPr sz="2400" dirty="0"/>
              <a:t>Presentation Date: 25 March 2026</a:t>
            </a:r>
            <a:endParaRPr lang="pl-PL" sz="2400" dirty="0"/>
          </a:p>
          <a:p>
            <a:pPr marL="0" indent="0">
              <a:buNone/>
              <a:defRPr sz="2400">
                <a:latin typeface="Arial"/>
              </a:defRPr>
            </a:pPr>
            <a:endParaRPr lang="pl-PL" dirty="0"/>
          </a:p>
          <a:p>
            <a:pPr marL="0" indent="0">
              <a:buNone/>
              <a:defRPr sz="2400">
                <a:latin typeface="Arial"/>
              </a:defRPr>
            </a:pPr>
            <a:endParaRPr lang="pl-PL" dirty="0"/>
          </a:p>
          <a:p>
            <a:pPr marL="0" indent="0">
              <a:buNone/>
              <a:defRPr sz="2400">
                <a:latin typeface="Arial"/>
              </a:defRPr>
            </a:pP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29800E-E0AB-F055-9383-4E8A3F8A9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6325" y="998480"/>
            <a:ext cx="1524213" cy="41915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 sz="3200">
                <a:latin typeface="Arial"/>
              </a:defRPr>
            </a:pPr>
            <a:r>
              <a:rPr sz="3200" b="1" dirty="0">
                <a:solidFill>
                  <a:schemeClr val="tx2">
                    <a:lumMod val="50000"/>
                  </a:schemeClr>
                </a:solidFill>
              </a:rP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Introduction to organisational structure in a business context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Explanation of key structural models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Application of functional, divisional and matrix structures to Pret A Manger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Comparison of the three structural approaches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Final evaluation and conclusion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38A7C-1623-8404-25C1-DED601DC6F5E}"/>
              </a:ext>
            </a:extLst>
          </p:cNvPr>
          <p:cNvSpPr/>
          <p:nvPr/>
        </p:nvSpPr>
        <p:spPr>
          <a:xfrm>
            <a:off x="0" y="6126163"/>
            <a:ext cx="9144000" cy="73183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lang="en-GB" b="1" noProof="0" dirty="0">
                <a:solidFill>
                  <a:schemeClr val="tx2">
                    <a:lumMod val="50000"/>
                  </a:schemeClr>
                </a:solidFill>
              </a:rPr>
              <a:t>Organisational Structure: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Organisational structure explains how tasks and roles are organised in a company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It defines reporting relationships between employees and managers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It shows levels of authority and responsibility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Organisational structure provides a framework for coordination (Mullins and Rees, 2023)</a:t>
            </a:r>
          </a:p>
          <a:p>
            <a:pPr marL="0" indent="0">
              <a:buNone/>
              <a:defRPr sz="2400">
                <a:latin typeface="Arial"/>
              </a:defRPr>
            </a:pPr>
            <a:endParaRPr lang="en-GB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9F121F9-BD26-6744-507E-5B01D7C4F36A}"/>
              </a:ext>
            </a:extLst>
          </p:cNvPr>
          <p:cNvSpPr/>
          <p:nvPr/>
        </p:nvSpPr>
        <p:spPr>
          <a:xfrm>
            <a:off x="0" y="6126163"/>
            <a:ext cx="9144000" cy="73183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Importance of Organisational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7524"/>
            <a:ext cx="8229600" cy="4618639"/>
          </a:xfrm>
        </p:spPr>
        <p:txBody>
          <a:bodyPr/>
          <a:lstStyle/>
          <a:p>
            <a:pPr marL="0" indent="0">
              <a:buNone/>
            </a:pPr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Supports clear communication within the organisation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Defines</a:t>
            </a:r>
            <a:r>
              <a:rPr lang="pl-PL" noProof="0"/>
              <a:t> the</a:t>
            </a:r>
            <a:r>
              <a:rPr lang="en-GB" noProof="0" dirty="0"/>
              <a:t> roles and responsibilities of employees and managers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Improves coordination between departments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Helps </a:t>
            </a:r>
            <a:r>
              <a:rPr lang="pl-PL" noProof="0" dirty="0"/>
              <a:t>the</a:t>
            </a:r>
            <a:r>
              <a:rPr lang="en-GB" noProof="0" dirty="0"/>
              <a:t> decision-making processes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Increases organisational efficiency and performance </a:t>
            </a:r>
            <a:r>
              <a:rPr lang="en-GB" sz="2000" noProof="0" dirty="0"/>
              <a:t>(Daft, 2021)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660463B-F9ED-E545-5C4A-B4B1C4943952}"/>
              </a:ext>
            </a:extLst>
          </p:cNvPr>
          <p:cNvSpPr/>
          <p:nvPr/>
        </p:nvSpPr>
        <p:spPr>
          <a:xfrm>
            <a:off x="0" y="6215448"/>
            <a:ext cx="9144000" cy="64255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Functional Organisational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9178"/>
            <a:ext cx="8229600" cy="5210058"/>
          </a:xfrm>
        </p:spPr>
        <p:txBody>
          <a:bodyPr/>
          <a:lstStyle/>
          <a:p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Functional structure divides the organisation into specialised departments based on key business functions</a:t>
            </a:r>
            <a:r>
              <a:rPr lang="pl-PL" noProof="0"/>
              <a:t> (Daft, 2021)</a:t>
            </a:r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Each department focuses on a specific area such as HR, marketing, finance and operations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This structure improves expertise, efficiency and coordination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In Pret A Manger, head office functions support store operations across locations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411976B-DA3C-F0D5-CA93-63E959BC3286}"/>
              </a:ext>
            </a:extLst>
          </p:cNvPr>
          <p:cNvSpPr/>
          <p:nvPr/>
        </p:nvSpPr>
        <p:spPr>
          <a:xfrm>
            <a:off x="1" y="6690732"/>
            <a:ext cx="9144000" cy="16726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Graphic 6" descr="Flowchart outline">
            <a:extLst>
              <a:ext uri="{FF2B5EF4-FFF2-40B4-BE49-F238E27FC236}">
                <a16:creationId xmlns:a16="http://schemas.microsoft.com/office/drawing/2014/main" id="{70B3DA6D-670A-1AE8-9A49-5F6A28700B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36376" y="4847240"/>
            <a:ext cx="1278923" cy="173612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2EB7F75-6E27-4634-F802-16635E039766}"/>
              </a:ext>
            </a:extLst>
          </p:cNvPr>
          <p:cNvSpPr/>
          <p:nvPr/>
        </p:nvSpPr>
        <p:spPr>
          <a:xfrm>
            <a:off x="0" y="6690732"/>
            <a:ext cx="9144000" cy="16726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3613" y="274320"/>
            <a:ext cx="8356775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Functional Organisational Structure Chart</a:t>
            </a:r>
          </a:p>
        </p:txBody>
      </p:sp>
      <p:sp>
        <p:nvSpPr>
          <p:cNvPr id="3" name="Rectangle 2"/>
          <p:cNvSpPr/>
          <p:nvPr/>
        </p:nvSpPr>
        <p:spPr>
          <a:xfrm>
            <a:off x="3200400" y="1097280"/>
            <a:ext cx="27432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Pret Head Office (CEO)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246888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HR Department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2743200" y="246888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Marketing Department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4846320" y="246888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rPr dirty="0"/>
              <a:t>Operations Department</a:t>
            </a:r>
          </a:p>
        </p:txBody>
      </p:sp>
      <p:sp>
        <p:nvSpPr>
          <p:cNvPr id="7" name="Rectangle 6"/>
          <p:cNvSpPr/>
          <p:nvPr/>
        </p:nvSpPr>
        <p:spPr>
          <a:xfrm>
            <a:off x="6949440" y="246888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rPr dirty="0"/>
              <a:t>Finance Department</a:t>
            </a:r>
          </a:p>
        </p:txBody>
      </p:sp>
      <p:sp>
        <p:nvSpPr>
          <p:cNvPr id="8" name="Rectangle 7"/>
          <p:cNvSpPr/>
          <p:nvPr/>
        </p:nvSpPr>
        <p:spPr>
          <a:xfrm>
            <a:off x="640080" y="393192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HR Staff</a:t>
            </a:r>
          </a:p>
        </p:txBody>
      </p:sp>
      <p:sp>
        <p:nvSpPr>
          <p:cNvPr id="9" name="Rectangle 8"/>
          <p:cNvSpPr/>
          <p:nvPr/>
        </p:nvSpPr>
        <p:spPr>
          <a:xfrm>
            <a:off x="2743200" y="393192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Marketing Team</a:t>
            </a:r>
          </a:p>
        </p:txBody>
      </p:sp>
      <p:sp>
        <p:nvSpPr>
          <p:cNvPr id="10" name="Rectangle 9"/>
          <p:cNvSpPr/>
          <p:nvPr/>
        </p:nvSpPr>
        <p:spPr>
          <a:xfrm>
            <a:off x="4846320" y="393192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Operations Managers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949440" y="393192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Finance Team</a:t>
            </a:r>
          </a:p>
        </p:txBody>
      </p:sp>
      <p:cxnSp>
        <p:nvCxnSpPr>
          <p:cNvPr id="12" name="Connector 11"/>
          <p:cNvCxnSpPr/>
          <p:nvPr/>
        </p:nvCxnSpPr>
        <p:spPr>
          <a:xfrm flipH="1">
            <a:off x="0" y="1920240"/>
            <a:ext cx="0" cy="54864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 flipH="1">
            <a:off x="0" y="1920240"/>
            <a:ext cx="0" cy="54864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3"/>
          <p:cNvCxnSpPr/>
          <p:nvPr/>
        </p:nvCxnSpPr>
        <p:spPr>
          <a:xfrm>
            <a:off x="0" y="1920240"/>
            <a:ext cx="0" cy="54864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or 15"/>
          <p:cNvCxnSpPr/>
          <p:nvPr/>
        </p:nvCxnSpPr>
        <p:spPr>
          <a:xfrm>
            <a:off x="0" y="3291840"/>
            <a:ext cx="0" cy="64008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Connector 16"/>
          <p:cNvCxnSpPr/>
          <p:nvPr/>
        </p:nvCxnSpPr>
        <p:spPr>
          <a:xfrm>
            <a:off x="0" y="3291840"/>
            <a:ext cx="0" cy="64008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nector 17"/>
          <p:cNvCxnSpPr/>
          <p:nvPr/>
        </p:nvCxnSpPr>
        <p:spPr>
          <a:xfrm>
            <a:off x="0" y="3291840"/>
            <a:ext cx="0" cy="64008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Connector 18"/>
          <p:cNvCxnSpPr/>
          <p:nvPr/>
        </p:nvCxnSpPr>
        <p:spPr>
          <a:xfrm>
            <a:off x="0" y="3291840"/>
            <a:ext cx="0" cy="64008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A9C137E0-85BE-453E-7AEF-7202CF00D7CE}"/>
              </a:ext>
            </a:extLst>
          </p:cNvPr>
          <p:cNvSpPr/>
          <p:nvPr/>
        </p:nvSpPr>
        <p:spPr>
          <a:xfrm>
            <a:off x="0" y="6771503"/>
            <a:ext cx="9143998" cy="864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77A33AB-B4B6-6631-5BCD-082E7568F107}"/>
              </a:ext>
            </a:extLst>
          </p:cNvPr>
          <p:cNvSpPr txBox="1"/>
          <p:nvPr/>
        </p:nvSpPr>
        <p:spPr>
          <a:xfrm rot="10800000" flipH="1" flipV="1">
            <a:off x="-6" y="5715027"/>
            <a:ext cx="91440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Elements of a functional structure can be observed in Pret’s head office, where activities are grouped by function (e.g., HR, marketing, operations and finance). This supports specialisation and efficient coordination across departments.</a:t>
            </a:r>
          </a:p>
          <a:p>
            <a:r>
              <a:rPr lang="en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Source: Adapted from Robbins and Judge (2019</a:t>
            </a:r>
            <a:r>
              <a:rPr lang="en-GB" noProof="0" dirty="0"/>
              <a:t>).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9F8CED2-C6B7-2362-CEE3-4208B8E525D7}"/>
              </a:ext>
            </a:extLst>
          </p:cNvPr>
          <p:cNvCxnSpPr>
            <a:stCxn id="3" idx="2"/>
          </p:cNvCxnSpPr>
          <p:nvPr/>
        </p:nvCxnSpPr>
        <p:spPr>
          <a:xfrm>
            <a:off x="4572000" y="1920240"/>
            <a:ext cx="0" cy="1873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EE03F02-78B8-5FF6-0B9E-EF209FB72BAE}"/>
              </a:ext>
            </a:extLst>
          </p:cNvPr>
          <p:cNvCxnSpPr/>
          <p:nvPr/>
        </p:nvCxnSpPr>
        <p:spPr>
          <a:xfrm>
            <a:off x="1471961" y="2107580"/>
            <a:ext cx="67018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205EDE3-713A-AA7A-43F4-C5093984E363}"/>
              </a:ext>
            </a:extLst>
          </p:cNvPr>
          <p:cNvCxnSpPr/>
          <p:nvPr/>
        </p:nvCxnSpPr>
        <p:spPr>
          <a:xfrm>
            <a:off x="1471961" y="2107580"/>
            <a:ext cx="0" cy="361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A02E7B4-0122-D421-4457-C75A73E10B32}"/>
              </a:ext>
            </a:extLst>
          </p:cNvPr>
          <p:cNvCxnSpPr/>
          <p:nvPr/>
        </p:nvCxnSpPr>
        <p:spPr>
          <a:xfrm>
            <a:off x="3568390" y="2107580"/>
            <a:ext cx="0" cy="361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8DB192DD-6F32-14BF-F18F-35E17BA6152C}"/>
              </a:ext>
            </a:extLst>
          </p:cNvPr>
          <p:cNvCxnSpPr>
            <a:endCxn id="6" idx="0"/>
          </p:cNvCxnSpPr>
          <p:nvPr/>
        </p:nvCxnSpPr>
        <p:spPr>
          <a:xfrm flipH="1">
            <a:off x="5760720" y="2107580"/>
            <a:ext cx="4460" cy="361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609937D8-32BE-3BC3-D82A-91DE4BFE6707}"/>
              </a:ext>
            </a:extLst>
          </p:cNvPr>
          <p:cNvCxnSpPr/>
          <p:nvPr/>
        </p:nvCxnSpPr>
        <p:spPr>
          <a:xfrm>
            <a:off x="8173844" y="2107580"/>
            <a:ext cx="0" cy="361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A8E7755-E4DB-3FD7-7C91-319D2E86F7B9}"/>
              </a:ext>
            </a:extLst>
          </p:cNvPr>
          <p:cNvCxnSpPr>
            <a:stCxn id="4" idx="2"/>
            <a:endCxn id="8" idx="0"/>
          </p:cNvCxnSpPr>
          <p:nvPr/>
        </p:nvCxnSpPr>
        <p:spPr>
          <a:xfrm>
            <a:off x="1554480" y="3291840"/>
            <a:ext cx="0" cy="64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68B6B52-0DA0-2871-3B44-50E1008FDAF1}"/>
              </a:ext>
            </a:extLst>
          </p:cNvPr>
          <p:cNvCxnSpPr>
            <a:stCxn id="5" idx="2"/>
            <a:endCxn id="9" idx="0"/>
          </p:cNvCxnSpPr>
          <p:nvPr/>
        </p:nvCxnSpPr>
        <p:spPr>
          <a:xfrm>
            <a:off x="3657600" y="3291840"/>
            <a:ext cx="0" cy="64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5F649C41-C1AF-A35D-9ACD-FE755088CE55}"/>
              </a:ext>
            </a:extLst>
          </p:cNvPr>
          <p:cNvCxnSpPr/>
          <p:nvPr/>
        </p:nvCxnSpPr>
        <p:spPr>
          <a:xfrm>
            <a:off x="8147824" y="3291840"/>
            <a:ext cx="0" cy="64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A30B1A41-9972-B68F-657C-1848148E6B59}"/>
              </a:ext>
            </a:extLst>
          </p:cNvPr>
          <p:cNvCxnSpPr/>
          <p:nvPr/>
        </p:nvCxnSpPr>
        <p:spPr>
          <a:xfrm>
            <a:off x="5765180" y="3291840"/>
            <a:ext cx="0" cy="64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57C9221E-E137-32F0-3DBD-2F5FB12A0613}"/>
              </a:ext>
            </a:extLst>
          </p:cNvPr>
          <p:cNvCxnSpPr>
            <a:stCxn id="8" idx="3"/>
            <a:endCxn id="9" idx="1"/>
          </p:cNvCxnSpPr>
          <p:nvPr/>
        </p:nvCxnSpPr>
        <p:spPr>
          <a:xfrm>
            <a:off x="2468880" y="4343400"/>
            <a:ext cx="274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0C4FBF0-7C1D-E532-41D5-3BC049F4CE75}"/>
              </a:ext>
            </a:extLst>
          </p:cNvPr>
          <p:cNvCxnSpPr/>
          <p:nvPr/>
        </p:nvCxnSpPr>
        <p:spPr>
          <a:xfrm>
            <a:off x="6675120" y="4334107"/>
            <a:ext cx="274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CD60840A-1494-E631-7E78-985955A02DFB}"/>
              </a:ext>
            </a:extLst>
          </p:cNvPr>
          <p:cNvCxnSpPr/>
          <p:nvPr/>
        </p:nvCxnSpPr>
        <p:spPr>
          <a:xfrm>
            <a:off x="4572000" y="4343400"/>
            <a:ext cx="274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Divisional Organisational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Divisional structure divides the organisation into units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Units can be based on geographic regions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Each division manages its own operations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Pret uses regional divisions such as UK, US and Europe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372F44D-2DDB-9D84-2339-015691CF1D30}"/>
              </a:ext>
            </a:extLst>
          </p:cNvPr>
          <p:cNvSpPr/>
          <p:nvPr/>
        </p:nvSpPr>
        <p:spPr>
          <a:xfrm flipV="1">
            <a:off x="0" y="6583361"/>
            <a:ext cx="9144000" cy="2375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Graphic 5" descr="Globe outline">
            <a:extLst>
              <a:ext uri="{FF2B5EF4-FFF2-40B4-BE49-F238E27FC236}">
                <a16:creationId xmlns:a16="http://schemas.microsoft.com/office/drawing/2014/main" id="{2CD5F419-16BD-AC28-05D0-236154AEFD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36077" y="4408573"/>
            <a:ext cx="1937222" cy="193722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Divisional Organisational Structure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746" y="5396159"/>
            <a:ext cx="8229600" cy="1049246"/>
          </a:xfrm>
        </p:spPr>
        <p:txBody>
          <a:bodyPr>
            <a:normAutofit fontScale="32500" lnSpcReduction="20000"/>
          </a:bodyPr>
          <a:lstStyle/>
          <a:p>
            <a:endParaRPr lang="en-GB" noProof="0" dirty="0"/>
          </a:p>
          <a:p>
            <a:pPr marL="0" indent="0">
              <a:buNone/>
              <a:defRPr sz="2400">
                <a:latin typeface="Arial"/>
              </a:defRPr>
            </a:pPr>
            <a:r>
              <a:rPr lang="en-GB" sz="4900" noProof="0" dirty="0"/>
              <a:t>Pret operates across multiple locations, so a geographic divisional approach is a suitable way to explain how store operations can be coordinated regionally</a:t>
            </a:r>
            <a:r>
              <a:rPr lang="en-GB" sz="2900" noProof="0" dirty="0"/>
              <a:t>.</a:t>
            </a:r>
          </a:p>
          <a:p>
            <a:pPr marL="0" indent="0">
              <a:buNone/>
              <a:defRPr sz="2400">
                <a:latin typeface="Arial"/>
              </a:defRPr>
            </a:pPr>
            <a:endParaRPr lang="en-GB" sz="2900" noProof="0" dirty="0"/>
          </a:p>
          <a:p>
            <a:pPr marL="0" indent="0">
              <a:buNone/>
              <a:defRPr sz="2400">
                <a:latin typeface="Arial"/>
              </a:defRPr>
            </a:pPr>
            <a:r>
              <a:rPr lang="en-GB" sz="4300" noProof="0" dirty="0"/>
              <a:t>Source: Adapted from Daft (2021)</a:t>
            </a:r>
          </a:p>
          <a:p>
            <a:pPr marL="0" indent="0">
              <a:buNone/>
              <a:defRPr sz="2400">
                <a:latin typeface="Arial"/>
              </a:defRPr>
            </a:pPr>
            <a:endParaRPr lang="en-GB" sz="2200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EE9E795-A822-1071-1DF6-2387A6BB0BA3}"/>
              </a:ext>
            </a:extLst>
          </p:cNvPr>
          <p:cNvSpPr/>
          <p:nvPr/>
        </p:nvSpPr>
        <p:spPr>
          <a:xfrm>
            <a:off x="0" y="6746789"/>
            <a:ext cx="9144000" cy="11121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D14DECC-2442-F03D-FC43-CE45D4AB9184}"/>
              </a:ext>
            </a:extLst>
          </p:cNvPr>
          <p:cNvSpPr/>
          <p:nvPr/>
        </p:nvSpPr>
        <p:spPr>
          <a:xfrm rot="10800000" flipH="1" flipV="1">
            <a:off x="2743200" y="1689409"/>
            <a:ext cx="2308303" cy="563134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Pret Head Office</a:t>
            </a:r>
          </a:p>
          <a:p>
            <a:pPr algn="ctr"/>
            <a:r>
              <a:rPr lang="pl-PL" dirty="0"/>
              <a:t> (CEO)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3952573-EFB1-766A-68C0-06B0202D04C9}"/>
              </a:ext>
            </a:extLst>
          </p:cNvPr>
          <p:cNvSpPr/>
          <p:nvPr/>
        </p:nvSpPr>
        <p:spPr>
          <a:xfrm>
            <a:off x="1037062" y="2667930"/>
            <a:ext cx="1561171" cy="5073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Division (UK)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46D49BB-A89A-5FDD-3A1B-19ADD9FE5C71}"/>
              </a:ext>
            </a:extLst>
          </p:cNvPr>
          <p:cNvSpPr/>
          <p:nvPr/>
        </p:nvSpPr>
        <p:spPr>
          <a:xfrm>
            <a:off x="5460383" y="3676641"/>
            <a:ext cx="1561171" cy="5073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Manager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9EB12E0-5A1E-9479-1EA9-57EB767D657B}"/>
              </a:ext>
            </a:extLst>
          </p:cNvPr>
          <p:cNvSpPr/>
          <p:nvPr/>
        </p:nvSpPr>
        <p:spPr>
          <a:xfrm>
            <a:off x="1037061" y="3631309"/>
            <a:ext cx="1561172" cy="5073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Manager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D13A55-8600-7C24-73A1-B8E635E7E3C8}"/>
              </a:ext>
            </a:extLst>
          </p:cNvPr>
          <p:cNvSpPr/>
          <p:nvPr/>
        </p:nvSpPr>
        <p:spPr>
          <a:xfrm>
            <a:off x="3248722" y="3631309"/>
            <a:ext cx="1561171" cy="5073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Manager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3CC0EF-9239-ADA9-A88B-B7048B15FE1D}"/>
              </a:ext>
            </a:extLst>
          </p:cNvPr>
          <p:cNvSpPr/>
          <p:nvPr/>
        </p:nvSpPr>
        <p:spPr>
          <a:xfrm>
            <a:off x="3178096" y="2667930"/>
            <a:ext cx="1631797" cy="55876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Division (US)</a:t>
            </a: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78CFC15-737B-BEC5-91C0-AF2649CBE56E}"/>
              </a:ext>
            </a:extLst>
          </p:cNvPr>
          <p:cNvSpPr/>
          <p:nvPr/>
        </p:nvSpPr>
        <p:spPr>
          <a:xfrm>
            <a:off x="5460383" y="2667930"/>
            <a:ext cx="1561171" cy="55876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Division (EU)</a:t>
            </a:r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4708517-AD03-27CA-A582-929FCDC20DDA}"/>
              </a:ext>
            </a:extLst>
          </p:cNvPr>
          <p:cNvSpPr/>
          <p:nvPr/>
        </p:nvSpPr>
        <p:spPr>
          <a:xfrm>
            <a:off x="5460383" y="4622912"/>
            <a:ext cx="1903143" cy="41040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Store Managers</a:t>
            </a:r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FA6112A-7A1E-5977-9BA3-10A9BD56F3CA}"/>
              </a:ext>
            </a:extLst>
          </p:cNvPr>
          <p:cNvSpPr/>
          <p:nvPr/>
        </p:nvSpPr>
        <p:spPr>
          <a:xfrm>
            <a:off x="866076" y="4623382"/>
            <a:ext cx="1903142" cy="40993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Store Managers</a:t>
            </a: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93437E3-1815-8717-5B05-C5FCF5709F06}"/>
              </a:ext>
            </a:extLst>
          </p:cNvPr>
          <p:cNvSpPr/>
          <p:nvPr/>
        </p:nvSpPr>
        <p:spPr>
          <a:xfrm>
            <a:off x="3148362" y="4623382"/>
            <a:ext cx="1802779" cy="41453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Store Managers</a:t>
            </a:r>
            <a:endParaRPr lang="en-GB" dirty="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79AAA8B-BA7D-A233-2064-1B5DFB81278A}"/>
              </a:ext>
            </a:extLst>
          </p:cNvPr>
          <p:cNvCxnSpPr>
            <a:stCxn id="6" idx="2"/>
          </p:cNvCxnSpPr>
          <p:nvPr/>
        </p:nvCxnSpPr>
        <p:spPr>
          <a:xfrm flipH="1">
            <a:off x="3897351" y="2252543"/>
            <a:ext cx="1" cy="41538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30FFAD6-08D8-81FD-18CA-3C80963DFF72}"/>
              </a:ext>
            </a:extLst>
          </p:cNvPr>
          <p:cNvCxnSpPr>
            <a:cxnSpLocks/>
          </p:cNvCxnSpPr>
          <p:nvPr/>
        </p:nvCxnSpPr>
        <p:spPr>
          <a:xfrm>
            <a:off x="1817647" y="2460236"/>
            <a:ext cx="442332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B01EDA6-6677-7CD6-C1FA-DE1162112DEB}"/>
              </a:ext>
            </a:extLst>
          </p:cNvPr>
          <p:cNvCxnSpPr>
            <a:endCxn id="7" idx="0"/>
          </p:cNvCxnSpPr>
          <p:nvPr/>
        </p:nvCxnSpPr>
        <p:spPr>
          <a:xfrm>
            <a:off x="1817647" y="2460236"/>
            <a:ext cx="1" cy="20769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151F92A7-1981-B004-082B-9F66E67A1CA6}"/>
              </a:ext>
            </a:extLst>
          </p:cNvPr>
          <p:cNvCxnSpPr>
            <a:stCxn id="7" idx="2"/>
            <a:endCxn id="10" idx="0"/>
          </p:cNvCxnSpPr>
          <p:nvPr/>
        </p:nvCxnSpPr>
        <p:spPr>
          <a:xfrm flipH="1">
            <a:off x="1817647" y="3175310"/>
            <a:ext cx="1" cy="45599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8063DDE-CCB9-7176-510D-D1E6070C6E1F}"/>
              </a:ext>
            </a:extLst>
          </p:cNvPr>
          <p:cNvCxnSpPr/>
          <p:nvPr/>
        </p:nvCxnSpPr>
        <p:spPr>
          <a:xfrm flipH="1">
            <a:off x="6240967" y="3226691"/>
            <a:ext cx="1" cy="45599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9754B40-AA14-2D57-8726-AF328349105D}"/>
              </a:ext>
            </a:extLst>
          </p:cNvPr>
          <p:cNvCxnSpPr>
            <a:cxnSpLocks/>
            <a:stCxn id="12" idx="2"/>
          </p:cNvCxnSpPr>
          <p:nvPr/>
        </p:nvCxnSpPr>
        <p:spPr>
          <a:xfrm flipH="1">
            <a:off x="3992134" y="3226691"/>
            <a:ext cx="1861" cy="43386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B2F96CA6-CC26-D292-3789-A2DD18397266}"/>
              </a:ext>
            </a:extLst>
          </p:cNvPr>
          <p:cNvCxnSpPr>
            <a:cxnSpLocks/>
          </p:cNvCxnSpPr>
          <p:nvPr/>
        </p:nvCxnSpPr>
        <p:spPr>
          <a:xfrm>
            <a:off x="6274883" y="4209049"/>
            <a:ext cx="0" cy="4291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849B2CF6-5B34-BC0B-C758-F3F6D852E707}"/>
              </a:ext>
            </a:extLst>
          </p:cNvPr>
          <p:cNvCxnSpPr/>
          <p:nvPr/>
        </p:nvCxnSpPr>
        <p:spPr>
          <a:xfrm flipH="1">
            <a:off x="4029306" y="4182173"/>
            <a:ext cx="1" cy="45599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B846DFD5-896F-4ED5-B0D9-4458CEB1130A}"/>
              </a:ext>
            </a:extLst>
          </p:cNvPr>
          <p:cNvCxnSpPr/>
          <p:nvPr/>
        </p:nvCxnSpPr>
        <p:spPr>
          <a:xfrm flipH="1">
            <a:off x="1817647" y="4153036"/>
            <a:ext cx="1" cy="45599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25BEC351-1ABB-07BC-302A-662B387B9C1E}"/>
              </a:ext>
            </a:extLst>
          </p:cNvPr>
          <p:cNvCxnSpPr>
            <a:cxnSpLocks/>
            <a:endCxn id="13" idx="0"/>
          </p:cNvCxnSpPr>
          <p:nvPr/>
        </p:nvCxnSpPr>
        <p:spPr>
          <a:xfrm>
            <a:off x="6240967" y="2460236"/>
            <a:ext cx="2" cy="20769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Matrix Organisational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8606"/>
            <a:ext cx="8229600" cy="4927558"/>
          </a:xfrm>
        </p:spPr>
        <p:txBody>
          <a:bodyPr/>
          <a:lstStyle/>
          <a:p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Matrix structure combines functional and divisional structures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Employees report to more than one manager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Improves collaboration across departments and locations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Supports flexibility and project coordination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Example: coordination between Pret Head Office teams and store operations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CDFB59-6080-E59A-5601-32411B7C4AC8}"/>
              </a:ext>
            </a:extLst>
          </p:cNvPr>
          <p:cNvSpPr/>
          <p:nvPr/>
        </p:nvSpPr>
        <p:spPr>
          <a:xfrm>
            <a:off x="0" y="6583362"/>
            <a:ext cx="9144000" cy="27463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Graphic 5" descr="Connections with solid fill">
            <a:extLst>
              <a:ext uri="{FF2B5EF4-FFF2-40B4-BE49-F238E27FC236}">
                <a16:creationId xmlns:a16="http://schemas.microsoft.com/office/drawing/2014/main" id="{B75F2DE1-D5BD-DF83-749F-FAF26CB401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70700" y="4610101"/>
            <a:ext cx="1816100" cy="182776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Matrix Organisational Structure Chart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1E5E19-483D-7ACC-D2BC-6E6A4FCCFAE1}"/>
              </a:ext>
            </a:extLst>
          </p:cNvPr>
          <p:cNvSpPr/>
          <p:nvPr/>
        </p:nvSpPr>
        <p:spPr>
          <a:xfrm>
            <a:off x="0" y="6712651"/>
            <a:ext cx="9144000" cy="12356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4CEE84-633E-0D26-3F59-5C200EAE41E2}"/>
              </a:ext>
            </a:extLst>
          </p:cNvPr>
          <p:cNvSpPr/>
          <p:nvPr/>
        </p:nvSpPr>
        <p:spPr>
          <a:xfrm>
            <a:off x="2810107" y="1439839"/>
            <a:ext cx="2743200" cy="32950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>
                <a:solidFill>
                  <a:schemeClr val="bg1"/>
                </a:solidFill>
              </a:rPr>
              <a:t>Pret</a:t>
            </a:r>
            <a:r>
              <a:rPr lang="pl-PL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pl-PL" dirty="0">
                <a:solidFill>
                  <a:schemeClr val="bg1"/>
                </a:solidFill>
              </a:rPr>
              <a:t>Head</a:t>
            </a:r>
            <a:r>
              <a:rPr lang="pl-PL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pl-PL" dirty="0">
                <a:solidFill>
                  <a:schemeClr val="bg1"/>
                </a:solidFill>
              </a:rPr>
              <a:t>Office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C381C2C-BD14-9E1A-7386-79602C06475F}"/>
              </a:ext>
            </a:extLst>
          </p:cNvPr>
          <p:cNvSpPr/>
          <p:nvPr/>
        </p:nvSpPr>
        <p:spPr>
          <a:xfrm>
            <a:off x="2810107" y="2150335"/>
            <a:ext cx="2743200" cy="32950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UK Operations Director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2E57C0-E708-13A5-EDDD-14EC7429BEA1}"/>
              </a:ext>
            </a:extLst>
          </p:cNvPr>
          <p:cNvSpPr/>
          <p:nvPr/>
        </p:nvSpPr>
        <p:spPr>
          <a:xfrm>
            <a:off x="2854712" y="2886073"/>
            <a:ext cx="2698595" cy="32950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Pret Store Manager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9217CF-C374-0693-CECE-73C63F571B36}"/>
              </a:ext>
            </a:extLst>
          </p:cNvPr>
          <p:cNvSpPr/>
          <p:nvPr/>
        </p:nvSpPr>
        <p:spPr>
          <a:xfrm>
            <a:off x="345687" y="3822256"/>
            <a:ext cx="2189357" cy="60934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Manager (London)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981A3-5901-6B8A-183B-E135AE860F30}"/>
              </a:ext>
            </a:extLst>
          </p:cNvPr>
          <p:cNvSpPr/>
          <p:nvPr/>
        </p:nvSpPr>
        <p:spPr>
          <a:xfrm>
            <a:off x="5652739" y="3910542"/>
            <a:ext cx="2732048" cy="60934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Project Manager </a:t>
            </a:r>
          </a:p>
          <a:p>
            <a:pPr algn="ctr"/>
            <a:r>
              <a:rPr lang="pl-PL" dirty="0"/>
              <a:t>(New Store Opening)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0C4B94-9DCC-6441-5005-1A028AA0C75F}"/>
              </a:ext>
            </a:extLst>
          </p:cNvPr>
          <p:cNvSpPr/>
          <p:nvPr/>
        </p:nvSpPr>
        <p:spPr>
          <a:xfrm>
            <a:off x="2821258" y="4998405"/>
            <a:ext cx="2698594" cy="32950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Pret Shop Team</a:t>
            </a:r>
            <a:endParaRPr lang="en-GB" dirty="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465BE80-4439-4074-9931-A311554C7B14}"/>
              </a:ext>
            </a:extLst>
          </p:cNvPr>
          <p:cNvCxnSpPr>
            <a:cxnSpLocks/>
            <a:endCxn id="9" idx="0"/>
          </p:cNvCxnSpPr>
          <p:nvPr/>
        </p:nvCxnSpPr>
        <p:spPr>
          <a:xfrm>
            <a:off x="4204010" y="2562007"/>
            <a:ext cx="0" cy="3240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2081B2A-CF2C-F400-4DCD-3A149C2FC22B}"/>
              </a:ext>
            </a:extLst>
          </p:cNvPr>
          <p:cNvCxnSpPr>
            <a:cxnSpLocks/>
            <a:stCxn id="7" idx="2"/>
          </p:cNvCxnSpPr>
          <p:nvPr/>
        </p:nvCxnSpPr>
        <p:spPr>
          <a:xfrm>
            <a:off x="4181707" y="1769347"/>
            <a:ext cx="7433" cy="4046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D8874A3D-22B1-52E3-7BD7-ADD01AD80F23}"/>
              </a:ext>
            </a:extLst>
          </p:cNvPr>
          <p:cNvCxnSpPr>
            <a:cxnSpLocks/>
            <a:endCxn id="11" idx="1"/>
          </p:cNvCxnSpPr>
          <p:nvPr/>
        </p:nvCxnSpPr>
        <p:spPr>
          <a:xfrm>
            <a:off x="2514600" y="4184787"/>
            <a:ext cx="3138139" cy="3042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C053E58D-4CF9-593A-52A0-E926CFC9D808}"/>
              </a:ext>
            </a:extLst>
          </p:cNvPr>
          <p:cNvCxnSpPr>
            <a:cxnSpLocks/>
            <a:endCxn id="12" idx="0"/>
          </p:cNvCxnSpPr>
          <p:nvPr/>
        </p:nvCxnSpPr>
        <p:spPr>
          <a:xfrm>
            <a:off x="4155685" y="4198879"/>
            <a:ext cx="14870" cy="7995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4A371679-A26E-627E-C662-18674CBD6B26}"/>
              </a:ext>
            </a:extLst>
          </p:cNvPr>
          <p:cNvCxnSpPr>
            <a:cxnSpLocks/>
          </p:cNvCxnSpPr>
          <p:nvPr/>
        </p:nvCxnSpPr>
        <p:spPr>
          <a:xfrm>
            <a:off x="4196575" y="5435606"/>
            <a:ext cx="0" cy="2699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5" name="TextBox 84">
            <a:extLst>
              <a:ext uri="{FF2B5EF4-FFF2-40B4-BE49-F238E27FC236}">
                <a16:creationId xmlns:a16="http://schemas.microsoft.com/office/drawing/2014/main" id="{2A1C79F3-508C-A143-710B-F34CF253B5AB}"/>
              </a:ext>
            </a:extLst>
          </p:cNvPr>
          <p:cNvSpPr txBox="1"/>
          <p:nvPr/>
        </p:nvSpPr>
        <p:spPr>
          <a:xfrm>
            <a:off x="-69273" y="5611321"/>
            <a:ext cx="91439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Elements of matrix coordination can be observed when store managers work with both regional and project managers. This creates multiple reporting lines and supports cross-functional collaboration.</a:t>
            </a:r>
            <a:endParaRPr lang="pl-PL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l-PL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Source: Adapted from Robbins and Judge (2019).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8A646BCB-82BD-1A94-4C23-3BAE8B38BD30}"/>
              </a:ext>
            </a:extLst>
          </p:cNvPr>
          <p:cNvCxnSpPr>
            <a:stCxn id="9" idx="2"/>
          </p:cNvCxnSpPr>
          <p:nvPr/>
        </p:nvCxnSpPr>
        <p:spPr>
          <a:xfrm>
            <a:off x="4204010" y="3215581"/>
            <a:ext cx="0" cy="297053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3B909140-1E77-576F-330C-0F77AC77E7CB}"/>
              </a:ext>
            </a:extLst>
          </p:cNvPr>
          <p:cNvCxnSpPr>
            <a:cxnSpLocks/>
          </p:cNvCxnSpPr>
          <p:nvPr/>
        </p:nvCxnSpPr>
        <p:spPr>
          <a:xfrm>
            <a:off x="1344650" y="3463141"/>
            <a:ext cx="5674113" cy="2960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95" name="Straight Arrow Connector 94">
            <a:extLst>
              <a:ext uri="{FF2B5EF4-FFF2-40B4-BE49-F238E27FC236}">
                <a16:creationId xmlns:a16="http://schemas.microsoft.com/office/drawing/2014/main" id="{98DE5FD8-68BD-3FD2-9D04-D50C777DC803}"/>
              </a:ext>
            </a:extLst>
          </p:cNvPr>
          <p:cNvCxnSpPr/>
          <p:nvPr/>
        </p:nvCxnSpPr>
        <p:spPr>
          <a:xfrm>
            <a:off x="1344650" y="3463141"/>
            <a:ext cx="0" cy="321093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01" name="Straight Arrow Connector 100">
            <a:extLst>
              <a:ext uri="{FF2B5EF4-FFF2-40B4-BE49-F238E27FC236}">
                <a16:creationId xmlns:a16="http://schemas.microsoft.com/office/drawing/2014/main" id="{F6DC16BA-32DB-CBC4-35B6-C6E4D6B688DD}"/>
              </a:ext>
            </a:extLst>
          </p:cNvPr>
          <p:cNvCxnSpPr/>
          <p:nvPr/>
        </p:nvCxnSpPr>
        <p:spPr>
          <a:xfrm>
            <a:off x="7018763" y="3512634"/>
            <a:ext cx="0" cy="309622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03" name="Straight Connector 102">
            <a:extLst>
              <a:ext uri="{FF2B5EF4-FFF2-40B4-BE49-F238E27FC236}">
                <a16:creationId xmlns:a16="http://schemas.microsoft.com/office/drawing/2014/main" id="{7C1C2179-26F3-509B-02EB-B89A1129BC3D}"/>
              </a:ext>
            </a:extLst>
          </p:cNvPr>
          <p:cNvCxnSpPr>
            <a:stCxn id="10" idx="2"/>
          </p:cNvCxnSpPr>
          <p:nvPr/>
        </p:nvCxnSpPr>
        <p:spPr>
          <a:xfrm flipH="1">
            <a:off x="1440365" y="4431601"/>
            <a:ext cx="1" cy="742565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6ED34516-AA5A-BEBB-43F7-BD1FA979399D}"/>
              </a:ext>
            </a:extLst>
          </p:cNvPr>
          <p:cNvCxnSpPr/>
          <p:nvPr/>
        </p:nvCxnSpPr>
        <p:spPr>
          <a:xfrm>
            <a:off x="1440366" y="5174166"/>
            <a:ext cx="1269380" cy="12375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11" name="Straight Connector 110">
            <a:extLst>
              <a:ext uri="{FF2B5EF4-FFF2-40B4-BE49-F238E27FC236}">
                <a16:creationId xmlns:a16="http://schemas.microsoft.com/office/drawing/2014/main" id="{3908AC8C-7094-5B34-D2BA-6279CE24A15A}"/>
              </a:ext>
            </a:extLst>
          </p:cNvPr>
          <p:cNvCxnSpPr>
            <a:stCxn id="11" idx="2"/>
          </p:cNvCxnSpPr>
          <p:nvPr/>
        </p:nvCxnSpPr>
        <p:spPr>
          <a:xfrm>
            <a:off x="7018763" y="4519887"/>
            <a:ext cx="0" cy="636361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13" name="Straight Arrow Connector 112">
            <a:extLst>
              <a:ext uri="{FF2B5EF4-FFF2-40B4-BE49-F238E27FC236}">
                <a16:creationId xmlns:a16="http://schemas.microsoft.com/office/drawing/2014/main" id="{1DCEF3DD-0A6E-0BD9-33B6-D2ECE0797A72}"/>
              </a:ext>
            </a:extLst>
          </p:cNvPr>
          <p:cNvCxnSpPr>
            <a:cxnSpLocks/>
            <a:endCxn id="12" idx="3"/>
          </p:cNvCxnSpPr>
          <p:nvPr/>
        </p:nvCxnSpPr>
        <p:spPr>
          <a:xfrm flipH="1" flipV="1">
            <a:off x="5519852" y="5163160"/>
            <a:ext cx="1498911" cy="11006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Conclusion and Comparison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059363"/>
          </a:xfrm>
        </p:spPr>
        <p:txBody>
          <a:bodyPr>
            <a:normAutofit lnSpcReduction="10000"/>
          </a:bodyPr>
          <a:lstStyle/>
          <a:p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Different organisational structures influence how organisations coordinate activities and manage employees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Functional structure improves specialisation and efficiency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Divisional structure increases flexibility across store operations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Matrix structure supports coordination between teams</a:t>
            </a:r>
            <a:r>
              <a:rPr lang="pl-PL" noProof="0" dirty="0"/>
              <a:t>.</a:t>
            </a:r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Pret A Manger </a:t>
            </a:r>
            <a:r>
              <a:rPr lang="pl-PL" noProof="0" dirty="0"/>
              <a:t>demonstrates</a:t>
            </a:r>
            <a:r>
              <a:rPr lang="en-GB" noProof="0" dirty="0"/>
              <a:t> elements of multiple organisational structures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Divisional</a:t>
            </a:r>
            <a:r>
              <a:rPr lang="pl-PL" noProof="0" dirty="0"/>
              <a:t> structure appears most suitable for Pret A Manger because it operates in different regions</a:t>
            </a:r>
            <a:endParaRPr lang="en-GB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9A7C1CE-A51E-78C4-BD06-9464FF93FE01}"/>
              </a:ext>
            </a:extLst>
          </p:cNvPr>
          <p:cNvSpPr/>
          <p:nvPr/>
        </p:nvSpPr>
        <p:spPr>
          <a:xfrm>
            <a:off x="0" y="6679580"/>
            <a:ext cx="9144000" cy="1784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C6FDE-15E4-7690-105B-B7C0D6F6B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b="1" dirty="0"/>
              <a:t>References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BD8EC-1B7A-F621-E81E-C4D6DEC1D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57399"/>
            <a:ext cx="8229600" cy="452596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Daft, R.L. (2021)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Organi</a:t>
            </a:r>
            <a:r>
              <a:rPr lang="pl-PL" sz="3400" i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ation theory and design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13th edn. Boston: Cengage Learning.</a:t>
            </a: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Handy, C. (1993)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organisations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4th edn. London: Penguin.</a:t>
            </a: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Mintzberg, H. (1983)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Structure in fives: Designing effective organisations.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Englewood Cliffs, NJ: Prentice-Hall.</a:t>
            </a: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Mullins, L.J. and Rees, G. (2023)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Management and organisational behaviour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13th edn. Harlow: Pearson.</a:t>
            </a: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Pret A Manger (2024)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About Pret A Manger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https://www.pret.co.uk/en-GB/about-pret</a:t>
            </a:r>
            <a:r>
              <a:rPr lang="pl-PL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Pret A Manger (2024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) Pret reports and company information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endParaRPr lang="pl-PL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https://www.pret.co.uk/en-GB/pret-reports</a:t>
            </a:r>
            <a:r>
              <a:rPr lang="pl-PL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Reuters (2025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) Pret takes $749 million goodwill hit due to global uncertainty and rising UK costs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lang="pl-PL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https://www.reuters.com/world/uk/pret-takes-749-million-goodwill-hit-due-global-uncertainty-rising-uk-costs-2025-09-08/</a:t>
            </a:r>
            <a:r>
              <a:rPr lang="pl-PL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 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Robbins, S.P. and Judge, T.A. (2019)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Organizational behavior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18th edn. Harlow: Pearson.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6" name="Picture 2" descr="R.5d632160074b718629cb6e34208d9f83 (2400×2400)">
            <a:extLst>
              <a:ext uri="{FF2B5EF4-FFF2-40B4-BE49-F238E27FC236}">
                <a16:creationId xmlns:a16="http://schemas.microsoft.com/office/drawing/2014/main" id="{179DEA1A-D893-76F7-2AAC-39408EAB5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02790"/>
            <a:ext cx="1106129" cy="1106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C6593D8-4591-4A8C-D0A2-3B71F6B78753}"/>
              </a:ext>
            </a:extLst>
          </p:cNvPr>
          <p:cNvSpPr/>
          <p:nvPr/>
        </p:nvSpPr>
        <p:spPr>
          <a:xfrm>
            <a:off x="0" y="6679580"/>
            <a:ext cx="9144000" cy="17841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4994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9775</TotalTime>
  <Words>795</Words>
  <Application>Microsoft Office PowerPoint</Application>
  <PresentationFormat>On-screen Show (4:3)</PresentationFormat>
  <Paragraphs>109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Calibri</vt:lpstr>
      <vt:lpstr>Office Theme</vt:lpstr>
      <vt:lpstr>University of Wales Trinity Saint David </vt:lpstr>
      <vt:lpstr>Presentation Overview</vt:lpstr>
      <vt:lpstr>Organisational Structure: Definition</vt:lpstr>
      <vt:lpstr>Importance of Organisational Structure</vt:lpstr>
      <vt:lpstr>Functional Organisational Structure</vt:lpstr>
      <vt:lpstr>PowerPoint Presentation</vt:lpstr>
      <vt:lpstr>Divisional Organisational Structure</vt:lpstr>
      <vt:lpstr>Divisional Organisational Structure Chart</vt:lpstr>
      <vt:lpstr>Matrix Organisational Structure</vt:lpstr>
      <vt:lpstr>Matrix Organisational Structure Chart</vt:lpstr>
      <vt:lpstr>Conclusion and Comparison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Marzena Beczek</dc:creator>
  <cp:keywords/>
  <dc:description>generated using python-pptx</dc:description>
  <cp:lastModifiedBy>Marzena Beczek</cp:lastModifiedBy>
  <cp:revision>2</cp:revision>
  <dcterms:created xsi:type="dcterms:W3CDTF">2013-01-27T09:14:16Z</dcterms:created>
  <dcterms:modified xsi:type="dcterms:W3CDTF">2026-03-15T23:18:58Z</dcterms:modified>
  <cp:category/>
</cp:coreProperties>
</file>