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8" r:id="rId1"/>
  </p:sldMasterIdLst>
  <p:notesMasterIdLst>
    <p:notesMasterId r:id="rId12"/>
  </p:notesMasterIdLst>
  <p:sldIdLst>
    <p:sldId id="256" r:id="rId2"/>
    <p:sldId id="282" r:id="rId3"/>
    <p:sldId id="258" r:id="rId4"/>
    <p:sldId id="259" r:id="rId5"/>
    <p:sldId id="260" r:id="rId6"/>
    <p:sldId id="263" r:id="rId7"/>
    <p:sldId id="262" r:id="rId8"/>
    <p:sldId id="281" r:id="rId9"/>
    <p:sldId id="273" r:id="rId10"/>
    <p:sldId id="280" r:id="rId11"/>
  </p:sldIdLst>
  <p:sldSz cx="9144000" cy="5143500" type="screen16x9"/>
  <p:notesSz cx="6858000" cy="9144000"/>
  <p:embeddedFontLst>
    <p:embeddedFont>
      <p:font typeface="Barlow" charset="0"/>
      <p:regular r:id="rId13"/>
      <p:bold r:id="rId14"/>
      <p:italic r:id="rId15"/>
      <p:boldItalic r:id="rId16"/>
    </p:embeddedFont>
    <p:embeddedFont>
      <p:font typeface="Barlow Medium" charset="0"/>
      <p:regular r:id="rId17"/>
      <p:bold r:id="rId18"/>
      <p:italic r:id="rId19"/>
      <p:boldItalic r:id="rId20"/>
    </p:embeddedFont>
    <p:embeddedFont>
      <p:font typeface="Calibri" pitchFamily="34" charset="0"/>
      <p:regular r:id="rId21"/>
      <p:bold r:id="rId22"/>
      <p:italic r:id="rId23"/>
      <p:boldItalic r:id="rId24"/>
    </p:embeddedFont>
    <p:embeddedFont>
      <p:font typeface="Georgia" pitchFamily="18" charset="0"/>
      <p:regular r:id="rId25"/>
      <p:bold r:id="rId26"/>
      <p:italic r:id="rId27"/>
      <p:boldItalic r:id="rId28"/>
    </p:embeddedFont>
    <p:embeddedFont>
      <p:font typeface="Bahnschrift" pitchFamily="34" charset="0"/>
      <p:regular r:id="rId29"/>
      <p:bold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65326" autoAdjust="0"/>
  </p:normalViewPr>
  <p:slideViewPr>
    <p:cSldViewPr snapToGrid="0">
      <p:cViewPr>
        <p:scale>
          <a:sx n="85" d="100"/>
          <a:sy n="85" d="100"/>
        </p:scale>
        <p:origin x="-1524" y="-966"/>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font" Target="fonts/font14.fntdata"/><Relationship Id="rId3" Type="http://schemas.openxmlformats.org/officeDocument/2006/relationships/slide" Target="slides/slide2.xml"/><Relationship Id="rId21" Type="http://schemas.openxmlformats.org/officeDocument/2006/relationships/font" Target="fonts/font9.fntdata"/><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font" Target="fonts/font13.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29" Type="http://schemas.openxmlformats.org/officeDocument/2006/relationships/font" Target="fonts/font1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2.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font" Target="fonts/font11.fntdata"/><Relationship Id="rId28" Type="http://schemas.openxmlformats.org/officeDocument/2006/relationships/font" Target="fonts/font16.fntdata"/><Relationship Id="rId10" Type="http://schemas.openxmlformats.org/officeDocument/2006/relationships/slide" Target="slides/slide9.xml"/><Relationship Id="rId19" Type="http://schemas.openxmlformats.org/officeDocument/2006/relationships/font" Target="fonts/font7.fntdata"/><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openxmlformats.org/officeDocument/2006/relationships/font" Target="fonts/font15.fntdata"/><Relationship Id="rId30" Type="http://schemas.openxmlformats.org/officeDocument/2006/relationships/font" Target="fonts/font18.fntdata"/><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extLst>
      <p:ext uri="{BB962C8B-B14F-4D97-AF65-F5344CB8AC3E}">
        <p14:creationId xmlns:p14="http://schemas.microsoft.com/office/powerpoint/2010/main" val="1894087555"/>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fb87c9a92b_0_7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57" name="Google Shape;57;gfb87c9a92b_0_7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gfb87c9a92b_0_7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57" name="Google Shape;57;gfb87c9a92b_0_7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955720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fb87c9a92b_0_8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1. Introduction</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3200" b="0" i="0" dirty="0">
                <a:solidFill>
                  <a:srgbClr val="4D5156"/>
                </a:solidFill>
                <a:effectLst/>
                <a:latin typeface="arial" panose="020B0604020202020204" pitchFamily="34" charset="0"/>
              </a:rPr>
              <a:t>The Ritz-Carlton Hotel Company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is not only recognised as one of the most reputable hospitality firms in the world, but it is also regarded as one of the most well-known companies that are active within its industry. Both of these accolades are attributable to the company's global presence. </a:t>
            </a:r>
            <a:r>
              <a:rPr lang="en-US" sz="1800" dirty="0"/>
              <a:t>The company is responsible for the management of </a:t>
            </a:r>
            <a:r>
              <a:rPr lang="en-GB" sz="1800" dirty="0"/>
              <a:t>108 luxury hotels and resorts in 30 countries and territories with 29,158 rooms, in addition to 46 hotels with 8,755 rooms planned for the future.</a:t>
            </a:r>
            <a:r>
              <a:rPr lang="en-GB" sz="1800" kern="100" dirty="0">
                <a:effectLst/>
                <a:latin typeface="Times New Roman" panose="02020603050405020304" pitchFamily="18"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Chevy Chase Manor, Chevy Chase, Maryland, United States is the location of the company's headquarters, and the company is widely regarded as the industry frontrunner in terms of the supply of hotel services and experiences to customers located in a variety of countries all over the world. Customers can be found in a variety of countries because the company has locations all over the world. Maryland, United States is home to the headquarters of the corporation. Customers who are travelling, whether for business, for pleasure, or as part of a group, make up the great bulk of </a:t>
            </a:r>
            <a:r>
              <a:rPr lang="en-US" sz="1800" b="0" i="0" dirty="0">
                <a:solidFill>
                  <a:srgbClr val="4D5156"/>
                </a:solidFill>
                <a:effectLst/>
                <a:latin typeface="arial" panose="020B0604020202020204" pitchFamily="34" charset="0"/>
              </a:rPr>
              <a:t>The Ritz-Carlton Hotel Company</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 clientele </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Barsky, 2012)</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These customers may be travelling alone or as part of a larger group. It's possible that these customers are travelling on their vacation by themselves or with a group of buddies. It is vital to take into consideration the role that guest services play as well as the duties that they carry out in order to guarantee that the individual receiving the service will have an experience that is both delightful and unforgettable. As a direct result of this, the hotel provides a comprehensive selection of services and amenities in order to fulfil the expectations of the guests who choose to stay there. Because of this, the hotel is in a stronger position to entice a higher number of consumers to patronise its establishment.</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8" name="Google Shape;78;gfb87c9a92b_0_8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gfb87c9a92b_0_7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2. Main consumers of </a:t>
            </a:r>
            <a:r>
              <a:rPr lang="en-US" sz="1800" b="0" i="0" dirty="0">
                <a:solidFill>
                  <a:srgbClr val="4D5156"/>
                </a:solidFill>
                <a:effectLst/>
                <a:latin typeface="arial" panose="020B0604020202020204" pitchFamily="34" charset="0"/>
              </a:rPr>
              <a:t>The Ritz-Carlton Hotel Company </a:t>
            </a: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Customers who are travelling, whether for business, for pleasure, or as part of a group, make up the great bulk of The Ritz-Carlton Hotel Company 's clientele. These customers may be travelling alone or as part of a larger group. It's possible that these customers are travelling on their vacation by themselves or with a group of buddies. When individuals travel for work, the reasons for their trip are often tied to some aspect of their professional life. As a direct result of this fact, business travellers usually want the convenience of a hotel that is situated in close proximity to their place of employment </a:t>
            </a:r>
            <a:r>
              <a:rPr lang="en-US"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kern="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Kandampully</a:t>
            </a:r>
            <a:r>
              <a:rPr lang="en-US"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US" sz="1800" kern="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Suhartanto</a:t>
            </a:r>
            <a:r>
              <a:rPr lang="en-US"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2000)</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Because their primary objective when on vacation is to relax and have a good time while they are away from home, leisure travellers often look for facilities such as swimming pools, spas, and fitness centres when they travel. Group travellers often attend conferences or other types of special events; as a result, they frequently require a large number of rooms in addition to other amenities in order to satisfy both their requirements and their preferences. Hotels that cater to group travellers typically have a larger room inventory than other types of hotels.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84" name="Google Shape;84;gfb87c9a92b_0_7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fb87c9a92b_0_8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3. Nature, scope and role of the guest services and facilities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provision of guest services and amenities by The Ritz-Carlton Hotel Company  serves the primary purpose of achieving the company's overarching goal of ensuring that guests have a pleasant and memorable experience when staying at one of the company's hotels. This goal is to ensure that guests have a pleasant and memorable experience while staying at one of the company's hotels. This may be accomplished by ensuring that guests have access to a broad variety of services and amenities throughout their stay </a:t>
            </a:r>
            <a:r>
              <a:rPr lang="en-US"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kern="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Kapiki</a:t>
            </a:r>
            <a:r>
              <a:rPr lang="en-US"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2012)</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The hotel provides its guests with a wide range of services and facilities, such as the availability of a concierge, a front desk that is staffed at all times, laundry services, and a number of food options from which to choose. During their whole stay at the hotel, guests of a The Ritz-Carlton Hotel Company  have access to a number of additional amenities, including free Wi-Fi, a business centre, and a selection of activities, in addition to childcare and transportation services. In addition, visitors may choose from a wide range of other activities that are made available to them. The Ritz-Carlton Hotel Company  offers an extensive selection of guest services and amenities, and the hotel makes a concentrated effort to ensure that visitors have all they need to experience a stay that is not just enjoyable but also comfortable while they are there.</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dirty="0"/>
          </a:p>
        </p:txBody>
      </p:sp>
      <p:sp>
        <p:nvSpPr>
          <p:cNvPr id="116" name="Google Shape;116;gfb87c9a92b_0_8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fb87c9a92b_0_8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4. Role and function of guest services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Within the hospitality sector, it is not viable to place a large amount of focus on the value of delivering great customer service to hotel visitors. This is because of the nature of the industry. This is due to the inherent characteristics of the business sector itself. It is essential to provide excellent guest services in order to ensure that guests at the hotel have a pleasant experience throughout their stay and to contribute to the building of a positive image of the institution as a whole. This can be accomplished by ensuring that the hotel is clean and well-maintained. One of the ways in which a hotel may separate itself from other companies operating in the same sector as it does and stand out from the crowd is by expanding the breadth and depth of the services and facilities it offers its clientele </a:t>
            </a:r>
            <a:r>
              <a:rPr lang="en-US"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(Oh and Parks, 2016)</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During employee training, the significance of providing exceptionally high levels of customer service should be emphasised, and the scope of services that are made available to guests should be expanded so that it encompasses every aspect of the hotel. In addition, the breadth of services that are made available to guests should be increased. In addition, the hotel must make the supply of a setting that is both safe and secure for its guests a top priority at all times and work very hard to achieve this purpose. This can only be accomplished by providing a setting that is always open to improvement.</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44" name="Google Shape;144;gfb87c9a92b_0_8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fb87c9a92b_0_9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5. Importance of hospitality and how hotels meet/exceed guest expectations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Because hospitality is such an important aspect of the hotel industry, companies who do business in this sector are expected to make every effort to match, and even surpass, the standards of excellence that their customers have established for them. In order to fulfil their obligations to their customers, hotels are obligated to deliver all services in a skilled and timely manner, as well as to pay close attention to the requirements that their customers may have. In addition, hotels should make every effort to give their visitors with a one-of-a-kind and amazing experience while they are staying at the facility </a:t>
            </a:r>
            <a:r>
              <a:rPr lang="en-US"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kern="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Jeong</a:t>
            </a:r>
            <a:r>
              <a:rPr lang="en-US"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Oh, 2018)</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This should be done in order to maximise customer satisfaction and repeat business. Hotels need to make this one of their top priorities. This may be accomplished in a few different ways, the first of which is to give visitors with a fun and exciting theme to accompany their stay, and the second of which is to offer them unique discounts and package packages to take advantage of throughout their time at the hotel. It is of the utmost importance to ensure that each and every member of the staff has been provided with sufficient training in the art of delivering outstanding customer service and that they have a full knowledge of the operational procedures and regulations of the hotel. It is also of the utmost importance to ensure that each and every member of the staff has been provided with sufficient training in the art of delivering outstanding customer service. In addition, it is of the highest significance to make certain that each and every member of the team has been given enough training in the art of providing exceptional customer service.</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35" name="Google Shape;135;gfb87c9a92b_0_9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gfb87c9a92b_0_7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 conclusion, the significance and relevance of exceptional service, hospitality, and guest services within the hotel sector cannot be overlooked. These are the things that set hotels apart from other types of businesses. These are the characteristics that distinguish hotels from other kinds of commercial establishments. The attainment of success in any organisation cannot be accomplished without these constituent parts present </a:t>
            </a:r>
            <a:r>
              <a:rPr lang="en-US"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 Crick and Spencer, 2011</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Without each of these essential components in place, a company or other organisation will never be able to realise its full potential for success. It is necessary for hotels to give its visitors with a safe and secure environment, in addition to providing a range of services and facilities, in order to guarantee that their stay will be pleasant and pleasurable. In addition, it is essential for hotels to pay a great deal of attention to the requirements of their guests and to make every effort to meet and even exceed their expectations of the experience they will have while staying at the hotel. This is because guests tend to have high expectations regarding the quality of the experience they will have while staying at a hotel. Hotels are expected to fulfil this requirement at all times. Hotels have the opportunity to separate themselves from the other establishments in their field and build a positive image in the eyes of their clients if they run their businesses in this way.</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84" name="Google Shape;84;gfb87c9a92b_0_7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851169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4"/>
        <p:cNvGrpSpPr/>
        <p:nvPr/>
      </p:nvGrpSpPr>
      <p:grpSpPr>
        <a:xfrm>
          <a:off x="0" y="0"/>
          <a:ext cx="0" cy="0"/>
          <a:chOff x="0" y="0"/>
          <a:chExt cx="0" cy="0"/>
        </a:xfrm>
      </p:grpSpPr>
      <p:sp>
        <p:nvSpPr>
          <p:cNvPr id="485" name="Google Shape;485;gfb87c9a92b_0_10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486" name="Google Shape;486;gfb87c9a92b_0_10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8"/>
        <p:cNvGrpSpPr/>
        <p:nvPr/>
      </p:nvGrpSpPr>
      <p:grpSpPr>
        <a:xfrm>
          <a:off x="0" y="0"/>
          <a:ext cx="0" cy="0"/>
          <a:chOff x="0" y="0"/>
          <a:chExt cx="0" cy="0"/>
        </a:xfrm>
      </p:grpSpPr>
      <p:sp>
        <p:nvSpPr>
          <p:cNvPr id="719" name="Google Shape;719;g35ed75ccf_0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0" name="Google Shape;720;g35ed75ccf_0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References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Barsky, J.D., 2012. Customer satisfaction in the hotel industry: Meaning and measurement.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Hospitality Research Journal</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16</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(1), pp.51-73.</a:t>
            </a:r>
          </a:p>
          <a:p>
            <a:pPr marL="0" marR="0" algn="just">
              <a:lnSpc>
                <a:spcPct val="150000"/>
              </a:lnSpc>
              <a:spcBef>
                <a:spcPts val="0"/>
              </a:spcBef>
              <a:spcAft>
                <a:spcPts val="800"/>
              </a:spcAft>
            </a:pP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Jeong</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and Oh, H., 2018. Quality function deployment: An extended framework for service quality and customer satisfaction in the hospitality industry.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17</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(4), pp.375-390.</a:t>
            </a:r>
          </a:p>
          <a:p>
            <a:pPr marL="0" marR="0" algn="just">
              <a:lnSpc>
                <a:spcPct val="150000"/>
              </a:lnSpc>
              <a:spcBef>
                <a:spcPts val="0"/>
              </a:spcBef>
              <a:spcAft>
                <a:spcPts val="800"/>
              </a:spcAft>
            </a:pP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Kandampully</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and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Suhartanto</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 2000. Customer loyalty in the hotel industry: the role of customer satisfaction and image.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algn="just">
              <a:lnSpc>
                <a:spcPct val="150000"/>
              </a:lnSpc>
              <a:spcBef>
                <a:spcPts val="0"/>
              </a:spcBef>
              <a:spcAft>
                <a:spcPts val="800"/>
              </a:spcAft>
            </a:pP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Kapiki</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 2012. Quality management in tourism and hospitality: An exploratory study among tourism stakeholders.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Economic Practices and Theories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2</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(2).</a:t>
            </a:r>
          </a:p>
          <a:p>
            <a:pPr marL="0" marR="0" algn="just">
              <a:lnSpc>
                <a:spcPct val="150000"/>
              </a:lnSpc>
              <a:spcBef>
                <a:spcPts val="0"/>
              </a:spcBef>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Oh, H. and Parks, S.C., 2016. Customer satisfaction and service quality: a critical review of the literature and research implications for the hospitality industry.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Hospitality Research Journal</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20</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(3), pp.35-64.</a:t>
            </a:r>
          </a:p>
          <a:p>
            <a:pPr marL="0" marR="0" algn="just">
              <a:lnSpc>
                <a:spcPct val="150000"/>
              </a:lnSpc>
              <a:spcBef>
                <a:spcPts val="0"/>
              </a:spcBef>
              <a:spcAft>
                <a:spcPts val="800"/>
              </a:spcAft>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 Crick, A. and Spencer, A., 2011. Hospitality quality: new directions and new challenges.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23</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(4), pp.463-478.</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sp>
        <p:nvSpPr>
          <p:cNvPr id="10" name="Google Shape;10;p2"/>
          <p:cNvSpPr/>
          <p:nvPr/>
        </p:nvSpPr>
        <p:spPr>
          <a:xfrm>
            <a:off x="-1590675" y="-430404"/>
            <a:ext cx="6391200" cy="6391200"/>
          </a:xfrm>
          <a:prstGeom prst="chord">
            <a:avLst>
              <a:gd name="adj1" fmla="val 14385217"/>
              <a:gd name="adj2" fmla="val 7208317"/>
            </a:avLst>
          </a:prstGeom>
          <a:solidFill>
            <a:schemeClr val="accent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1" name="Google Shape;11;p2"/>
          <p:cNvSpPr/>
          <p:nvPr/>
        </p:nvSpPr>
        <p:spPr>
          <a:xfrm>
            <a:off x="449540" y="784173"/>
            <a:ext cx="539646" cy="134911"/>
          </a:xfrm>
          <a:custGeom>
            <a:avLst/>
            <a:gdLst/>
            <a:ahLst/>
            <a:cxnLst/>
            <a:rect l="l" t="t" r="r" b="b"/>
            <a:pathLst>
              <a:path w="1079292" h="269823" extrusionOk="0">
                <a:moveTo>
                  <a:pt x="134912" y="0"/>
                </a:moveTo>
                <a:cubicBezTo>
                  <a:pt x="60373" y="0"/>
                  <a:pt x="0" y="60373"/>
                  <a:pt x="0" y="134912"/>
                </a:cubicBezTo>
                <a:cubicBezTo>
                  <a:pt x="0" y="209450"/>
                  <a:pt x="60373" y="269823"/>
                  <a:pt x="134912" y="269823"/>
                </a:cubicBezTo>
                <a:cubicBezTo>
                  <a:pt x="209450" y="269823"/>
                  <a:pt x="269823" y="209450"/>
                  <a:pt x="269823" y="134912"/>
                </a:cubicBezTo>
                <a:cubicBezTo>
                  <a:pt x="269823" y="60373"/>
                  <a:pt x="209450" y="0"/>
                  <a:pt x="134912" y="0"/>
                </a:cubicBezTo>
                <a:close/>
                <a:moveTo>
                  <a:pt x="944381" y="0"/>
                </a:moveTo>
                <a:cubicBezTo>
                  <a:pt x="869842" y="0"/>
                  <a:pt x="809469" y="60373"/>
                  <a:pt x="809469" y="134912"/>
                </a:cubicBezTo>
                <a:cubicBezTo>
                  <a:pt x="809469" y="209450"/>
                  <a:pt x="869842" y="269823"/>
                  <a:pt x="944381" y="269823"/>
                </a:cubicBezTo>
                <a:cubicBezTo>
                  <a:pt x="1018919" y="269823"/>
                  <a:pt x="1079292" y="209450"/>
                  <a:pt x="1079292" y="134912"/>
                </a:cubicBezTo>
                <a:cubicBezTo>
                  <a:pt x="1079292" y="60373"/>
                  <a:pt x="1018919" y="0"/>
                  <a:pt x="944381" y="0"/>
                </a:cubicBezTo>
                <a:close/>
                <a:moveTo>
                  <a:pt x="539646" y="0"/>
                </a:moveTo>
                <a:cubicBezTo>
                  <a:pt x="465107" y="0"/>
                  <a:pt x="404735" y="60373"/>
                  <a:pt x="404735" y="134912"/>
                </a:cubicBezTo>
                <a:cubicBezTo>
                  <a:pt x="404735" y="209450"/>
                  <a:pt x="465107" y="269823"/>
                  <a:pt x="539646" y="269823"/>
                </a:cubicBezTo>
                <a:cubicBezTo>
                  <a:pt x="614185" y="269823"/>
                  <a:pt x="674558" y="209450"/>
                  <a:pt x="674558" y="134912"/>
                </a:cubicBezTo>
                <a:cubicBezTo>
                  <a:pt x="674558" y="60373"/>
                  <a:pt x="614185" y="0"/>
                  <a:pt x="539646" y="0"/>
                </a:cubicBez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2" name="Google Shape;12;p2"/>
          <p:cNvSpPr txBox="1">
            <a:spLocks noGrp="1"/>
          </p:cNvSpPr>
          <p:nvPr>
            <p:ph type="ctrTitle"/>
          </p:nvPr>
        </p:nvSpPr>
        <p:spPr>
          <a:xfrm>
            <a:off x="514350" y="1838325"/>
            <a:ext cx="3497400" cy="1847100"/>
          </a:xfrm>
          <a:prstGeom prst="rect">
            <a:avLst/>
          </a:prstGeom>
        </p:spPr>
        <p:txBody>
          <a:bodyPr spcFirstLastPara="1" wrap="square" lIns="0" tIns="0" rIns="0" bIns="0" anchor="ctr" anchorCtr="0">
            <a:noAutofit/>
          </a:bodyPr>
          <a:lstStyle>
            <a:lvl1pPr lvl="0" rtl="0">
              <a:spcBef>
                <a:spcPts val="0"/>
              </a:spcBef>
              <a:spcAft>
                <a:spcPts val="0"/>
              </a:spcAft>
              <a:buSzPts val="6000"/>
              <a:buNone/>
              <a:defRPr sz="6000"/>
            </a:lvl1pPr>
            <a:lvl2pPr lvl="1" rtl="0">
              <a:spcBef>
                <a:spcPts val="0"/>
              </a:spcBef>
              <a:spcAft>
                <a:spcPts val="0"/>
              </a:spcAft>
              <a:buSzPts val="6000"/>
              <a:buNone/>
              <a:defRPr sz="6000"/>
            </a:lvl2pPr>
            <a:lvl3pPr lvl="2" rtl="0">
              <a:spcBef>
                <a:spcPts val="0"/>
              </a:spcBef>
              <a:spcAft>
                <a:spcPts val="0"/>
              </a:spcAft>
              <a:buSzPts val="6000"/>
              <a:buNone/>
              <a:defRPr sz="6000"/>
            </a:lvl3pPr>
            <a:lvl4pPr lvl="3" rtl="0">
              <a:spcBef>
                <a:spcPts val="0"/>
              </a:spcBef>
              <a:spcAft>
                <a:spcPts val="0"/>
              </a:spcAft>
              <a:buSzPts val="6000"/>
              <a:buNone/>
              <a:defRPr sz="6000"/>
            </a:lvl4pPr>
            <a:lvl5pPr lvl="4" rtl="0">
              <a:spcBef>
                <a:spcPts val="0"/>
              </a:spcBef>
              <a:spcAft>
                <a:spcPts val="0"/>
              </a:spcAft>
              <a:buSzPts val="6000"/>
              <a:buNone/>
              <a:defRPr sz="6000"/>
            </a:lvl5pPr>
            <a:lvl6pPr lvl="5" rtl="0">
              <a:spcBef>
                <a:spcPts val="0"/>
              </a:spcBef>
              <a:spcAft>
                <a:spcPts val="0"/>
              </a:spcAft>
              <a:buSzPts val="6000"/>
              <a:buNone/>
              <a:defRPr sz="6000"/>
            </a:lvl6pPr>
            <a:lvl7pPr lvl="6" rtl="0">
              <a:spcBef>
                <a:spcPts val="0"/>
              </a:spcBef>
              <a:spcAft>
                <a:spcPts val="0"/>
              </a:spcAft>
              <a:buSzPts val="6000"/>
              <a:buNone/>
              <a:defRPr sz="6000"/>
            </a:lvl7pPr>
            <a:lvl8pPr lvl="7" rtl="0">
              <a:spcBef>
                <a:spcPts val="0"/>
              </a:spcBef>
              <a:spcAft>
                <a:spcPts val="0"/>
              </a:spcAft>
              <a:buSzPts val="6000"/>
              <a:buNone/>
              <a:defRPr sz="6000"/>
            </a:lvl8pPr>
            <a:lvl9pPr lvl="8" rtl="0">
              <a:spcBef>
                <a:spcPts val="0"/>
              </a:spcBef>
              <a:spcAft>
                <a:spcPts val="0"/>
              </a:spcAft>
              <a:buSzPts val="6000"/>
              <a:buNone/>
              <a:defRPr sz="6000"/>
            </a:lvl9pPr>
          </a:lstStyle>
          <a:p>
            <a:endParaRPr/>
          </a:p>
        </p:txBody>
      </p:sp>
      <p:sp>
        <p:nvSpPr>
          <p:cNvPr id="13" name="Google Shape;13;p2"/>
          <p:cNvSpPr txBox="1">
            <a:spLocks noGrp="1"/>
          </p:cNvSpPr>
          <p:nvPr>
            <p:ph type="sldNum" idx="12"/>
          </p:nvPr>
        </p:nvSpPr>
        <p:spPr>
          <a:xfrm>
            <a:off x="314625" y="4788300"/>
            <a:ext cx="548700" cy="182700"/>
          </a:xfrm>
          <a:prstGeom prst="rect">
            <a:avLst/>
          </a:prstGeom>
        </p:spPr>
        <p:txBody>
          <a:bodyPr spcFirstLastPara="1" wrap="square" lIns="0" tIns="0" rIns="0" bIns="0" anchor="t" anchorCtr="0">
            <a:noAutofit/>
          </a:bodyPr>
          <a:lstStyle>
            <a:lvl1pPr lvl="0" algn="l">
              <a:buNone/>
              <a:defRPr/>
            </a:lvl1pPr>
            <a:lvl2pPr lvl="1" algn="l">
              <a:buNone/>
              <a:defRPr/>
            </a:lvl2pPr>
            <a:lvl3pPr lvl="2" algn="l">
              <a:buNone/>
              <a:defRPr/>
            </a:lvl3pPr>
            <a:lvl4pPr lvl="3" algn="l">
              <a:buNone/>
              <a:defRPr/>
            </a:lvl4pPr>
            <a:lvl5pPr lvl="4" algn="l">
              <a:buNone/>
              <a:defRPr/>
            </a:lvl5pPr>
            <a:lvl6pPr lvl="5" algn="l">
              <a:buNone/>
              <a:defRPr/>
            </a:lvl6pPr>
            <a:lvl7pPr lvl="6" algn="l">
              <a:buNone/>
              <a:defRPr/>
            </a:lvl7pPr>
            <a:lvl8pPr lvl="7" algn="l">
              <a:buNone/>
              <a:defRPr/>
            </a:lvl8pPr>
            <a:lvl9pPr lvl="8" algn="l">
              <a:buNone/>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Quote">
  <p:cSld name="TITLE_1_1">
    <p:bg>
      <p:bgPr>
        <a:solidFill>
          <a:schemeClr val="accent1"/>
        </a:solidFill>
        <a:effectLst/>
      </p:bgPr>
    </p:bg>
    <p:spTree>
      <p:nvGrpSpPr>
        <p:cNvPr id="1" name="Shape 20"/>
        <p:cNvGrpSpPr/>
        <p:nvPr/>
      </p:nvGrpSpPr>
      <p:grpSpPr>
        <a:xfrm>
          <a:off x="0" y="0"/>
          <a:ext cx="0" cy="0"/>
          <a:chOff x="0" y="0"/>
          <a:chExt cx="0" cy="0"/>
        </a:xfrm>
      </p:grpSpPr>
      <p:sp>
        <p:nvSpPr>
          <p:cNvPr id="21" name="Google Shape;21;p4"/>
          <p:cNvSpPr txBox="1">
            <a:spLocks noGrp="1"/>
          </p:cNvSpPr>
          <p:nvPr>
            <p:ph type="body" idx="1"/>
          </p:nvPr>
        </p:nvSpPr>
        <p:spPr>
          <a:xfrm>
            <a:off x="515525" y="2260775"/>
            <a:ext cx="4784400" cy="2346900"/>
          </a:xfrm>
          <a:prstGeom prst="rect">
            <a:avLst/>
          </a:prstGeom>
        </p:spPr>
        <p:txBody>
          <a:bodyPr spcFirstLastPara="1" wrap="square" lIns="0" tIns="0" rIns="0" bIns="0" anchor="b" anchorCtr="0">
            <a:noAutofit/>
          </a:bodyPr>
          <a:lstStyle>
            <a:lvl1pPr marL="457200" lvl="0" indent="-488950" rtl="0">
              <a:spcBef>
                <a:spcPts val="0"/>
              </a:spcBef>
              <a:spcAft>
                <a:spcPts val="0"/>
              </a:spcAft>
              <a:buSzPts val="4100"/>
              <a:buChar char="•"/>
              <a:defRPr sz="4100" b="1"/>
            </a:lvl1pPr>
            <a:lvl2pPr marL="914400" lvl="1" indent="-488950" rtl="0">
              <a:spcBef>
                <a:spcPts val="800"/>
              </a:spcBef>
              <a:spcAft>
                <a:spcPts val="0"/>
              </a:spcAft>
              <a:buSzPts val="4100"/>
              <a:buChar char="○"/>
              <a:defRPr sz="4100" b="1"/>
            </a:lvl2pPr>
            <a:lvl3pPr marL="1371600" lvl="2" indent="-488950" rtl="0">
              <a:spcBef>
                <a:spcPts val="800"/>
              </a:spcBef>
              <a:spcAft>
                <a:spcPts val="0"/>
              </a:spcAft>
              <a:buSzPts val="4100"/>
              <a:buChar char="■"/>
              <a:defRPr sz="4100" b="1"/>
            </a:lvl3pPr>
            <a:lvl4pPr marL="1828800" lvl="3" indent="-488950" rtl="0">
              <a:spcBef>
                <a:spcPts val="800"/>
              </a:spcBef>
              <a:spcAft>
                <a:spcPts val="0"/>
              </a:spcAft>
              <a:buSzPts val="4100"/>
              <a:buChar char="●"/>
              <a:defRPr sz="4100" b="1"/>
            </a:lvl4pPr>
            <a:lvl5pPr marL="2286000" lvl="4" indent="-488950" rtl="0">
              <a:spcBef>
                <a:spcPts val="800"/>
              </a:spcBef>
              <a:spcAft>
                <a:spcPts val="0"/>
              </a:spcAft>
              <a:buSzPts val="4100"/>
              <a:buChar char="○"/>
              <a:defRPr sz="4100" b="1"/>
            </a:lvl5pPr>
            <a:lvl6pPr marL="2743200" lvl="5" indent="-488950" rtl="0">
              <a:spcBef>
                <a:spcPts val="800"/>
              </a:spcBef>
              <a:spcAft>
                <a:spcPts val="0"/>
              </a:spcAft>
              <a:buSzPts val="4100"/>
              <a:buChar char="■"/>
              <a:defRPr sz="4100" b="1"/>
            </a:lvl6pPr>
            <a:lvl7pPr marL="3200400" lvl="6" indent="-488950" rtl="0">
              <a:spcBef>
                <a:spcPts val="800"/>
              </a:spcBef>
              <a:spcAft>
                <a:spcPts val="0"/>
              </a:spcAft>
              <a:buSzPts val="4100"/>
              <a:buChar char="●"/>
              <a:defRPr sz="4100" b="1"/>
            </a:lvl7pPr>
            <a:lvl8pPr marL="3657600" lvl="7" indent="-488950" rtl="0">
              <a:spcBef>
                <a:spcPts val="800"/>
              </a:spcBef>
              <a:spcAft>
                <a:spcPts val="0"/>
              </a:spcAft>
              <a:buSzPts val="4100"/>
              <a:buChar char="○"/>
              <a:defRPr sz="4100" b="1"/>
            </a:lvl8pPr>
            <a:lvl9pPr marL="4114800" lvl="8" indent="-488950" rtl="0">
              <a:spcBef>
                <a:spcPts val="800"/>
              </a:spcBef>
              <a:spcAft>
                <a:spcPts val="800"/>
              </a:spcAft>
              <a:buSzPts val="4100"/>
              <a:buChar char="■"/>
              <a:defRPr sz="4100" b="1"/>
            </a:lvl9pPr>
          </a:lstStyle>
          <a:p>
            <a:endParaRPr/>
          </a:p>
        </p:txBody>
      </p:sp>
      <p:sp>
        <p:nvSpPr>
          <p:cNvPr id="22" name="Google Shape;22;p4"/>
          <p:cNvSpPr txBox="1">
            <a:spLocks noGrp="1"/>
          </p:cNvSpPr>
          <p:nvPr>
            <p:ph type="sldNum" idx="12"/>
          </p:nvPr>
        </p:nvSpPr>
        <p:spPr>
          <a:xfrm>
            <a:off x="8376075" y="4749850"/>
            <a:ext cx="548700" cy="1818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
        <p:nvSpPr>
          <p:cNvPr id="23" name="Google Shape;23;p4"/>
          <p:cNvSpPr/>
          <p:nvPr/>
        </p:nvSpPr>
        <p:spPr>
          <a:xfrm>
            <a:off x="515532" y="604394"/>
            <a:ext cx="537342" cy="539750"/>
          </a:xfrm>
          <a:custGeom>
            <a:avLst/>
            <a:gdLst/>
            <a:ahLst/>
            <a:cxnLst/>
            <a:rect l="l" t="t" r="r" b="b"/>
            <a:pathLst>
              <a:path w="6321665" h="6350000" extrusionOk="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chemeClr val="dk1"/>
          </a:solidFill>
          <a:ln>
            <a:noFill/>
          </a:ln>
        </p:spPr>
        <p:txBody>
          <a:bodyPr spcFirstLastPara="1" wrap="square" lIns="45725" tIns="45725" rIns="45725" bIns="45725" anchor="ctr" anchorCtr="0">
            <a:noAutofit/>
          </a:bodyPr>
          <a:lstStyle/>
          <a:p>
            <a:pPr marL="0" lvl="0" indent="0" algn="l" rtl="0">
              <a:spcBef>
                <a:spcPts val="0"/>
              </a:spcBef>
              <a:spcAft>
                <a:spcPts val="0"/>
              </a:spcAft>
              <a:buNone/>
            </a:pPr>
            <a:endParaRPr/>
          </a:p>
        </p:txBody>
      </p:sp>
      <p:sp>
        <p:nvSpPr>
          <p:cNvPr id="24" name="Google Shape;24;p4"/>
          <p:cNvSpPr/>
          <p:nvPr/>
        </p:nvSpPr>
        <p:spPr>
          <a:xfrm>
            <a:off x="6549307" y="869192"/>
            <a:ext cx="1810639" cy="1810639"/>
          </a:xfrm>
          <a:custGeom>
            <a:avLst/>
            <a:gdLst/>
            <a:ahLst/>
            <a:cxnLst/>
            <a:rect l="l" t="t" r="r" b="b"/>
            <a:pathLst>
              <a:path w="1708150" h="1708150" extrusionOk="0">
                <a:moveTo>
                  <a:pt x="853440" y="1708150"/>
                </a:moveTo>
                <a:cubicBezTo>
                  <a:pt x="383540" y="1708150"/>
                  <a:pt x="0" y="1324610"/>
                  <a:pt x="0" y="853440"/>
                </a:cubicBezTo>
                <a:cubicBezTo>
                  <a:pt x="0" y="383540"/>
                  <a:pt x="383540" y="0"/>
                  <a:pt x="853440" y="0"/>
                </a:cubicBezTo>
                <a:cubicBezTo>
                  <a:pt x="1324610" y="0"/>
                  <a:pt x="1706880" y="383540"/>
                  <a:pt x="1706880" y="853440"/>
                </a:cubicBezTo>
                <a:cubicBezTo>
                  <a:pt x="1708150" y="1324610"/>
                  <a:pt x="1324610" y="1708150"/>
                  <a:pt x="853440" y="1708150"/>
                </a:cubicBezTo>
                <a:close/>
                <a:moveTo>
                  <a:pt x="853440" y="469900"/>
                </a:moveTo>
                <a:cubicBezTo>
                  <a:pt x="642620" y="469900"/>
                  <a:pt x="469900" y="642620"/>
                  <a:pt x="469900" y="853440"/>
                </a:cubicBezTo>
                <a:cubicBezTo>
                  <a:pt x="469900" y="1064260"/>
                  <a:pt x="642620" y="1236980"/>
                  <a:pt x="853440" y="1236980"/>
                </a:cubicBezTo>
                <a:cubicBezTo>
                  <a:pt x="1064260" y="1236980"/>
                  <a:pt x="1236980" y="1064260"/>
                  <a:pt x="1236980" y="853440"/>
                </a:cubicBezTo>
                <a:cubicBezTo>
                  <a:pt x="1236980" y="642620"/>
                  <a:pt x="1065530" y="469900"/>
                  <a:pt x="853440" y="469900"/>
                </a:cubicBezTo>
                <a:close/>
              </a:path>
            </a:pathLst>
          </a:custGeom>
          <a:solidFill>
            <a:schemeClr val="lt2"/>
          </a:solidFill>
          <a:ln>
            <a:noFill/>
          </a:ln>
        </p:spPr>
        <p:txBody>
          <a:bodyPr spcFirstLastPara="1" wrap="square" lIns="45725" tIns="45725" rIns="45725" bIns="45725" anchor="ctr" anchorCtr="0">
            <a:noAutofit/>
          </a:bodyPr>
          <a:lstStyle/>
          <a:p>
            <a:pPr marL="0" lvl="0" indent="0" algn="l" rtl="0">
              <a:spcBef>
                <a:spcPts val="0"/>
              </a:spcBef>
              <a:spcAft>
                <a:spcPts val="0"/>
              </a:spcAft>
              <a:buNone/>
            </a:pPr>
            <a:endParaRPr/>
          </a:p>
        </p:txBody>
      </p:sp>
      <p:sp>
        <p:nvSpPr>
          <p:cNvPr id="25" name="Google Shape;25;p4"/>
          <p:cNvSpPr/>
          <p:nvPr/>
        </p:nvSpPr>
        <p:spPr>
          <a:xfrm>
            <a:off x="5817581" y="2205888"/>
            <a:ext cx="1467171" cy="734205"/>
          </a:xfrm>
          <a:custGeom>
            <a:avLst/>
            <a:gdLst/>
            <a:ahLst/>
            <a:cxnLst/>
            <a:rect l="l" t="t" r="r" b="b"/>
            <a:pathLst>
              <a:path w="2934342" h="1468410" extrusionOk="0">
                <a:moveTo>
                  <a:pt x="2934342" y="0"/>
                </a:moveTo>
                <a:cubicBezTo>
                  <a:pt x="2934342" y="811099"/>
                  <a:pt x="2277030" y="1468411"/>
                  <a:pt x="1465931" y="1468411"/>
                </a:cubicBezTo>
                <a:cubicBezTo>
                  <a:pt x="654832" y="1468411"/>
                  <a:pt x="0" y="811099"/>
                  <a:pt x="0" y="0"/>
                </a:cubicBezTo>
                <a:lnTo>
                  <a:pt x="2934342" y="0"/>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6" name="Google Shape;26;p4"/>
          <p:cNvSpPr/>
          <p:nvPr/>
        </p:nvSpPr>
        <p:spPr>
          <a:xfrm>
            <a:off x="697262" y="806038"/>
            <a:ext cx="173875" cy="136473"/>
          </a:xfrm>
          <a:prstGeom prst="rect">
            <a:avLst/>
          </a:prstGeom>
        </p:spPr>
        <p:txBody>
          <a:bodyPr>
            <a:prstTxWarp prst="textPlain">
              <a:avLst/>
            </a:prstTxWarp>
          </a:bodyPr>
          <a:lstStyle/>
          <a:p>
            <a:pPr lvl="0" algn="ctr"/>
            <a:r>
              <a:rPr b="1" i="0">
                <a:ln>
                  <a:noFill/>
                </a:ln>
                <a:solidFill>
                  <a:schemeClr val="lt2"/>
                </a:solidFill>
                <a:latin typeface="Georgia"/>
              </a:rPr>
              <a:t>”</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27"/>
        <p:cNvGrpSpPr/>
        <p:nvPr/>
      </p:nvGrpSpPr>
      <p:grpSpPr>
        <a:xfrm>
          <a:off x="0" y="0"/>
          <a:ext cx="0" cy="0"/>
          <a:chOff x="0" y="0"/>
          <a:chExt cx="0" cy="0"/>
        </a:xfrm>
      </p:grpSpPr>
      <p:sp>
        <p:nvSpPr>
          <p:cNvPr id="28" name="Google Shape;28;p5"/>
          <p:cNvSpPr txBox="1">
            <a:spLocks noGrp="1"/>
          </p:cNvSpPr>
          <p:nvPr>
            <p:ph type="title"/>
          </p:nvPr>
        </p:nvSpPr>
        <p:spPr>
          <a:xfrm>
            <a:off x="516600" y="514350"/>
            <a:ext cx="6480000" cy="717900"/>
          </a:xfrm>
          <a:prstGeom prst="rect">
            <a:avLst/>
          </a:prstGeom>
        </p:spPr>
        <p:txBody>
          <a:bodyPr spcFirstLastPara="1" wrap="square" lIns="0" tIns="0" rIns="0" bIns="0" anchor="t" anchorCtr="0">
            <a:noAutofit/>
          </a:bodyPr>
          <a:lstStyle>
            <a:lvl1pPr lvl="0" rtl="0">
              <a:spcBef>
                <a:spcPts val="0"/>
              </a:spcBef>
              <a:spcAft>
                <a:spcPts val="0"/>
              </a:spcAft>
              <a:buSzPts val="4100"/>
              <a:buNone/>
              <a:defRPr/>
            </a:lvl1pPr>
            <a:lvl2pPr lvl="1" rtl="0">
              <a:spcBef>
                <a:spcPts val="0"/>
              </a:spcBef>
              <a:spcAft>
                <a:spcPts val="0"/>
              </a:spcAft>
              <a:buSzPts val="4100"/>
              <a:buNone/>
              <a:defRPr/>
            </a:lvl2pPr>
            <a:lvl3pPr lvl="2" rtl="0">
              <a:spcBef>
                <a:spcPts val="0"/>
              </a:spcBef>
              <a:spcAft>
                <a:spcPts val="0"/>
              </a:spcAft>
              <a:buSzPts val="4100"/>
              <a:buNone/>
              <a:defRPr/>
            </a:lvl3pPr>
            <a:lvl4pPr lvl="3" rtl="0">
              <a:spcBef>
                <a:spcPts val="0"/>
              </a:spcBef>
              <a:spcAft>
                <a:spcPts val="0"/>
              </a:spcAft>
              <a:buSzPts val="4100"/>
              <a:buNone/>
              <a:defRPr/>
            </a:lvl4pPr>
            <a:lvl5pPr lvl="4" rtl="0">
              <a:spcBef>
                <a:spcPts val="0"/>
              </a:spcBef>
              <a:spcAft>
                <a:spcPts val="0"/>
              </a:spcAft>
              <a:buSzPts val="4100"/>
              <a:buNone/>
              <a:defRPr/>
            </a:lvl5pPr>
            <a:lvl6pPr lvl="5" rtl="0">
              <a:spcBef>
                <a:spcPts val="0"/>
              </a:spcBef>
              <a:spcAft>
                <a:spcPts val="0"/>
              </a:spcAft>
              <a:buSzPts val="4100"/>
              <a:buNone/>
              <a:defRPr/>
            </a:lvl6pPr>
            <a:lvl7pPr lvl="6" rtl="0">
              <a:spcBef>
                <a:spcPts val="0"/>
              </a:spcBef>
              <a:spcAft>
                <a:spcPts val="0"/>
              </a:spcAft>
              <a:buSzPts val="4100"/>
              <a:buNone/>
              <a:defRPr/>
            </a:lvl7pPr>
            <a:lvl8pPr lvl="7" rtl="0">
              <a:spcBef>
                <a:spcPts val="0"/>
              </a:spcBef>
              <a:spcAft>
                <a:spcPts val="0"/>
              </a:spcAft>
              <a:buSzPts val="4100"/>
              <a:buNone/>
              <a:defRPr/>
            </a:lvl8pPr>
            <a:lvl9pPr lvl="8" rtl="0">
              <a:spcBef>
                <a:spcPts val="0"/>
              </a:spcBef>
              <a:spcAft>
                <a:spcPts val="0"/>
              </a:spcAft>
              <a:buSzPts val="4100"/>
              <a:buNone/>
              <a:defRPr/>
            </a:lvl9pPr>
          </a:lstStyle>
          <a:p>
            <a:endParaRPr/>
          </a:p>
        </p:txBody>
      </p:sp>
      <p:sp>
        <p:nvSpPr>
          <p:cNvPr id="29" name="Google Shape;29;p5"/>
          <p:cNvSpPr txBox="1">
            <a:spLocks noGrp="1"/>
          </p:cNvSpPr>
          <p:nvPr>
            <p:ph type="body" idx="1"/>
          </p:nvPr>
        </p:nvSpPr>
        <p:spPr>
          <a:xfrm>
            <a:off x="516600" y="1967475"/>
            <a:ext cx="6768900" cy="2420400"/>
          </a:xfrm>
          <a:prstGeom prst="rect">
            <a:avLst/>
          </a:prstGeom>
        </p:spPr>
        <p:txBody>
          <a:bodyPr spcFirstLastPara="1" wrap="square" lIns="0" tIns="0" rIns="0" bIns="0" anchor="t" anchorCtr="0">
            <a:noAutofit/>
          </a:bodyPr>
          <a:lstStyle>
            <a:lvl1pPr marL="457200" lvl="0" indent="-330200" rtl="0">
              <a:spcBef>
                <a:spcPts val="0"/>
              </a:spcBef>
              <a:spcAft>
                <a:spcPts val="0"/>
              </a:spcAft>
              <a:buSzPts val="1600"/>
              <a:buChar char="•"/>
              <a:defRPr/>
            </a:lvl1pPr>
            <a:lvl2pPr marL="914400" lvl="1" indent="-330200" rtl="0">
              <a:spcBef>
                <a:spcPts val="800"/>
              </a:spcBef>
              <a:spcAft>
                <a:spcPts val="0"/>
              </a:spcAft>
              <a:buSzPts val="1600"/>
              <a:buChar char="○"/>
              <a:defRPr/>
            </a:lvl2pPr>
            <a:lvl3pPr marL="1371600" lvl="2" indent="-330200" rtl="0">
              <a:spcBef>
                <a:spcPts val="800"/>
              </a:spcBef>
              <a:spcAft>
                <a:spcPts val="0"/>
              </a:spcAft>
              <a:buSzPts val="1600"/>
              <a:buChar char="■"/>
              <a:defRPr/>
            </a:lvl3pPr>
            <a:lvl4pPr marL="1828800" lvl="3" indent="-330200" rtl="0">
              <a:spcBef>
                <a:spcPts val="800"/>
              </a:spcBef>
              <a:spcAft>
                <a:spcPts val="0"/>
              </a:spcAft>
              <a:buSzPts val="1600"/>
              <a:buChar char="●"/>
              <a:defRPr/>
            </a:lvl4pPr>
            <a:lvl5pPr marL="2286000" lvl="4" indent="-330200" rtl="0">
              <a:spcBef>
                <a:spcPts val="800"/>
              </a:spcBef>
              <a:spcAft>
                <a:spcPts val="0"/>
              </a:spcAft>
              <a:buSzPts val="1600"/>
              <a:buChar char="○"/>
              <a:defRPr/>
            </a:lvl5pPr>
            <a:lvl6pPr marL="2743200" lvl="5" indent="-330200" rtl="0">
              <a:spcBef>
                <a:spcPts val="800"/>
              </a:spcBef>
              <a:spcAft>
                <a:spcPts val="0"/>
              </a:spcAft>
              <a:buSzPts val="1600"/>
              <a:buChar char="■"/>
              <a:defRPr/>
            </a:lvl6pPr>
            <a:lvl7pPr marL="3200400" lvl="6" indent="-330200" rtl="0">
              <a:spcBef>
                <a:spcPts val="800"/>
              </a:spcBef>
              <a:spcAft>
                <a:spcPts val="0"/>
              </a:spcAft>
              <a:buSzPts val="1600"/>
              <a:buChar char="●"/>
              <a:defRPr/>
            </a:lvl7pPr>
            <a:lvl8pPr marL="3657600" lvl="7" indent="-330200" rtl="0">
              <a:spcBef>
                <a:spcPts val="800"/>
              </a:spcBef>
              <a:spcAft>
                <a:spcPts val="0"/>
              </a:spcAft>
              <a:buSzPts val="1600"/>
              <a:buChar char="○"/>
              <a:defRPr/>
            </a:lvl8pPr>
            <a:lvl9pPr marL="4114800" lvl="8" indent="-330200" rtl="0">
              <a:spcBef>
                <a:spcPts val="800"/>
              </a:spcBef>
              <a:spcAft>
                <a:spcPts val="800"/>
              </a:spcAft>
              <a:buSzPts val="1600"/>
              <a:buChar char="■"/>
              <a:defRPr/>
            </a:lvl9pPr>
          </a:lstStyle>
          <a:p>
            <a:endParaRPr/>
          </a:p>
        </p:txBody>
      </p:sp>
      <p:sp>
        <p:nvSpPr>
          <p:cNvPr id="30" name="Google Shape;30;p5"/>
          <p:cNvSpPr txBox="1">
            <a:spLocks noGrp="1"/>
          </p:cNvSpPr>
          <p:nvPr>
            <p:ph type="sldNum" idx="12"/>
          </p:nvPr>
        </p:nvSpPr>
        <p:spPr>
          <a:xfrm>
            <a:off x="8376075" y="4749850"/>
            <a:ext cx="548700" cy="1818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2"/>
        <p:cNvGrpSpPr/>
        <p:nvPr/>
      </p:nvGrpSpPr>
      <p:grpSpPr>
        <a:xfrm>
          <a:off x="0" y="0"/>
          <a:ext cx="0" cy="0"/>
          <a:chOff x="0" y="0"/>
          <a:chExt cx="0" cy="0"/>
        </a:xfrm>
      </p:grpSpPr>
      <p:sp>
        <p:nvSpPr>
          <p:cNvPr id="43" name="Google Shape;43;p8"/>
          <p:cNvSpPr txBox="1">
            <a:spLocks noGrp="1"/>
          </p:cNvSpPr>
          <p:nvPr>
            <p:ph type="title"/>
          </p:nvPr>
        </p:nvSpPr>
        <p:spPr>
          <a:xfrm>
            <a:off x="516600" y="514350"/>
            <a:ext cx="6480000" cy="717900"/>
          </a:xfrm>
          <a:prstGeom prst="rect">
            <a:avLst/>
          </a:prstGeom>
        </p:spPr>
        <p:txBody>
          <a:bodyPr spcFirstLastPara="1" wrap="square" lIns="0" tIns="0" rIns="0" bIns="0" anchor="t" anchorCtr="0">
            <a:noAutofit/>
          </a:bodyPr>
          <a:lstStyle>
            <a:lvl1pPr lvl="0" rtl="0">
              <a:spcBef>
                <a:spcPts val="0"/>
              </a:spcBef>
              <a:spcAft>
                <a:spcPts val="0"/>
              </a:spcAft>
              <a:buSzPts val="4100"/>
              <a:buNone/>
              <a:defRPr/>
            </a:lvl1pPr>
            <a:lvl2pPr lvl="1" rtl="0">
              <a:spcBef>
                <a:spcPts val="0"/>
              </a:spcBef>
              <a:spcAft>
                <a:spcPts val="0"/>
              </a:spcAft>
              <a:buSzPts val="4100"/>
              <a:buNone/>
              <a:defRPr/>
            </a:lvl2pPr>
            <a:lvl3pPr lvl="2" rtl="0">
              <a:spcBef>
                <a:spcPts val="0"/>
              </a:spcBef>
              <a:spcAft>
                <a:spcPts val="0"/>
              </a:spcAft>
              <a:buSzPts val="4100"/>
              <a:buNone/>
              <a:defRPr/>
            </a:lvl3pPr>
            <a:lvl4pPr lvl="3" rtl="0">
              <a:spcBef>
                <a:spcPts val="0"/>
              </a:spcBef>
              <a:spcAft>
                <a:spcPts val="0"/>
              </a:spcAft>
              <a:buSzPts val="4100"/>
              <a:buNone/>
              <a:defRPr/>
            </a:lvl4pPr>
            <a:lvl5pPr lvl="4" rtl="0">
              <a:spcBef>
                <a:spcPts val="0"/>
              </a:spcBef>
              <a:spcAft>
                <a:spcPts val="0"/>
              </a:spcAft>
              <a:buSzPts val="4100"/>
              <a:buNone/>
              <a:defRPr/>
            </a:lvl5pPr>
            <a:lvl6pPr lvl="5" rtl="0">
              <a:spcBef>
                <a:spcPts val="0"/>
              </a:spcBef>
              <a:spcAft>
                <a:spcPts val="0"/>
              </a:spcAft>
              <a:buSzPts val="4100"/>
              <a:buNone/>
              <a:defRPr/>
            </a:lvl6pPr>
            <a:lvl7pPr lvl="6" rtl="0">
              <a:spcBef>
                <a:spcPts val="0"/>
              </a:spcBef>
              <a:spcAft>
                <a:spcPts val="0"/>
              </a:spcAft>
              <a:buSzPts val="4100"/>
              <a:buNone/>
              <a:defRPr/>
            </a:lvl7pPr>
            <a:lvl8pPr lvl="7" rtl="0">
              <a:spcBef>
                <a:spcPts val="0"/>
              </a:spcBef>
              <a:spcAft>
                <a:spcPts val="0"/>
              </a:spcAft>
              <a:buSzPts val="4100"/>
              <a:buNone/>
              <a:defRPr/>
            </a:lvl8pPr>
            <a:lvl9pPr lvl="8" rtl="0">
              <a:spcBef>
                <a:spcPts val="0"/>
              </a:spcBef>
              <a:spcAft>
                <a:spcPts val="0"/>
              </a:spcAft>
              <a:buSzPts val="4100"/>
              <a:buNone/>
              <a:defRPr/>
            </a:lvl9pPr>
          </a:lstStyle>
          <a:p>
            <a:endParaRPr/>
          </a:p>
        </p:txBody>
      </p:sp>
      <p:sp>
        <p:nvSpPr>
          <p:cNvPr id="44" name="Google Shape;44;p8"/>
          <p:cNvSpPr txBox="1">
            <a:spLocks noGrp="1"/>
          </p:cNvSpPr>
          <p:nvPr>
            <p:ph type="sldNum" idx="12"/>
          </p:nvPr>
        </p:nvSpPr>
        <p:spPr>
          <a:xfrm>
            <a:off x="8376075" y="4749850"/>
            <a:ext cx="548700" cy="1818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 subtitle">
  <p:cSld name="TITLE_ONLY_1">
    <p:spTree>
      <p:nvGrpSpPr>
        <p:cNvPr id="1" name="Shape 45"/>
        <p:cNvGrpSpPr/>
        <p:nvPr/>
      </p:nvGrpSpPr>
      <p:grpSpPr>
        <a:xfrm>
          <a:off x="0" y="0"/>
          <a:ext cx="0" cy="0"/>
          <a:chOff x="0" y="0"/>
          <a:chExt cx="0" cy="0"/>
        </a:xfrm>
      </p:grpSpPr>
      <p:sp>
        <p:nvSpPr>
          <p:cNvPr id="46" name="Google Shape;46;p9"/>
          <p:cNvSpPr txBox="1">
            <a:spLocks noGrp="1"/>
          </p:cNvSpPr>
          <p:nvPr>
            <p:ph type="title"/>
          </p:nvPr>
        </p:nvSpPr>
        <p:spPr>
          <a:xfrm>
            <a:off x="516600" y="1655400"/>
            <a:ext cx="3679200" cy="1411500"/>
          </a:xfrm>
          <a:prstGeom prst="rect">
            <a:avLst/>
          </a:prstGeom>
        </p:spPr>
        <p:txBody>
          <a:bodyPr spcFirstLastPara="1" wrap="square" lIns="0" tIns="0" rIns="0" bIns="0" anchor="b" anchorCtr="0">
            <a:noAutofit/>
          </a:bodyPr>
          <a:lstStyle>
            <a:lvl1pPr lvl="0" rtl="0">
              <a:spcBef>
                <a:spcPts val="0"/>
              </a:spcBef>
              <a:spcAft>
                <a:spcPts val="0"/>
              </a:spcAft>
              <a:buSzPts val="4100"/>
              <a:buNone/>
              <a:defRPr/>
            </a:lvl1pPr>
            <a:lvl2pPr lvl="1" rtl="0">
              <a:spcBef>
                <a:spcPts val="0"/>
              </a:spcBef>
              <a:spcAft>
                <a:spcPts val="0"/>
              </a:spcAft>
              <a:buSzPts val="4100"/>
              <a:buNone/>
              <a:defRPr/>
            </a:lvl2pPr>
            <a:lvl3pPr lvl="2" rtl="0">
              <a:spcBef>
                <a:spcPts val="0"/>
              </a:spcBef>
              <a:spcAft>
                <a:spcPts val="0"/>
              </a:spcAft>
              <a:buSzPts val="4100"/>
              <a:buNone/>
              <a:defRPr/>
            </a:lvl3pPr>
            <a:lvl4pPr lvl="3" rtl="0">
              <a:spcBef>
                <a:spcPts val="0"/>
              </a:spcBef>
              <a:spcAft>
                <a:spcPts val="0"/>
              </a:spcAft>
              <a:buSzPts val="4100"/>
              <a:buNone/>
              <a:defRPr/>
            </a:lvl4pPr>
            <a:lvl5pPr lvl="4" rtl="0">
              <a:spcBef>
                <a:spcPts val="0"/>
              </a:spcBef>
              <a:spcAft>
                <a:spcPts val="0"/>
              </a:spcAft>
              <a:buSzPts val="4100"/>
              <a:buNone/>
              <a:defRPr/>
            </a:lvl5pPr>
            <a:lvl6pPr lvl="5" rtl="0">
              <a:spcBef>
                <a:spcPts val="0"/>
              </a:spcBef>
              <a:spcAft>
                <a:spcPts val="0"/>
              </a:spcAft>
              <a:buSzPts val="4100"/>
              <a:buNone/>
              <a:defRPr/>
            </a:lvl6pPr>
            <a:lvl7pPr lvl="6" rtl="0">
              <a:spcBef>
                <a:spcPts val="0"/>
              </a:spcBef>
              <a:spcAft>
                <a:spcPts val="0"/>
              </a:spcAft>
              <a:buSzPts val="4100"/>
              <a:buNone/>
              <a:defRPr/>
            </a:lvl7pPr>
            <a:lvl8pPr lvl="7" rtl="0">
              <a:spcBef>
                <a:spcPts val="0"/>
              </a:spcBef>
              <a:spcAft>
                <a:spcPts val="0"/>
              </a:spcAft>
              <a:buSzPts val="4100"/>
              <a:buNone/>
              <a:defRPr/>
            </a:lvl8pPr>
            <a:lvl9pPr lvl="8" rtl="0">
              <a:spcBef>
                <a:spcPts val="0"/>
              </a:spcBef>
              <a:spcAft>
                <a:spcPts val="0"/>
              </a:spcAft>
              <a:buSzPts val="4100"/>
              <a:buNone/>
              <a:defRPr/>
            </a:lvl9pPr>
          </a:lstStyle>
          <a:p>
            <a:endParaRPr/>
          </a:p>
        </p:txBody>
      </p:sp>
      <p:sp>
        <p:nvSpPr>
          <p:cNvPr id="47" name="Google Shape;47;p9"/>
          <p:cNvSpPr txBox="1">
            <a:spLocks noGrp="1"/>
          </p:cNvSpPr>
          <p:nvPr>
            <p:ph type="sldNum" idx="12"/>
          </p:nvPr>
        </p:nvSpPr>
        <p:spPr>
          <a:xfrm>
            <a:off x="8376075" y="4749850"/>
            <a:ext cx="548700" cy="1818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
        <p:nvSpPr>
          <p:cNvPr id="48" name="Google Shape;48;p9"/>
          <p:cNvSpPr/>
          <p:nvPr/>
        </p:nvSpPr>
        <p:spPr>
          <a:xfrm>
            <a:off x="244527" y="379439"/>
            <a:ext cx="539646" cy="134912"/>
          </a:xfrm>
          <a:custGeom>
            <a:avLst/>
            <a:gdLst/>
            <a:ahLst/>
            <a:cxnLst/>
            <a:rect l="l" t="t" r="r" b="b"/>
            <a:pathLst>
              <a:path w="1079292" h="269823" extrusionOk="0">
                <a:moveTo>
                  <a:pt x="134912" y="0"/>
                </a:moveTo>
                <a:cubicBezTo>
                  <a:pt x="60373" y="0"/>
                  <a:pt x="0" y="60373"/>
                  <a:pt x="0" y="134912"/>
                </a:cubicBezTo>
                <a:cubicBezTo>
                  <a:pt x="0" y="209450"/>
                  <a:pt x="60373" y="269823"/>
                  <a:pt x="134912" y="269823"/>
                </a:cubicBezTo>
                <a:cubicBezTo>
                  <a:pt x="209450" y="269823"/>
                  <a:pt x="269823" y="209450"/>
                  <a:pt x="269823" y="134912"/>
                </a:cubicBezTo>
                <a:cubicBezTo>
                  <a:pt x="269823" y="60373"/>
                  <a:pt x="209450" y="0"/>
                  <a:pt x="134912" y="0"/>
                </a:cubicBezTo>
                <a:close/>
                <a:moveTo>
                  <a:pt x="944381" y="0"/>
                </a:moveTo>
                <a:cubicBezTo>
                  <a:pt x="869842" y="0"/>
                  <a:pt x="809469" y="60373"/>
                  <a:pt x="809469" y="134912"/>
                </a:cubicBezTo>
                <a:cubicBezTo>
                  <a:pt x="809469" y="209450"/>
                  <a:pt x="869842" y="269823"/>
                  <a:pt x="944381" y="269823"/>
                </a:cubicBezTo>
                <a:cubicBezTo>
                  <a:pt x="1018919" y="269823"/>
                  <a:pt x="1079292" y="209450"/>
                  <a:pt x="1079292" y="134912"/>
                </a:cubicBezTo>
                <a:cubicBezTo>
                  <a:pt x="1079292" y="60373"/>
                  <a:pt x="1018919" y="0"/>
                  <a:pt x="944381" y="0"/>
                </a:cubicBezTo>
                <a:close/>
                <a:moveTo>
                  <a:pt x="539646" y="0"/>
                </a:moveTo>
                <a:cubicBezTo>
                  <a:pt x="465107" y="0"/>
                  <a:pt x="404735" y="60373"/>
                  <a:pt x="404735" y="134912"/>
                </a:cubicBezTo>
                <a:cubicBezTo>
                  <a:pt x="404735" y="209450"/>
                  <a:pt x="465107" y="269823"/>
                  <a:pt x="539646" y="269823"/>
                </a:cubicBezTo>
                <a:cubicBezTo>
                  <a:pt x="614185" y="269823"/>
                  <a:pt x="674558" y="209450"/>
                  <a:pt x="674558" y="134912"/>
                </a:cubicBezTo>
                <a:cubicBezTo>
                  <a:pt x="674558" y="60373"/>
                  <a:pt x="614185" y="0"/>
                  <a:pt x="539646" y="0"/>
                </a:cubicBez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49" name="Google Shape;49;p9"/>
          <p:cNvSpPr txBox="1">
            <a:spLocks noGrp="1"/>
          </p:cNvSpPr>
          <p:nvPr>
            <p:ph type="subTitle" idx="1"/>
          </p:nvPr>
        </p:nvSpPr>
        <p:spPr>
          <a:xfrm>
            <a:off x="516600" y="3066900"/>
            <a:ext cx="3679200" cy="268200"/>
          </a:xfrm>
          <a:prstGeom prst="rect">
            <a:avLst/>
          </a:prstGeom>
        </p:spPr>
        <p:txBody>
          <a:bodyPr spcFirstLastPara="1" wrap="square" lIns="0" tIns="0" rIns="0" bIns="0" anchor="t" anchorCtr="0">
            <a:noAutofit/>
          </a:bodyPr>
          <a:lstStyle>
            <a:lvl1pPr lvl="0">
              <a:spcBef>
                <a:spcPts val="0"/>
              </a:spcBef>
              <a:spcAft>
                <a:spcPts val="0"/>
              </a:spcAft>
              <a:buSzPts val="1600"/>
              <a:buFont typeface="Barlow Medium"/>
              <a:buNone/>
              <a:defRPr>
                <a:latin typeface="Barlow Medium"/>
                <a:ea typeface="Barlow Medium"/>
                <a:cs typeface="Barlow Medium"/>
                <a:sym typeface="Barlow Medium"/>
              </a:defRPr>
            </a:lvl1pPr>
            <a:lvl2pPr lvl="1">
              <a:spcBef>
                <a:spcPts val="800"/>
              </a:spcBef>
              <a:spcAft>
                <a:spcPts val="0"/>
              </a:spcAft>
              <a:buSzPts val="1600"/>
              <a:buFont typeface="Barlow Medium"/>
              <a:buNone/>
              <a:defRPr>
                <a:latin typeface="Barlow Medium"/>
                <a:ea typeface="Barlow Medium"/>
                <a:cs typeface="Barlow Medium"/>
                <a:sym typeface="Barlow Medium"/>
              </a:defRPr>
            </a:lvl2pPr>
            <a:lvl3pPr lvl="2">
              <a:spcBef>
                <a:spcPts val="800"/>
              </a:spcBef>
              <a:spcAft>
                <a:spcPts val="0"/>
              </a:spcAft>
              <a:buSzPts val="1600"/>
              <a:buFont typeface="Barlow Medium"/>
              <a:buNone/>
              <a:defRPr>
                <a:latin typeface="Barlow Medium"/>
                <a:ea typeface="Barlow Medium"/>
                <a:cs typeface="Barlow Medium"/>
                <a:sym typeface="Barlow Medium"/>
              </a:defRPr>
            </a:lvl3pPr>
            <a:lvl4pPr lvl="3">
              <a:spcBef>
                <a:spcPts val="800"/>
              </a:spcBef>
              <a:spcAft>
                <a:spcPts val="0"/>
              </a:spcAft>
              <a:buSzPts val="1600"/>
              <a:buFont typeface="Barlow Medium"/>
              <a:buNone/>
              <a:defRPr>
                <a:latin typeface="Barlow Medium"/>
                <a:ea typeface="Barlow Medium"/>
                <a:cs typeface="Barlow Medium"/>
                <a:sym typeface="Barlow Medium"/>
              </a:defRPr>
            </a:lvl4pPr>
            <a:lvl5pPr lvl="4">
              <a:spcBef>
                <a:spcPts val="800"/>
              </a:spcBef>
              <a:spcAft>
                <a:spcPts val="0"/>
              </a:spcAft>
              <a:buSzPts val="1600"/>
              <a:buFont typeface="Barlow Medium"/>
              <a:buNone/>
              <a:defRPr>
                <a:latin typeface="Barlow Medium"/>
                <a:ea typeface="Barlow Medium"/>
                <a:cs typeface="Barlow Medium"/>
                <a:sym typeface="Barlow Medium"/>
              </a:defRPr>
            </a:lvl5pPr>
            <a:lvl6pPr lvl="5">
              <a:spcBef>
                <a:spcPts val="800"/>
              </a:spcBef>
              <a:spcAft>
                <a:spcPts val="0"/>
              </a:spcAft>
              <a:buSzPts val="1600"/>
              <a:buFont typeface="Barlow Medium"/>
              <a:buNone/>
              <a:defRPr>
                <a:latin typeface="Barlow Medium"/>
                <a:ea typeface="Barlow Medium"/>
                <a:cs typeface="Barlow Medium"/>
                <a:sym typeface="Barlow Medium"/>
              </a:defRPr>
            </a:lvl6pPr>
            <a:lvl7pPr lvl="6">
              <a:spcBef>
                <a:spcPts val="800"/>
              </a:spcBef>
              <a:spcAft>
                <a:spcPts val="0"/>
              </a:spcAft>
              <a:buSzPts val="1600"/>
              <a:buFont typeface="Barlow Medium"/>
              <a:buNone/>
              <a:defRPr>
                <a:latin typeface="Barlow Medium"/>
                <a:ea typeface="Barlow Medium"/>
                <a:cs typeface="Barlow Medium"/>
                <a:sym typeface="Barlow Medium"/>
              </a:defRPr>
            </a:lvl7pPr>
            <a:lvl8pPr lvl="7">
              <a:spcBef>
                <a:spcPts val="800"/>
              </a:spcBef>
              <a:spcAft>
                <a:spcPts val="0"/>
              </a:spcAft>
              <a:buSzPts val="1600"/>
              <a:buFont typeface="Barlow Medium"/>
              <a:buNone/>
              <a:defRPr>
                <a:latin typeface="Barlow Medium"/>
                <a:ea typeface="Barlow Medium"/>
                <a:cs typeface="Barlow Medium"/>
                <a:sym typeface="Barlow Medium"/>
              </a:defRPr>
            </a:lvl8pPr>
            <a:lvl9pPr lvl="8">
              <a:spcBef>
                <a:spcPts val="800"/>
              </a:spcBef>
              <a:spcAft>
                <a:spcPts val="800"/>
              </a:spcAft>
              <a:buSzPts val="1600"/>
              <a:buFont typeface="Barlow Medium"/>
              <a:buNone/>
              <a:defRPr>
                <a:latin typeface="Barlow Medium"/>
                <a:ea typeface="Barlow Medium"/>
                <a:cs typeface="Barlow Medium"/>
                <a:sym typeface="Barlow Medium"/>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0"/>
        <p:cNvGrpSpPr/>
        <p:nvPr/>
      </p:nvGrpSpPr>
      <p:grpSpPr>
        <a:xfrm>
          <a:off x="0" y="0"/>
          <a:ext cx="0" cy="0"/>
          <a:chOff x="0" y="0"/>
          <a:chExt cx="0" cy="0"/>
        </a:xfrm>
      </p:grpSpPr>
      <p:sp>
        <p:nvSpPr>
          <p:cNvPr id="51" name="Google Shape;51;p10"/>
          <p:cNvSpPr txBox="1">
            <a:spLocks noGrp="1"/>
          </p:cNvSpPr>
          <p:nvPr>
            <p:ph type="body" idx="1"/>
          </p:nvPr>
        </p:nvSpPr>
        <p:spPr>
          <a:xfrm>
            <a:off x="516600" y="4406300"/>
            <a:ext cx="7772100" cy="303900"/>
          </a:xfrm>
          <a:prstGeom prst="rect">
            <a:avLst/>
          </a:prstGeom>
        </p:spPr>
        <p:txBody>
          <a:bodyPr spcFirstLastPara="1" wrap="square" lIns="0" tIns="0" rIns="0" bIns="0" anchor="t" anchorCtr="0">
            <a:noAutofit/>
          </a:bodyPr>
          <a:lstStyle>
            <a:lvl1pPr marL="457200" lvl="0" indent="-228600" rtl="0">
              <a:spcBef>
                <a:spcPts val="0"/>
              </a:spcBef>
              <a:spcAft>
                <a:spcPts val="800"/>
              </a:spcAft>
              <a:buSzPts val="1800"/>
              <a:buNone/>
              <a:defRPr sz="1800"/>
            </a:lvl1pPr>
          </a:lstStyle>
          <a:p>
            <a:endParaRPr/>
          </a:p>
        </p:txBody>
      </p:sp>
      <p:sp>
        <p:nvSpPr>
          <p:cNvPr id="52" name="Google Shape;52;p10"/>
          <p:cNvSpPr txBox="1">
            <a:spLocks noGrp="1"/>
          </p:cNvSpPr>
          <p:nvPr>
            <p:ph type="sldNum" idx="12"/>
          </p:nvPr>
        </p:nvSpPr>
        <p:spPr>
          <a:xfrm>
            <a:off x="8376075" y="4749850"/>
            <a:ext cx="548700" cy="1818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11"/>
          <p:cNvSpPr txBox="1">
            <a:spLocks noGrp="1"/>
          </p:cNvSpPr>
          <p:nvPr>
            <p:ph type="sldNum" idx="12"/>
          </p:nvPr>
        </p:nvSpPr>
        <p:spPr>
          <a:xfrm>
            <a:off x="8376075" y="4749850"/>
            <a:ext cx="548700" cy="1818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516600" y="514350"/>
            <a:ext cx="6480000" cy="717900"/>
          </a:xfrm>
          <a:prstGeom prst="rect">
            <a:avLst/>
          </a:prstGeom>
          <a:noFill/>
          <a:ln>
            <a:noFill/>
          </a:ln>
        </p:spPr>
        <p:txBody>
          <a:bodyPr spcFirstLastPara="1" wrap="square" lIns="0" tIns="0" rIns="0" bIns="0" anchor="t" anchorCtr="0">
            <a:noAutofit/>
          </a:bodyPr>
          <a:lstStyle>
            <a:lvl1pPr lvl="0" rtl="0">
              <a:lnSpc>
                <a:spcPct val="90000"/>
              </a:lnSpc>
              <a:spcBef>
                <a:spcPts val="0"/>
              </a:spcBef>
              <a:spcAft>
                <a:spcPts val="0"/>
              </a:spcAft>
              <a:buClr>
                <a:schemeClr val="dk1"/>
              </a:buClr>
              <a:buSzPts val="4100"/>
              <a:buFont typeface="Barlow"/>
              <a:buNone/>
              <a:defRPr sz="4100" b="1">
                <a:solidFill>
                  <a:schemeClr val="dk1"/>
                </a:solidFill>
                <a:latin typeface="Barlow"/>
                <a:ea typeface="Barlow"/>
                <a:cs typeface="Barlow"/>
                <a:sym typeface="Barlow"/>
              </a:defRPr>
            </a:lvl1pPr>
            <a:lvl2pPr lvl="1" rtl="0">
              <a:lnSpc>
                <a:spcPct val="90000"/>
              </a:lnSpc>
              <a:spcBef>
                <a:spcPts val="0"/>
              </a:spcBef>
              <a:spcAft>
                <a:spcPts val="0"/>
              </a:spcAft>
              <a:buClr>
                <a:schemeClr val="dk1"/>
              </a:buClr>
              <a:buSzPts val="4100"/>
              <a:buFont typeface="Barlow"/>
              <a:buNone/>
              <a:defRPr sz="4100" b="1">
                <a:solidFill>
                  <a:schemeClr val="dk1"/>
                </a:solidFill>
                <a:latin typeface="Barlow"/>
                <a:ea typeface="Barlow"/>
                <a:cs typeface="Barlow"/>
                <a:sym typeface="Barlow"/>
              </a:defRPr>
            </a:lvl2pPr>
            <a:lvl3pPr lvl="2" rtl="0">
              <a:lnSpc>
                <a:spcPct val="90000"/>
              </a:lnSpc>
              <a:spcBef>
                <a:spcPts val="0"/>
              </a:spcBef>
              <a:spcAft>
                <a:spcPts val="0"/>
              </a:spcAft>
              <a:buClr>
                <a:schemeClr val="dk1"/>
              </a:buClr>
              <a:buSzPts val="4100"/>
              <a:buFont typeface="Barlow"/>
              <a:buNone/>
              <a:defRPr sz="4100" b="1">
                <a:solidFill>
                  <a:schemeClr val="dk1"/>
                </a:solidFill>
                <a:latin typeface="Barlow"/>
                <a:ea typeface="Barlow"/>
                <a:cs typeface="Barlow"/>
                <a:sym typeface="Barlow"/>
              </a:defRPr>
            </a:lvl3pPr>
            <a:lvl4pPr lvl="3" rtl="0">
              <a:lnSpc>
                <a:spcPct val="90000"/>
              </a:lnSpc>
              <a:spcBef>
                <a:spcPts val="0"/>
              </a:spcBef>
              <a:spcAft>
                <a:spcPts val="0"/>
              </a:spcAft>
              <a:buClr>
                <a:schemeClr val="dk1"/>
              </a:buClr>
              <a:buSzPts val="4100"/>
              <a:buFont typeface="Barlow"/>
              <a:buNone/>
              <a:defRPr sz="4100" b="1">
                <a:solidFill>
                  <a:schemeClr val="dk1"/>
                </a:solidFill>
                <a:latin typeface="Barlow"/>
                <a:ea typeface="Barlow"/>
                <a:cs typeface="Barlow"/>
                <a:sym typeface="Barlow"/>
              </a:defRPr>
            </a:lvl4pPr>
            <a:lvl5pPr lvl="4" rtl="0">
              <a:lnSpc>
                <a:spcPct val="90000"/>
              </a:lnSpc>
              <a:spcBef>
                <a:spcPts val="0"/>
              </a:spcBef>
              <a:spcAft>
                <a:spcPts val="0"/>
              </a:spcAft>
              <a:buClr>
                <a:schemeClr val="dk1"/>
              </a:buClr>
              <a:buSzPts val="4100"/>
              <a:buFont typeface="Barlow"/>
              <a:buNone/>
              <a:defRPr sz="4100" b="1">
                <a:solidFill>
                  <a:schemeClr val="dk1"/>
                </a:solidFill>
                <a:latin typeface="Barlow"/>
                <a:ea typeface="Barlow"/>
                <a:cs typeface="Barlow"/>
                <a:sym typeface="Barlow"/>
              </a:defRPr>
            </a:lvl5pPr>
            <a:lvl6pPr lvl="5" rtl="0">
              <a:lnSpc>
                <a:spcPct val="90000"/>
              </a:lnSpc>
              <a:spcBef>
                <a:spcPts val="0"/>
              </a:spcBef>
              <a:spcAft>
                <a:spcPts val="0"/>
              </a:spcAft>
              <a:buClr>
                <a:schemeClr val="dk1"/>
              </a:buClr>
              <a:buSzPts val="4100"/>
              <a:buFont typeface="Barlow"/>
              <a:buNone/>
              <a:defRPr sz="4100" b="1">
                <a:solidFill>
                  <a:schemeClr val="dk1"/>
                </a:solidFill>
                <a:latin typeface="Barlow"/>
                <a:ea typeface="Barlow"/>
                <a:cs typeface="Barlow"/>
                <a:sym typeface="Barlow"/>
              </a:defRPr>
            </a:lvl6pPr>
            <a:lvl7pPr lvl="6" rtl="0">
              <a:lnSpc>
                <a:spcPct val="90000"/>
              </a:lnSpc>
              <a:spcBef>
                <a:spcPts val="0"/>
              </a:spcBef>
              <a:spcAft>
                <a:spcPts val="0"/>
              </a:spcAft>
              <a:buClr>
                <a:schemeClr val="dk1"/>
              </a:buClr>
              <a:buSzPts val="4100"/>
              <a:buFont typeface="Barlow"/>
              <a:buNone/>
              <a:defRPr sz="4100" b="1">
                <a:solidFill>
                  <a:schemeClr val="dk1"/>
                </a:solidFill>
                <a:latin typeface="Barlow"/>
                <a:ea typeface="Barlow"/>
                <a:cs typeface="Barlow"/>
                <a:sym typeface="Barlow"/>
              </a:defRPr>
            </a:lvl7pPr>
            <a:lvl8pPr lvl="7" rtl="0">
              <a:lnSpc>
                <a:spcPct val="90000"/>
              </a:lnSpc>
              <a:spcBef>
                <a:spcPts val="0"/>
              </a:spcBef>
              <a:spcAft>
                <a:spcPts val="0"/>
              </a:spcAft>
              <a:buClr>
                <a:schemeClr val="dk1"/>
              </a:buClr>
              <a:buSzPts val="4100"/>
              <a:buFont typeface="Barlow"/>
              <a:buNone/>
              <a:defRPr sz="4100" b="1">
                <a:solidFill>
                  <a:schemeClr val="dk1"/>
                </a:solidFill>
                <a:latin typeface="Barlow"/>
                <a:ea typeface="Barlow"/>
                <a:cs typeface="Barlow"/>
                <a:sym typeface="Barlow"/>
              </a:defRPr>
            </a:lvl8pPr>
            <a:lvl9pPr lvl="8" rtl="0">
              <a:lnSpc>
                <a:spcPct val="90000"/>
              </a:lnSpc>
              <a:spcBef>
                <a:spcPts val="0"/>
              </a:spcBef>
              <a:spcAft>
                <a:spcPts val="0"/>
              </a:spcAft>
              <a:buClr>
                <a:schemeClr val="dk1"/>
              </a:buClr>
              <a:buSzPts val="4100"/>
              <a:buFont typeface="Barlow"/>
              <a:buNone/>
              <a:defRPr sz="4100" b="1">
                <a:solidFill>
                  <a:schemeClr val="dk1"/>
                </a:solidFill>
                <a:latin typeface="Barlow"/>
                <a:ea typeface="Barlow"/>
                <a:cs typeface="Barlow"/>
                <a:sym typeface="Barlow"/>
              </a:defRPr>
            </a:lvl9pPr>
          </a:lstStyle>
          <a:p>
            <a:endParaRPr/>
          </a:p>
        </p:txBody>
      </p:sp>
      <p:sp>
        <p:nvSpPr>
          <p:cNvPr id="7" name="Google Shape;7;p1"/>
          <p:cNvSpPr txBox="1">
            <a:spLocks noGrp="1"/>
          </p:cNvSpPr>
          <p:nvPr>
            <p:ph type="body" idx="1"/>
          </p:nvPr>
        </p:nvSpPr>
        <p:spPr>
          <a:xfrm>
            <a:off x="516600" y="1967475"/>
            <a:ext cx="6768900" cy="2420400"/>
          </a:xfrm>
          <a:prstGeom prst="rect">
            <a:avLst/>
          </a:prstGeom>
          <a:noFill/>
          <a:ln>
            <a:noFill/>
          </a:ln>
        </p:spPr>
        <p:txBody>
          <a:bodyPr spcFirstLastPara="1" wrap="square" lIns="0" tIns="0" rIns="0" bIns="0" anchor="t" anchorCtr="0">
            <a:noAutofit/>
          </a:bodyPr>
          <a:lstStyle>
            <a:lvl1pPr marL="457200" lvl="0" indent="-330200" rtl="0">
              <a:lnSpc>
                <a:spcPct val="115000"/>
              </a:lnSpc>
              <a:spcBef>
                <a:spcPts val="0"/>
              </a:spcBef>
              <a:spcAft>
                <a:spcPts val="0"/>
              </a:spcAft>
              <a:buClr>
                <a:schemeClr val="dk1"/>
              </a:buClr>
              <a:buSzPts val="1600"/>
              <a:buFont typeface="Barlow"/>
              <a:buChar char="•"/>
              <a:defRPr sz="1600">
                <a:solidFill>
                  <a:schemeClr val="dk1"/>
                </a:solidFill>
                <a:latin typeface="Barlow"/>
                <a:ea typeface="Barlow"/>
                <a:cs typeface="Barlow"/>
                <a:sym typeface="Barlow"/>
              </a:defRPr>
            </a:lvl1pPr>
            <a:lvl2pPr marL="914400" lvl="1" indent="-330200" rtl="0">
              <a:lnSpc>
                <a:spcPct val="115000"/>
              </a:lnSpc>
              <a:spcBef>
                <a:spcPts val="800"/>
              </a:spcBef>
              <a:spcAft>
                <a:spcPts val="0"/>
              </a:spcAft>
              <a:buClr>
                <a:schemeClr val="dk1"/>
              </a:buClr>
              <a:buSzPts val="1600"/>
              <a:buFont typeface="Barlow"/>
              <a:buChar char="○"/>
              <a:defRPr sz="1600">
                <a:solidFill>
                  <a:schemeClr val="dk1"/>
                </a:solidFill>
                <a:latin typeface="Barlow"/>
                <a:ea typeface="Barlow"/>
                <a:cs typeface="Barlow"/>
                <a:sym typeface="Barlow"/>
              </a:defRPr>
            </a:lvl2pPr>
            <a:lvl3pPr marL="1371600" lvl="2" indent="-330200" rtl="0">
              <a:lnSpc>
                <a:spcPct val="115000"/>
              </a:lnSpc>
              <a:spcBef>
                <a:spcPts val="800"/>
              </a:spcBef>
              <a:spcAft>
                <a:spcPts val="0"/>
              </a:spcAft>
              <a:buClr>
                <a:schemeClr val="dk1"/>
              </a:buClr>
              <a:buSzPts val="1600"/>
              <a:buFont typeface="Barlow"/>
              <a:buChar char="■"/>
              <a:defRPr sz="1600">
                <a:solidFill>
                  <a:schemeClr val="dk1"/>
                </a:solidFill>
                <a:latin typeface="Barlow"/>
                <a:ea typeface="Barlow"/>
                <a:cs typeface="Barlow"/>
                <a:sym typeface="Barlow"/>
              </a:defRPr>
            </a:lvl3pPr>
            <a:lvl4pPr marL="1828800" lvl="3" indent="-330200" rtl="0">
              <a:lnSpc>
                <a:spcPct val="115000"/>
              </a:lnSpc>
              <a:spcBef>
                <a:spcPts val="800"/>
              </a:spcBef>
              <a:spcAft>
                <a:spcPts val="0"/>
              </a:spcAft>
              <a:buClr>
                <a:schemeClr val="dk1"/>
              </a:buClr>
              <a:buSzPts val="1600"/>
              <a:buFont typeface="Barlow"/>
              <a:buChar char="●"/>
              <a:defRPr sz="1600">
                <a:solidFill>
                  <a:schemeClr val="dk1"/>
                </a:solidFill>
                <a:latin typeface="Barlow"/>
                <a:ea typeface="Barlow"/>
                <a:cs typeface="Barlow"/>
                <a:sym typeface="Barlow"/>
              </a:defRPr>
            </a:lvl4pPr>
            <a:lvl5pPr marL="2286000" lvl="4" indent="-330200" rtl="0">
              <a:lnSpc>
                <a:spcPct val="115000"/>
              </a:lnSpc>
              <a:spcBef>
                <a:spcPts val="800"/>
              </a:spcBef>
              <a:spcAft>
                <a:spcPts val="0"/>
              </a:spcAft>
              <a:buClr>
                <a:schemeClr val="dk1"/>
              </a:buClr>
              <a:buSzPts val="1600"/>
              <a:buFont typeface="Barlow"/>
              <a:buChar char="○"/>
              <a:defRPr sz="1600">
                <a:solidFill>
                  <a:schemeClr val="dk1"/>
                </a:solidFill>
                <a:latin typeface="Barlow"/>
                <a:ea typeface="Barlow"/>
                <a:cs typeface="Barlow"/>
                <a:sym typeface="Barlow"/>
              </a:defRPr>
            </a:lvl5pPr>
            <a:lvl6pPr marL="2743200" lvl="5" indent="-330200" rtl="0">
              <a:lnSpc>
                <a:spcPct val="115000"/>
              </a:lnSpc>
              <a:spcBef>
                <a:spcPts val="800"/>
              </a:spcBef>
              <a:spcAft>
                <a:spcPts val="0"/>
              </a:spcAft>
              <a:buClr>
                <a:schemeClr val="dk1"/>
              </a:buClr>
              <a:buSzPts val="1600"/>
              <a:buFont typeface="Barlow"/>
              <a:buChar char="■"/>
              <a:defRPr sz="1600">
                <a:solidFill>
                  <a:schemeClr val="dk1"/>
                </a:solidFill>
                <a:latin typeface="Barlow"/>
                <a:ea typeface="Barlow"/>
                <a:cs typeface="Barlow"/>
                <a:sym typeface="Barlow"/>
              </a:defRPr>
            </a:lvl6pPr>
            <a:lvl7pPr marL="3200400" lvl="6" indent="-330200" rtl="0">
              <a:lnSpc>
                <a:spcPct val="115000"/>
              </a:lnSpc>
              <a:spcBef>
                <a:spcPts val="800"/>
              </a:spcBef>
              <a:spcAft>
                <a:spcPts val="0"/>
              </a:spcAft>
              <a:buClr>
                <a:schemeClr val="dk1"/>
              </a:buClr>
              <a:buSzPts val="1600"/>
              <a:buFont typeface="Barlow"/>
              <a:buChar char="●"/>
              <a:defRPr sz="1600">
                <a:solidFill>
                  <a:schemeClr val="dk1"/>
                </a:solidFill>
                <a:latin typeface="Barlow"/>
                <a:ea typeface="Barlow"/>
                <a:cs typeface="Barlow"/>
                <a:sym typeface="Barlow"/>
              </a:defRPr>
            </a:lvl7pPr>
            <a:lvl8pPr marL="3657600" lvl="7" indent="-330200" rtl="0">
              <a:lnSpc>
                <a:spcPct val="115000"/>
              </a:lnSpc>
              <a:spcBef>
                <a:spcPts val="800"/>
              </a:spcBef>
              <a:spcAft>
                <a:spcPts val="0"/>
              </a:spcAft>
              <a:buClr>
                <a:schemeClr val="dk1"/>
              </a:buClr>
              <a:buSzPts val="1600"/>
              <a:buFont typeface="Barlow"/>
              <a:buChar char="○"/>
              <a:defRPr sz="1600">
                <a:solidFill>
                  <a:schemeClr val="dk1"/>
                </a:solidFill>
                <a:latin typeface="Barlow"/>
                <a:ea typeface="Barlow"/>
                <a:cs typeface="Barlow"/>
                <a:sym typeface="Barlow"/>
              </a:defRPr>
            </a:lvl8pPr>
            <a:lvl9pPr marL="4114800" lvl="8" indent="-330200" rtl="0">
              <a:lnSpc>
                <a:spcPct val="115000"/>
              </a:lnSpc>
              <a:spcBef>
                <a:spcPts val="800"/>
              </a:spcBef>
              <a:spcAft>
                <a:spcPts val="800"/>
              </a:spcAft>
              <a:buClr>
                <a:schemeClr val="dk1"/>
              </a:buClr>
              <a:buSzPts val="1600"/>
              <a:buFont typeface="Barlow"/>
              <a:buChar char="■"/>
              <a:defRPr sz="1600">
                <a:solidFill>
                  <a:schemeClr val="dk1"/>
                </a:solidFill>
                <a:latin typeface="Barlow"/>
                <a:ea typeface="Barlow"/>
                <a:cs typeface="Barlow"/>
                <a:sym typeface="Barlow"/>
              </a:defRPr>
            </a:lvl9pPr>
          </a:lstStyle>
          <a:p>
            <a:endParaRPr/>
          </a:p>
        </p:txBody>
      </p:sp>
      <p:sp>
        <p:nvSpPr>
          <p:cNvPr id="8" name="Google Shape;8;p1"/>
          <p:cNvSpPr txBox="1">
            <a:spLocks noGrp="1"/>
          </p:cNvSpPr>
          <p:nvPr>
            <p:ph type="sldNum" idx="12"/>
          </p:nvPr>
        </p:nvSpPr>
        <p:spPr>
          <a:xfrm>
            <a:off x="8376075" y="4749850"/>
            <a:ext cx="548700" cy="181800"/>
          </a:xfrm>
          <a:prstGeom prst="rect">
            <a:avLst/>
          </a:prstGeom>
          <a:noFill/>
          <a:ln>
            <a:noFill/>
          </a:ln>
        </p:spPr>
        <p:txBody>
          <a:bodyPr spcFirstLastPara="1" wrap="square" lIns="0" tIns="0" rIns="0" bIns="0" anchor="ctr" anchorCtr="0">
            <a:noAutofit/>
          </a:bodyPr>
          <a:lstStyle>
            <a:lvl1pPr lvl="0" algn="r" rtl="0">
              <a:buNone/>
              <a:defRPr sz="1100" b="1">
                <a:solidFill>
                  <a:schemeClr val="dk1"/>
                </a:solidFill>
                <a:latin typeface="Barlow"/>
                <a:ea typeface="Barlow"/>
                <a:cs typeface="Barlow"/>
                <a:sym typeface="Barlow"/>
              </a:defRPr>
            </a:lvl1pPr>
            <a:lvl2pPr lvl="1" algn="r" rtl="0">
              <a:buNone/>
              <a:defRPr sz="1100" b="1">
                <a:solidFill>
                  <a:schemeClr val="dk1"/>
                </a:solidFill>
                <a:latin typeface="Barlow"/>
                <a:ea typeface="Barlow"/>
                <a:cs typeface="Barlow"/>
                <a:sym typeface="Barlow"/>
              </a:defRPr>
            </a:lvl2pPr>
            <a:lvl3pPr lvl="2" algn="r" rtl="0">
              <a:buNone/>
              <a:defRPr sz="1100" b="1">
                <a:solidFill>
                  <a:schemeClr val="dk1"/>
                </a:solidFill>
                <a:latin typeface="Barlow"/>
                <a:ea typeface="Barlow"/>
                <a:cs typeface="Barlow"/>
                <a:sym typeface="Barlow"/>
              </a:defRPr>
            </a:lvl3pPr>
            <a:lvl4pPr lvl="3" algn="r" rtl="0">
              <a:buNone/>
              <a:defRPr sz="1100" b="1">
                <a:solidFill>
                  <a:schemeClr val="dk1"/>
                </a:solidFill>
                <a:latin typeface="Barlow"/>
                <a:ea typeface="Barlow"/>
                <a:cs typeface="Barlow"/>
                <a:sym typeface="Barlow"/>
              </a:defRPr>
            </a:lvl4pPr>
            <a:lvl5pPr lvl="4" algn="r" rtl="0">
              <a:buNone/>
              <a:defRPr sz="1100" b="1">
                <a:solidFill>
                  <a:schemeClr val="dk1"/>
                </a:solidFill>
                <a:latin typeface="Barlow"/>
                <a:ea typeface="Barlow"/>
                <a:cs typeface="Barlow"/>
                <a:sym typeface="Barlow"/>
              </a:defRPr>
            </a:lvl5pPr>
            <a:lvl6pPr lvl="5" algn="r" rtl="0">
              <a:buNone/>
              <a:defRPr sz="1100" b="1">
                <a:solidFill>
                  <a:schemeClr val="dk1"/>
                </a:solidFill>
                <a:latin typeface="Barlow"/>
                <a:ea typeface="Barlow"/>
                <a:cs typeface="Barlow"/>
                <a:sym typeface="Barlow"/>
              </a:defRPr>
            </a:lvl6pPr>
            <a:lvl7pPr lvl="6" algn="r" rtl="0">
              <a:buNone/>
              <a:defRPr sz="1100" b="1">
                <a:solidFill>
                  <a:schemeClr val="dk1"/>
                </a:solidFill>
                <a:latin typeface="Barlow"/>
                <a:ea typeface="Barlow"/>
                <a:cs typeface="Barlow"/>
                <a:sym typeface="Barlow"/>
              </a:defRPr>
            </a:lvl7pPr>
            <a:lvl8pPr lvl="7" algn="r" rtl="0">
              <a:buNone/>
              <a:defRPr sz="1100" b="1">
                <a:solidFill>
                  <a:schemeClr val="dk1"/>
                </a:solidFill>
                <a:latin typeface="Barlow"/>
                <a:ea typeface="Barlow"/>
                <a:cs typeface="Barlow"/>
                <a:sym typeface="Barlow"/>
              </a:defRPr>
            </a:lvl8pPr>
            <a:lvl9pPr lvl="8" algn="r" rtl="0">
              <a:buNone/>
              <a:defRPr sz="1100" b="1">
                <a:solidFill>
                  <a:schemeClr val="dk1"/>
                </a:solidFill>
                <a:latin typeface="Barlow"/>
                <a:ea typeface="Barlow"/>
                <a:cs typeface="Barlow"/>
                <a:sym typeface="Barlow"/>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4" r:id="rId4"/>
    <p:sldLayoutId id="2147483655" r:id="rId5"/>
    <p:sldLayoutId id="2147483656" r:id="rId6"/>
    <p:sldLayoutId id="2147483657" r:id="rId7"/>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58"/>
        <p:cNvGrpSpPr/>
        <p:nvPr/>
      </p:nvGrpSpPr>
      <p:grpSpPr>
        <a:xfrm>
          <a:off x="0" y="0"/>
          <a:ext cx="0" cy="0"/>
          <a:chOff x="0" y="0"/>
          <a:chExt cx="0" cy="0"/>
        </a:xfrm>
      </p:grpSpPr>
      <p:sp>
        <p:nvSpPr>
          <p:cNvPr id="59" name="Google Shape;59;p12"/>
          <p:cNvSpPr txBox="1">
            <a:spLocks noGrp="1"/>
          </p:cNvSpPr>
          <p:nvPr>
            <p:ph type="ctrTitle"/>
          </p:nvPr>
        </p:nvSpPr>
        <p:spPr>
          <a:xfrm>
            <a:off x="4304371" y="3590693"/>
            <a:ext cx="4483338" cy="169205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US" sz="2400" dirty="0" smtClean="0"/>
              <a:t>Student name: Sharmin Akter</a:t>
            </a:r>
            <a:br>
              <a:rPr lang="en-US" sz="2400" dirty="0" smtClean="0"/>
            </a:br>
            <a:r>
              <a:rPr lang="en-US" sz="2400" dirty="0" smtClean="0"/>
              <a:t>Student ID:2209262</a:t>
            </a:r>
            <a:br>
              <a:rPr lang="en-US" sz="2400" dirty="0" smtClean="0"/>
            </a:br>
            <a:r>
              <a:rPr lang="en-US" sz="2400" dirty="0" smtClean="0"/>
              <a:t>Hospitality &amp; Guest Services</a:t>
            </a:r>
            <a:br>
              <a:rPr lang="en-US" sz="2400" dirty="0" smtClean="0"/>
            </a:br>
            <a:r>
              <a:rPr lang="en-US" sz="2400" dirty="0" smtClean="0"/>
              <a:t>BMIH4003</a:t>
            </a:r>
            <a:r>
              <a:rPr lang="en-US" sz="2400" dirty="0"/>
              <a:t/>
            </a:r>
            <a:br>
              <a:rPr lang="en-US" sz="2400" dirty="0"/>
            </a:br>
            <a:r>
              <a:rPr lang="en-US" sz="2400" dirty="0"/>
              <a:t>Lecturer </a:t>
            </a:r>
            <a:r>
              <a:rPr lang="en-US" sz="2400" dirty="0" smtClean="0"/>
              <a:t>Name: Lisa-Marie</a:t>
            </a:r>
            <a:endParaRPr lang="en-US" sz="2400" dirty="0"/>
          </a:p>
        </p:txBody>
      </p:sp>
      <p:sp>
        <p:nvSpPr>
          <p:cNvPr id="62" name="Google Shape;62;p12"/>
          <p:cNvSpPr/>
          <p:nvPr/>
        </p:nvSpPr>
        <p:spPr>
          <a:xfrm>
            <a:off x="7924800" y="3924304"/>
            <a:ext cx="1219200" cy="1219196"/>
          </a:xfrm>
          <a:custGeom>
            <a:avLst/>
            <a:gdLst/>
            <a:ahLst/>
            <a:cxnLst/>
            <a:rect l="l" t="t" r="r" b="b"/>
            <a:pathLst>
              <a:path w="2438400" h="2438393" extrusionOk="0">
                <a:moveTo>
                  <a:pt x="2438400" y="1085807"/>
                </a:moveTo>
                <a:lnTo>
                  <a:pt x="2438400" y="1085807"/>
                </a:lnTo>
                <a:lnTo>
                  <a:pt x="2438400" y="0"/>
                </a:lnTo>
                <a:lnTo>
                  <a:pt x="2438400" y="0"/>
                </a:lnTo>
                <a:cubicBezTo>
                  <a:pt x="1091702" y="0"/>
                  <a:pt x="0" y="1091696"/>
                  <a:pt x="0" y="2438394"/>
                </a:cubicBezTo>
                <a:lnTo>
                  <a:pt x="1085820" y="2438394"/>
                </a:lnTo>
                <a:cubicBezTo>
                  <a:pt x="1085820" y="1691384"/>
                  <a:pt x="1691396" y="1085807"/>
                  <a:pt x="2438400" y="1085807"/>
                </a:cubicBez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63" name="Google Shape;63;p12"/>
          <p:cNvSpPr/>
          <p:nvPr/>
        </p:nvSpPr>
        <p:spPr>
          <a:xfrm>
            <a:off x="7743768" y="0"/>
            <a:ext cx="1400232" cy="700707"/>
          </a:xfrm>
          <a:custGeom>
            <a:avLst/>
            <a:gdLst/>
            <a:ahLst/>
            <a:cxnLst/>
            <a:rect l="l" t="t" r="r" b="b"/>
            <a:pathLst>
              <a:path w="2800464" h="1401415" extrusionOk="0">
                <a:moveTo>
                  <a:pt x="2800465" y="0"/>
                </a:moveTo>
                <a:cubicBezTo>
                  <a:pt x="2800465" y="774093"/>
                  <a:pt x="2173142" y="1401416"/>
                  <a:pt x="1399049" y="1401416"/>
                </a:cubicBezTo>
                <a:cubicBezTo>
                  <a:pt x="624956" y="1401416"/>
                  <a:pt x="0" y="774093"/>
                  <a:pt x="0" y="0"/>
                </a:cubicBezTo>
                <a:lnTo>
                  <a:pt x="2800465" y="0"/>
                </a:lnTo>
                <a:close/>
              </a:path>
            </a:pathLst>
          </a:custGeom>
          <a:solidFill>
            <a:schemeClr val="accent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pic>
        <p:nvPicPr>
          <p:cNvPr id="2" name="Picture 2" descr="The Ritz-Carlton Hotel Company - Wikipedia">
            <a:extLst>
              <a:ext uri="{FF2B5EF4-FFF2-40B4-BE49-F238E27FC236}">
                <a16:creationId xmlns:a16="http://schemas.microsoft.com/office/drawing/2014/main" xmlns="" id="{AEE6C1EE-9BB0-0E91-ABA8-8E3B1078A8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4569" y="528575"/>
            <a:ext cx="3446084" cy="240631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xmlns="" id="{B355F61A-7BBC-36AA-3EF8-7FEAF2192FE7}"/>
              </a:ext>
            </a:extLst>
          </p:cNvPr>
          <p:cNvSpPr txBox="1"/>
          <p:nvPr/>
        </p:nvSpPr>
        <p:spPr>
          <a:xfrm>
            <a:off x="513347" y="1731734"/>
            <a:ext cx="3914915" cy="1384995"/>
          </a:xfrm>
          <a:prstGeom prst="rect">
            <a:avLst/>
          </a:prstGeom>
          <a:noFill/>
        </p:spPr>
        <p:txBody>
          <a:bodyPr wrap="square" rtlCol="0">
            <a:spAutoFit/>
          </a:bodyPr>
          <a:lstStyle/>
          <a:p>
            <a:r>
              <a:rPr lang="en-US" sz="2800" b="1" dirty="0"/>
              <a:t>Introduction to Hospitality Guest Services</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58"/>
        <p:cNvGrpSpPr/>
        <p:nvPr/>
      </p:nvGrpSpPr>
      <p:grpSpPr>
        <a:xfrm>
          <a:off x="0" y="0"/>
          <a:ext cx="0" cy="0"/>
          <a:chOff x="0" y="0"/>
          <a:chExt cx="0" cy="0"/>
        </a:xfrm>
      </p:grpSpPr>
      <p:sp>
        <p:nvSpPr>
          <p:cNvPr id="59" name="Google Shape;59;p12"/>
          <p:cNvSpPr txBox="1">
            <a:spLocks noGrp="1"/>
          </p:cNvSpPr>
          <p:nvPr>
            <p:ph type="ctrTitle"/>
          </p:nvPr>
        </p:nvSpPr>
        <p:spPr>
          <a:xfrm>
            <a:off x="1063168" y="3488477"/>
            <a:ext cx="2399539" cy="1045425"/>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US" sz="3200" dirty="0"/>
              <a:t>Contents</a:t>
            </a:r>
          </a:p>
        </p:txBody>
      </p:sp>
      <p:sp>
        <p:nvSpPr>
          <p:cNvPr id="62" name="Google Shape;62;p12"/>
          <p:cNvSpPr/>
          <p:nvPr/>
        </p:nvSpPr>
        <p:spPr>
          <a:xfrm>
            <a:off x="7924800" y="3924304"/>
            <a:ext cx="1219200" cy="1219196"/>
          </a:xfrm>
          <a:custGeom>
            <a:avLst/>
            <a:gdLst/>
            <a:ahLst/>
            <a:cxnLst/>
            <a:rect l="l" t="t" r="r" b="b"/>
            <a:pathLst>
              <a:path w="2438400" h="2438393" extrusionOk="0">
                <a:moveTo>
                  <a:pt x="2438400" y="1085807"/>
                </a:moveTo>
                <a:lnTo>
                  <a:pt x="2438400" y="1085807"/>
                </a:lnTo>
                <a:lnTo>
                  <a:pt x="2438400" y="0"/>
                </a:lnTo>
                <a:lnTo>
                  <a:pt x="2438400" y="0"/>
                </a:lnTo>
                <a:cubicBezTo>
                  <a:pt x="1091702" y="0"/>
                  <a:pt x="0" y="1091696"/>
                  <a:pt x="0" y="2438394"/>
                </a:cubicBezTo>
                <a:lnTo>
                  <a:pt x="1085820" y="2438394"/>
                </a:lnTo>
                <a:cubicBezTo>
                  <a:pt x="1085820" y="1691384"/>
                  <a:pt x="1691396" y="1085807"/>
                  <a:pt x="2438400" y="1085807"/>
                </a:cubicBez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63" name="Google Shape;63;p12"/>
          <p:cNvSpPr/>
          <p:nvPr/>
        </p:nvSpPr>
        <p:spPr>
          <a:xfrm>
            <a:off x="7743768" y="0"/>
            <a:ext cx="1400232" cy="700707"/>
          </a:xfrm>
          <a:custGeom>
            <a:avLst/>
            <a:gdLst/>
            <a:ahLst/>
            <a:cxnLst/>
            <a:rect l="l" t="t" r="r" b="b"/>
            <a:pathLst>
              <a:path w="2800464" h="1401415" extrusionOk="0">
                <a:moveTo>
                  <a:pt x="2800465" y="0"/>
                </a:moveTo>
                <a:cubicBezTo>
                  <a:pt x="2800465" y="774093"/>
                  <a:pt x="2173142" y="1401416"/>
                  <a:pt x="1399049" y="1401416"/>
                </a:cubicBezTo>
                <a:cubicBezTo>
                  <a:pt x="624956" y="1401416"/>
                  <a:pt x="0" y="774093"/>
                  <a:pt x="0" y="0"/>
                </a:cubicBezTo>
                <a:lnTo>
                  <a:pt x="2800465" y="0"/>
                </a:lnTo>
                <a:close/>
              </a:path>
            </a:pathLst>
          </a:custGeom>
          <a:solidFill>
            <a:schemeClr val="accent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pic>
        <p:nvPicPr>
          <p:cNvPr id="2" name="Picture 2" descr="The Ritz-Carlton Hotel Company - Wikipedia">
            <a:extLst>
              <a:ext uri="{FF2B5EF4-FFF2-40B4-BE49-F238E27FC236}">
                <a16:creationId xmlns:a16="http://schemas.microsoft.com/office/drawing/2014/main" xmlns="" id="{AEE6C1EE-9BB0-0E91-ABA8-8E3B1078A8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3168" y="1416597"/>
            <a:ext cx="2720454" cy="189962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 name="Table 3">
            <a:extLst>
              <a:ext uri="{FF2B5EF4-FFF2-40B4-BE49-F238E27FC236}">
                <a16:creationId xmlns:a16="http://schemas.microsoft.com/office/drawing/2014/main" xmlns="" id="{C50C9C9F-C4AE-78DA-4FE9-CF0AFC56412A}"/>
              </a:ext>
            </a:extLst>
          </p:cNvPr>
          <p:cNvGraphicFramePr>
            <a:graphicFrameLocks noGrp="1"/>
          </p:cNvGraphicFramePr>
          <p:nvPr>
            <p:extLst>
              <p:ext uri="{D42A27DB-BD31-4B8C-83A1-F6EECF244321}">
                <p14:modId xmlns:p14="http://schemas.microsoft.com/office/powerpoint/2010/main" val="1197546258"/>
              </p:ext>
            </p:extLst>
          </p:nvPr>
        </p:nvGraphicFramePr>
        <p:xfrm>
          <a:off x="5050375" y="903986"/>
          <a:ext cx="3393509" cy="3629916"/>
        </p:xfrm>
        <a:graphic>
          <a:graphicData uri="http://schemas.openxmlformats.org/drawingml/2006/table">
            <a:tbl>
              <a:tblPr firstRow="1" bandRow="1">
                <a:tableStyleId>{5C22544A-7EE6-4342-B048-85BDC9FD1C3A}</a:tableStyleId>
              </a:tblPr>
              <a:tblGrid>
                <a:gridCol w="3393509">
                  <a:extLst>
                    <a:ext uri="{9D8B030D-6E8A-4147-A177-3AD203B41FA5}">
                      <a16:colId xmlns:a16="http://schemas.microsoft.com/office/drawing/2014/main" xmlns="" val="992757155"/>
                    </a:ext>
                  </a:extLst>
                </a:gridCol>
              </a:tblGrid>
              <a:tr h="604986">
                <a:tc>
                  <a:txBody>
                    <a:bodyPr/>
                    <a:lstStyle/>
                    <a:p>
                      <a:pPr algn="ctr"/>
                      <a:r>
                        <a:rPr lang="en-US" b="1" dirty="0">
                          <a:solidFill>
                            <a:schemeClr val="bg1"/>
                          </a:solidFill>
                          <a:latin typeface="Bahnschrift" panose="020B0502040204020203" pitchFamily="34" charset="0"/>
                        </a:rPr>
                        <a:t>Introduction</a:t>
                      </a:r>
                    </a:p>
                  </a:txBody>
                  <a:tcPr/>
                </a:tc>
                <a:extLst>
                  <a:ext uri="{0D108BD9-81ED-4DB2-BD59-A6C34878D82A}">
                    <a16:rowId xmlns:a16="http://schemas.microsoft.com/office/drawing/2014/main" xmlns="" val="177122566"/>
                  </a:ext>
                </a:extLst>
              </a:tr>
              <a:tr h="604986">
                <a:tc>
                  <a:txBody>
                    <a:bodyPr/>
                    <a:lstStyle/>
                    <a:p>
                      <a:pPr algn="ctr"/>
                      <a:r>
                        <a:rPr lang="en-US" b="1" dirty="0">
                          <a:solidFill>
                            <a:schemeClr val="bg1"/>
                          </a:solidFill>
                          <a:latin typeface="Bahnschrift" panose="020B0502040204020203" pitchFamily="34" charset="0"/>
                        </a:rPr>
                        <a:t>Main Consumer</a:t>
                      </a:r>
                    </a:p>
                  </a:txBody>
                  <a:tcPr>
                    <a:solidFill>
                      <a:schemeClr val="accent1"/>
                    </a:solidFill>
                  </a:tcPr>
                </a:tc>
                <a:extLst>
                  <a:ext uri="{0D108BD9-81ED-4DB2-BD59-A6C34878D82A}">
                    <a16:rowId xmlns:a16="http://schemas.microsoft.com/office/drawing/2014/main" xmlns="" val="3347406963"/>
                  </a:ext>
                </a:extLst>
              </a:tr>
              <a:tr h="604986">
                <a:tc>
                  <a:txBody>
                    <a:bodyPr/>
                    <a:lstStyle/>
                    <a:p>
                      <a:pPr algn="ctr"/>
                      <a:r>
                        <a:rPr lang="en-GB" sz="1400" b="1" kern="100" dirty="0">
                          <a:solidFill>
                            <a:schemeClr val="bg1"/>
                          </a:solidFill>
                          <a:effectLst/>
                          <a:latin typeface="Bahnschrift" panose="020B0502040204020203" pitchFamily="34" charset="0"/>
                          <a:ea typeface="Calibri" panose="020F0502020204030204" pitchFamily="34" charset="0"/>
                          <a:cs typeface="Times New Roman" panose="02020603050405020304" pitchFamily="18" charset="0"/>
                        </a:rPr>
                        <a:t>Nature, scope and role of the guest services and facilities</a:t>
                      </a:r>
                      <a:endParaRPr lang="en-US" b="1" dirty="0">
                        <a:solidFill>
                          <a:schemeClr val="bg1"/>
                        </a:solidFill>
                        <a:latin typeface="Bahnschrift" panose="020B0502040204020203" pitchFamily="34" charset="0"/>
                      </a:endParaRPr>
                    </a:p>
                  </a:txBody>
                  <a:tcPr>
                    <a:solidFill>
                      <a:schemeClr val="accent1"/>
                    </a:solidFill>
                  </a:tcPr>
                </a:tc>
                <a:extLst>
                  <a:ext uri="{0D108BD9-81ED-4DB2-BD59-A6C34878D82A}">
                    <a16:rowId xmlns:a16="http://schemas.microsoft.com/office/drawing/2014/main" xmlns="" val="1140408558"/>
                  </a:ext>
                </a:extLst>
              </a:tr>
              <a:tr h="604986">
                <a:tc>
                  <a:txBody>
                    <a:bodyPr/>
                    <a:lstStyle/>
                    <a:p>
                      <a:pPr algn="ctr"/>
                      <a:r>
                        <a:rPr lang="en-US" sz="1400" b="1" kern="100" dirty="0">
                          <a:solidFill>
                            <a:schemeClr val="bg1"/>
                          </a:solidFill>
                          <a:effectLst/>
                          <a:latin typeface="Bahnschrift" panose="020B0502040204020203" pitchFamily="34" charset="0"/>
                          <a:ea typeface="Calibri" panose="020F0502020204030204" pitchFamily="34" charset="0"/>
                          <a:cs typeface="Times New Roman" panose="02020603050405020304" pitchFamily="18" charset="0"/>
                        </a:rPr>
                        <a:t>Role and function of guest services</a:t>
                      </a:r>
                      <a:endParaRPr lang="en-US" b="1" dirty="0">
                        <a:solidFill>
                          <a:schemeClr val="bg1"/>
                        </a:solidFill>
                        <a:latin typeface="Bahnschrift" panose="020B0502040204020203" pitchFamily="34" charset="0"/>
                      </a:endParaRPr>
                    </a:p>
                  </a:txBody>
                  <a:tcPr>
                    <a:solidFill>
                      <a:schemeClr val="accent1"/>
                    </a:solidFill>
                  </a:tcPr>
                </a:tc>
                <a:extLst>
                  <a:ext uri="{0D108BD9-81ED-4DB2-BD59-A6C34878D82A}">
                    <a16:rowId xmlns:a16="http://schemas.microsoft.com/office/drawing/2014/main" xmlns="" val="3301746350"/>
                  </a:ext>
                </a:extLst>
              </a:tr>
              <a:tr h="604986">
                <a:tc>
                  <a:txBody>
                    <a:bodyPr/>
                    <a:lstStyle/>
                    <a:p>
                      <a:pPr algn="ctr"/>
                      <a:r>
                        <a:rPr lang="en-US" sz="1400" b="1" dirty="0">
                          <a:solidFill>
                            <a:schemeClr val="bg1"/>
                          </a:solidFill>
                          <a:latin typeface="Bahnschrift" panose="020B0502040204020203" pitchFamily="34" charset="0"/>
                        </a:rPr>
                        <a:t>Importance of hospitality and how hotels meet/exceed guest expectations</a:t>
                      </a:r>
                      <a:endParaRPr lang="en-US" b="1" dirty="0">
                        <a:solidFill>
                          <a:schemeClr val="bg1"/>
                        </a:solidFill>
                        <a:latin typeface="Bahnschrift" panose="020B0502040204020203" pitchFamily="34" charset="0"/>
                      </a:endParaRPr>
                    </a:p>
                  </a:txBody>
                  <a:tcPr>
                    <a:solidFill>
                      <a:schemeClr val="accent1"/>
                    </a:solidFill>
                  </a:tcPr>
                </a:tc>
                <a:extLst>
                  <a:ext uri="{0D108BD9-81ED-4DB2-BD59-A6C34878D82A}">
                    <a16:rowId xmlns:a16="http://schemas.microsoft.com/office/drawing/2014/main" xmlns="" val="4186360672"/>
                  </a:ext>
                </a:extLst>
              </a:tr>
              <a:tr h="604986">
                <a:tc>
                  <a:txBody>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US" sz="1400" b="1" u="none" dirty="0">
                          <a:solidFill>
                            <a:schemeClr val="bg1"/>
                          </a:solidFill>
                          <a:latin typeface="Bahnschrift" panose="020B0502040204020203" pitchFamily="34" charset="0"/>
                          <a:ea typeface="Barlow"/>
                          <a:cs typeface="Barlow"/>
                          <a:sym typeface="Barlow"/>
                        </a:rPr>
                        <a:t>Conclusion</a:t>
                      </a:r>
                    </a:p>
                  </a:txBody>
                  <a:tcPr>
                    <a:solidFill>
                      <a:schemeClr val="accent1"/>
                    </a:solidFill>
                  </a:tcPr>
                </a:tc>
                <a:extLst>
                  <a:ext uri="{0D108BD9-81ED-4DB2-BD59-A6C34878D82A}">
                    <a16:rowId xmlns:a16="http://schemas.microsoft.com/office/drawing/2014/main" xmlns="" val="508183548"/>
                  </a:ext>
                </a:extLst>
              </a:tr>
            </a:tbl>
          </a:graphicData>
        </a:graphic>
      </p:graphicFrame>
    </p:spTree>
    <p:extLst>
      <p:ext uri="{BB962C8B-B14F-4D97-AF65-F5344CB8AC3E}">
        <p14:creationId xmlns:p14="http://schemas.microsoft.com/office/powerpoint/2010/main" val="54159052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1" name="Google Shape;81;p14"/>
          <p:cNvSpPr txBox="1">
            <a:spLocks noGrp="1"/>
          </p:cNvSpPr>
          <p:nvPr>
            <p:ph type="ctrTitle"/>
          </p:nvPr>
        </p:nvSpPr>
        <p:spPr>
          <a:xfrm>
            <a:off x="394177" y="1200005"/>
            <a:ext cx="3446085" cy="384955"/>
          </a:xfrm>
        </p:spPr>
        <p:txBody>
          <a:bodyPr spcFirstLastPara="1" wrap="square" lIns="0" tIns="0" rIns="0" bIns="0" anchor="t" anchorCtr="0">
            <a:noAutofit/>
          </a:bodyPr>
          <a:lstStyle/>
          <a:p>
            <a:pPr lvl="0" rtl="0">
              <a:spcBef>
                <a:spcPts val="0"/>
              </a:spcBef>
              <a:spcAft>
                <a:spcPts val="800"/>
              </a:spcAft>
            </a:pPr>
            <a:r>
              <a:rPr lang="en-US" sz="2800" dirty="0"/>
              <a:t>Introduction</a:t>
            </a:r>
            <a:r>
              <a:rPr lang="en-US" sz="1600" dirty="0"/>
              <a:t/>
            </a:r>
            <a:br>
              <a:rPr lang="en-US" sz="1600" dirty="0"/>
            </a:br>
            <a:endParaRPr lang="en-US" sz="1600" dirty="0"/>
          </a:p>
        </p:txBody>
      </p:sp>
      <p:sp>
        <p:nvSpPr>
          <p:cNvPr id="80" name="Google Shape;80;p14" hidden="1"/>
          <p:cNvSpPr txBox="1">
            <a:spLocks noGrp="1"/>
          </p:cNvSpPr>
          <p:nvPr>
            <p:ph type="sldNum" idx="12"/>
          </p:nvPr>
        </p:nvSpPr>
        <p:spPr>
          <a:xfrm>
            <a:off x="8376075" y="4749850"/>
            <a:ext cx="548700" cy="181800"/>
          </a:xfrm>
          <a:prstGeom prst="rect">
            <a:avLst/>
          </a:prstGeom>
        </p:spPr>
        <p:txBody>
          <a:bodyPr spcFirstLastPara="1" wrap="square" lIns="0" tIns="0" rIns="0" bIns="0" anchor="ctr" anchorCtr="0">
            <a:noAutofit/>
          </a:bodyPr>
          <a:lstStyle/>
          <a:p>
            <a:pPr marL="0" lvl="0" indent="0" algn="r" rtl="0">
              <a:spcBef>
                <a:spcPts val="0"/>
              </a:spcBef>
              <a:spcAft>
                <a:spcPts val="600"/>
              </a:spcAft>
              <a:buNone/>
            </a:pPr>
            <a:fld id="{00000000-1234-1234-1234-123412341234}" type="slidenum">
              <a:rPr lang="en"/>
              <a:pPr marL="0" lvl="0" indent="0" algn="r" rtl="0">
                <a:spcBef>
                  <a:spcPts val="0"/>
                </a:spcBef>
                <a:spcAft>
                  <a:spcPts val="600"/>
                </a:spcAft>
                <a:buNone/>
              </a:pPr>
              <a:t>3</a:t>
            </a:fld>
            <a:endParaRPr lang="en-US"/>
          </a:p>
        </p:txBody>
      </p:sp>
      <p:pic>
        <p:nvPicPr>
          <p:cNvPr id="2" name="Picture 2" descr="The Ritz-Carlton Hotel Company - Wikipedia">
            <a:extLst>
              <a:ext uri="{FF2B5EF4-FFF2-40B4-BE49-F238E27FC236}">
                <a16:creationId xmlns:a16="http://schemas.microsoft.com/office/drawing/2014/main" xmlns="" id="{B854E420-A2EA-91BA-38DF-FCDBED0454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4569" y="1368591"/>
            <a:ext cx="3446084" cy="2406317"/>
          </a:xfrm>
          <a:prstGeom prst="rect">
            <a:avLst/>
          </a:prstGeom>
          <a:noFill/>
          <a:extLst>
            <a:ext uri="{909E8E84-426E-40DD-AFC4-6F175D3DCCD1}">
              <a14:hiddenFill xmlns:a14="http://schemas.microsoft.com/office/drawing/2010/main">
                <a:solidFill>
                  <a:srgbClr val="FFFFFF"/>
                </a:solidFill>
              </a14:hiddenFill>
            </a:ext>
          </a:extLst>
        </p:spPr>
      </p:pic>
      <p:sp>
        <p:nvSpPr>
          <p:cNvPr id="4" name="Google Shape;113;p15">
            <a:extLst>
              <a:ext uri="{FF2B5EF4-FFF2-40B4-BE49-F238E27FC236}">
                <a16:creationId xmlns:a16="http://schemas.microsoft.com/office/drawing/2014/main" xmlns="" id="{C464E85F-BB5E-0FBB-86E4-196409BDAB8F}"/>
              </a:ext>
            </a:extLst>
          </p:cNvPr>
          <p:cNvSpPr txBox="1">
            <a:spLocks/>
          </p:cNvSpPr>
          <p:nvPr/>
        </p:nvSpPr>
        <p:spPr>
          <a:xfrm>
            <a:off x="8528475" y="4902250"/>
            <a:ext cx="548700" cy="181800"/>
          </a:xfrm>
          <a:prstGeom prst="rect">
            <a:avLst/>
          </a:prstGeom>
          <a:noFill/>
          <a:ln>
            <a:noFill/>
          </a:ln>
        </p:spPr>
        <p:txBody>
          <a:bodyPr spcFirstLastPara="1" wrap="square" lIns="0" tIns="0" rIns="0" bIns="0"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buNone/>
              <a:defRPr sz="1100" b="1" i="0" u="none" strike="noStrike" cap="none">
                <a:solidFill>
                  <a:schemeClr val="dk1"/>
                </a:solidFill>
                <a:latin typeface="Barlow"/>
                <a:ea typeface="Barlow"/>
                <a:cs typeface="Barlow"/>
                <a:sym typeface="Barlow"/>
              </a:defRPr>
            </a:lvl1pPr>
            <a:lvl2pPr marR="0" lvl="1" algn="l" rtl="0">
              <a:lnSpc>
                <a:spcPct val="100000"/>
              </a:lnSpc>
              <a:spcBef>
                <a:spcPts val="0"/>
              </a:spcBef>
              <a:spcAft>
                <a:spcPts val="0"/>
              </a:spcAft>
              <a:buClr>
                <a:srgbClr val="000000"/>
              </a:buClr>
              <a:buFont typeface="Arial"/>
              <a:buNone/>
              <a:defRPr sz="1100" b="1" i="0" u="none" strike="noStrike" cap="none">
                <a:solidFill>
                  <a:schemeClr val="dk1"/>
                </a:solidFill>
                <a:latin typeface="Barlow"/>
                <a:ea typeface="Barlow"/>
                <a:cs typeface="Barlow"/>
                <a:sym typeface="Barlow"/>
              </a:defRPr>
            </a:lvl2pPr>
            <a:lvl3pPr marR="0" lvl="2" algn="l" rtl="0">
              <a:lnSpc>
                <a:spcPct val="100000"/>
              </a:lnSpc>
              <a:spcBef>
                <a:spcPts val="0"/>
              </a:spcBef>
              <a:spcAft>
                <a:spcPts val="0"/>
              </a:spcAft>
              <a:buClr>
                <a:srgbClr val="000000"/>
              </a:buClr>
              <a:buFont typeface="Arial"/>
              <a:buNone/>
              <a:defRPr sz="1100" b="1" i="0" u="none" strike="noStrike" cap="none">
                <a:solidFill>
                  <a:schemeClr val="dk1"/>
                </a:solidFill>
                <a:latin typeface="Barlow"/>
                <a:ea typeface="Barlow"/>
                <a:cs typeface="Barlow"/>
                <a:sym typeface="Barlow"/>
              </a:defRPr>
            </a:lvl3pPr>
            <a:lvl4pPr marR="0" lvl="3" algn="l" rtl="0">
              <a:lnSpc>
                <a:spcPct val="100000"/>
              </a:lnSpc>
              <a:spcBef>
                <a:spcPts val="0"/>
              </a:spcBef>
              <a:spcAft>
                <a:spcPts val="0"/>
              </a:spcAft>
              <a:buClr>
                <a:srgbClr val="000000"/>
              </a:buClr>
              <a:buFont typeface="Arial"/>
              <a:buNone/>
              <a:defRPr sz="1100" b="1" i="0" u="none" strike="noStrike" cap="none">
                <a:solidFill>
                  <a:schemeClr val="dk1"/>
                </a:solidFill>
                <a:latin typeface="Barlow"/>
                <a:ea typeface="Barlow"/>
                <a:cs typeface="Barlow"/>
                <a:sym typeface="Barlow"/>
              </a:defRPr>
            </a:lvl4pPr>
            <a:lvl5pPr marR="0" lvl="4" algn="l" rtl="0">
              <a:lnSpc>
                <a:spcPct val="100000"/>
              </a:lnSpc>
              <a:spcBef>
                <a:spcPts val="0"/>
              </a:spcBef>
              <a:spcAft>
                <a:spcPts val="0"/>
              </a:spcAft>
              <a:buClr>
                <a:srgbClr val="000000"/>
              </a:buClr>
              <a:buFont typeface="Arial"/>
              <a:buNone/>
              <a:defRPr sz="1100" b="1" i="0" u="none" strike="noStrike" cap="none">
                <a:solidFill>
                  <a:schemeClr val="dk1"/>
                </a:solidFill>
                <a:latin typeface="Barlow"/>
                <a:ea typeface="Barlow"/>
                <a:cs typeface="Barlow"/>
                <a:sym typeface="Barlow"/>
              </a:defRPr>
            </a:lvl5pPr>
            <a:lvl6pPr marR="0" lvl="5" algn="l" rtl="0">
              <a:lnSpc>
                <a:spcPct val="100000"/>
              </a:lnSpc>
              <a:spcBef>
                <a:spcPts val="0"/>
              </a:spcBef>
              <a:spcAft>
                <a:spcPts val="0"/>
              </a:spcAft>
              <a:buClr>
                <a:srgbClr val="000000"/>
              </a:buClr>
              <a:buFont typeface="Arial"/>
              <a:buNone/>
              <a:defRPr sz="1100" b="1" i="0" u="none" strike="noStrike" cap="none">
                <a:solidFill>
                  <a:schemeClr val="dk1"/>
                </a:solidFill>
                <a:latin typeface="Barlow"/>
                <a:ea typeface="Barlow"/>
                <a:cs typeface="Barlow"/>
                <a:sym typeface="Barlow"/>
              </a:defRPr>
            </a:lvl6pPr>
            <a:lvl7pPr marR="0" lvl="6" algn="l" rtl="0">
              <a:lnSpc>
                <a:spcPct val="100000"/>
              </a:lnSpc>
              <a:spcBef>
                <a:spcPts val="0"/>
              </a:spcBef>
              <a:spcAft>
                <a:spcPts val="0"/>
              </a:spcAft>
              <a:buClr>
                <a:srgbClr val="000000"/>
              </a:buClr>
              <a:buFont typeface="Arial"/>
              <a:buNone/>
              <a:defRPr sz="1100" b="1" i="0" u="none" strike="noStrike" cap="none">
                <a:solidFill>
                  <a:schemeClr val="dk1"/>
                </a:solidFill>
                <a:latin typeface="Barlow"/>
                <a:ea typeface="Barlow"/>
                <a:cs typeface="Barlow"/>
                <a:sym typeface="Barlow"/>
              </a:defRPr>
            </a:lvl7pPr>
            <a:lvl8pPr marR="0" lvl="7" algn="l" rtl="0">
              <a:lnSpc>
                <a:spcPct val="100000"/>
              </a:lnSpc>
              <a:spcBef>
                <a:spcPts val="0"/>
              </a:spcBef>
              <a:spcAft>
                <a:spcPts val="0"/>
              </a:spcAft>
              <a:buClr>
                <a:srgbClr val="000000"/>
              </a:buClr>
              <a:buFont typeface="Arial"/>
              <a:buNone/>
              <a:defRPr sz="1100" b="1" i="0" u="none" strike="noStrike" cap="none">
                <a:solidFill>
                  <a:schemeClr val="dk1"/>
                </a:solidFill>
                <a:latin typeface="Barlow"/>
                <a:ea typeface="Barlow"/>
                <a:cs typeface="Barlow"/>
                <a:sym typeface="Barlow"/>
              </a:defRPr>
            </a:lvl8pPr>
            <a:lvl9pPr marR="0" lvl="8" algn="l" rtl="0">
              <a:lnSpc>
                <a:spcPct val="100000"/>
              </a:lnSpc>
              <a:spcBef>
                <a:spcPts val="0"/>
              </a:spcBef>
              <a:spcAft>
                <a:spcPts val="0"/>
              </a:spcAft>
              <a:buClr>
                <a:srgbClr val="000000"/>
              </a:buClr>
              <a:buFont typeface="Arial"/>
              <a:buNone/>
              <a:defRPr sz="1100" b="1" i="0" u="none" strike="noStrike" cap="none">
                <a:solidFill>
                  <a:schemeClr val="dk1"/>
                </a:solidFill>
                <a:latin typeface="Barlow"/>
                <a:ea typeface="Barlow"/>
                <a:cs typeface="Barlow"/>
                <a:sym typeface="Barlow"/>
              </a:defRPr>
            </a:lvl9pPr>
          </a:lstStyle>
          <a:p>
            <a:pPr algn="r"/>
            <a:fld id="{00000000-1234-1234-1234-123412341234}" type="slidenum">
              <a:rPr lang="en" smtClean="0"/>
              <a:pPr algn="r"/>
              <a:t>3</a:t>
            </a:fld>
            <a:endParaRPr lang="en" dirty="0"/>
          </a:p>
        </p:txBody>
      </p:sp>
      <p:sp>
        <p:nvSpPr>
          <p:cNvPr id="3" name="TextBox 2">
            <a:extLst>
              <a:ext uri="{FF2B5EF4-FFF2-40B4-BE49-F238E27FC236}">
                <a16:creationId xmlns:a16="http://schemas.microsoft.com/office/drawing/2014/main" xmlns="" id="{EF8FCC83-9209-994E-224A-727C86DEA7AC}"/>
              </a:ext>
            </a:extLst>
          </p:cNvPr>
          <p:cNvSpPr txBox="1"/>
          <p:nvPr/>
        </p:nvSpPr>
        <p:spPr>
          <a:xfrm>
            <a:off x="97535" y="1743456"/>
            <a:ext cx="4315969" cy="296087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400" b="1" dirty="0"/>
              <a:t>Recognized as one of the most reputable hospitality firms.</a:t>
            </a:r>
          </a:p>
          <a:p>
            <a:pPr marL="285750" indent="-285750">
              <a:lnSpc>
                <a:spcPct val="150000"/>
              </a:lnSpc>
              <a:buFont typeface="Arial" panose="020B0604020202020204" pitchFamily="34" charset="0"/>
              <a:buChar char="•"/>
            </a:pPr>
            <a:r>
              <a:rPr lang="en-US" b="1" dirty="0"/>
              <a:t>Regarded as one of the most well-known companies that are active within its industry.</a:t>
            </a:r>
          </a:p>
          <a:p>
            <a:pPr marL="285750" indent="-285750">
              <a:lnSpc>
                <a:spcPct val="150000"/>
              </a:lnSpc>
              <a:buFont typeface="Arial" panose="020B0604020202020204" pitchFamily="34" charset="0"/>
              <a:buChar char="•"/>
            </a:pPr>
            <a:r>
              <a:rPr lang="en-US" b="1" dirty="0"/>
              <a:t>Responsible for the management of 108 luxury hotels and resorts in 30 countries.</a:t>
            </a:r>
          </a:p>
          <a:p>
            <a:pPr marL="285750" indent="-285750">
              <a:lnSpc>
                <a:spcPct val="150000"/>
              </a:lnSpc>
              <a:buFont typeface="Arial" panose="020B0604020202020204" pitchFamily="34" charset="0"/>
              <a:buChar char="•"/>
            </a:pPr>
            <a:r>
              <a:rPr lang="en-US" b="1" dirty="0"/>
              <a:t>Territories with 29,158 rooms, in addition to 46 hotels with 8,755 rooms planned for the future.</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85"/>
        <p:cNvGrpSpPr/>
        <p:nvPr/>
      </p:nvGrpSpPr>
      <p:grpSpPr>
        <a:xfrm>
          <a:off x="0" y="0"/>
          <a:ext cx="0" cy="0"/>
          <a:chOff x="0" y="0"/>
          <a:chExt cx="0" cy="0"/>
        </a:xfrm>
      </p:grpSpPr>
      <p:grpSp>
        <p:nvGrpSpPr>
          <p:cNvPr id="86" name="Google Shape;86;p15"/>
          <p:cNvGrpSpPr/>
          <p:nvPr/>
        </p:nvGrpSpPr>
        <p:grpSpPr>
          <a:xfrm>
            <a:off x="-945594" y="-6040"/>
            <a:ext cx="5225404" cy="5225404"/>
            <a:chOff x="-1891188" y="-12079"/>
            <a:chExt cx="10450808" cy="10450808"/>
          </a:xfrm>
        </p:grpSpPr>
        <p:sp>
          <p:nvSpPr>
            <p:cNvPr id="87" name="Google Shape;87;p15"/>
            <p:cNvSpPr/>
            <p:nvPr/>
          </p:nvSpPr>
          <p:spPr>
            <a:xfrm>
              <a:off x="-1891188" y="-12079"/>
              <a:ext cx="10450808" cy="10450808"/>
            </a:xfrm>
            <a:custGeom>
              <a:avLst/>
              <a:gdLst/>
              <a:ahLst/>
              <a:cxnLst/>
              <a:rect l="l" t="t" r="r" b="b"/>
              <a:pathLst>
                <a:path w="10450808" h="10450808" extrusionOk="0">
                  <a:moveTo>
                    <a:pt x="10450808" y="10450808"/>
                  </a:moveTo>
                  <a:lnTo>
                    <a:pt x="0" y="10450808"/>
                  </a:lnTo>
                  <a:lnTo>
                    <a:pt x="0" y="0"/>
                  </a:lnTo>
                  <a:lnTo>
                    <a:pt x="10450808" y="0"/>
                  </a:lnTo>
                  <a:lnTo>
                    <a:pt x="10450808" y="10450808"/>
                  </a:lnTo>
                  <a:close/>
                  <a:moveTo>
                    <a:pt x="14495" y="10436313"/>
                  </a:moveTo>
                  <a:lnTo>
                    <a:pt x="10436313" y="10436313"/>
                  </a:lnTo>
                  <a:lnTo>
                    <a:pt x="10436313" y="14495"/>
                  </a:lnTo>
                  <a:lnTo>
                    <a:pt x="14495" y="14495"/>
                  </a:lnTo>
                  <a:lnTo>
                    <a:pt x="14495"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88" name="Google Shape;88;p15"/>
            <p:cNvSpPr/>
            <p:nvPr/>
          </p:nvSpPr>
          <p:spPr>
            <a:xfrm>
              <a:off x="-1883941" y="9475496"/>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89" name="Google Shape;89;p15"/>
            <p:cNvSpPr/>
            <p:nvPr/>
          </p:nvSpPr>
          <p:spPr>
            <a:xfrm>
              <a:off x="-1883941" y="8526758"/>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0" name="Google Shape;90;p15"/>
            <p:cNvSpPr/>
            <p:nvPr/>
          </p:nvSpPr>
          <p:spPr>
            <a:xfrm>
              <a:off x="-1883941" y="7577923"/>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1" name="Google Shape;91;p15"/>
            <p:cNvSpPr/>
            <p:nvPr/>
          </p:nvSpPr>
          <p:spPr>
            <a:xfrm>
              <a:off x="-1883941" y="6629185"/>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2" name="Google Shape;92;p15"/>
            <p:cNvSpPr/>
            <p:nvPr/>
          </p:nvSpPr>
          <p:spPr>
            <a:xfrm>
              <a:off x="-1883941" y="5680447"/>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3" name="Google Shape;93;p15"/>
            <p:cNvSpPr/>
            <p:nvPr/>
          </p:nvSpPr>
          <p:spPr>
            <a:xfrm>
              <a:off x="-1883941" y="4731708"/>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4" name="Google Shape;94;p15"/>
            <p:cNvSpPr/>
            <p:nvPr/>
          </p:nvSpPr>
          <p:spPr>
            <a:xfrm>
              <a:off x="-1883941" y="3782970"/>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5" name="Google Shape;95;p15"/>
            <p:cNvSpPr/>
            <p:nvPr/>
          </p:nvSpPr>
          <p:spPr>
            <a:xfrm>
              <a:off x="-1883941" y="2834232"/>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6" name="Google Shape;96;p15"/>
            <p:cNvSpPr/>
            <p:nvPr/>
          </p:nvSpPr>
          <p:spPr>
            <a:xfrm>
              <a:off x="-1883941" y="1885397"/>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7" name="Google Shape;97;p15"/>
            <p:cNvSpPr/>
            <p:nvPr/>
          </p:nvSpPr>
          <p:spPr>
            <a:xfrm>
              <a:off x="-1883941" y="936659"/>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8" name="Google Shape;98;p15"/>
            <p:cNvSpPr/>
            <p:nvPr/>
          </p:nvSpPr>
          <p:spPr>
            <a:xfrm>
              <a:off x="7596386" y="-483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9" name="Google Shape;99;p15"/>
            <p:cNvSpPr/>
            <p:nvPr/>
          </p:nvSpPr>
          <p:spPr>
            <a:xfrm>
              <a:off x="6647648" y="-483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00" name="Google Shape;100;p15"/>
            <p:cNvSpPr/>
            <p:nvPr/>
          </p:nvSpPr>
          <p:spPr>
            <a:xfrm>
              <a:off x="5698813" y="-483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01" name="Google Shape;101;p15"/>
            <p:cNvSpPr/>
            <p:nvPr/>
          </p:nvSpPr>
          <p:spPr>
            <a:xfrm>
              <a:off x="4750075" y="-483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02" name="Google Shape;102;p15"/>
            <p:cNvSpPr/>
            <p:nvPr/>
          </p:nvSpPr>
          <p:spPr>
            <a:xfrm>
              <a:off x="3801337" y="-483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03" name="Google Shape;103;p15"/>
            <p:cNvSpPr/>
            <p:nvPr/>
          </p:nvSpPr>
          <p:spPr>
            <a:xfrm>
              <a:off x="2852598" y="-483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dirty="0">
                <a:solidFill>
                  <a:schemeClr val="dk1"/>
                </a:solidFill>
                <a:latin typeface="Calibri"/>
                <a:ea typeface="Calibri"/>
                <a:cs typeface="Calibri"/>
                <a:sym typeface="Calibri"/>
              </a:endParaRPr>
            </a:p>
          </p:txBody>
        </p:sp>
        <p:sp>
          <p:nvSpPr>
            <p:cNvPr id="104" name="Google Shape;104;p15"/>
            <p:cNvSpPr/>
            <p:nvPr/>
          </p:nvSpPr>
          <p:spPr>
            <a:xfrm>
              <a:off x="1903860" y="-483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05" name="Google Shape;105;p15"/>
            <p:cNvSpPr/>
            <p:nvPr/>
          </p:nvSpPr>
          <p:spPr>
            <a:xfrm>
              <a:off x="955122" y="-483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06" name="Google Shape;106;p15"/>
            <p:cNvSpPr/>
            <p:nvPr/>
          </p:nvSpPr>
          <p:spPr>
            <a:xfrm>
              <a:off x="6287" y="-483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07" name="Google Shape;107;p15"/>
            <p:cNvSpPr/>
            <p:nvPr/>
          </p:nvSpPr>
          <p:spPr>
            <a:xfrm>
              <a:off x="-942450" y="-483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grpSp>
      <p:sp>
        <p:nvSpPr>
          <p:cNvPr id="109" name="Google Shape;109;p15"/>
          <p:cNvSpPr/>
          <p:nvPr/>
        </p:nvSpPr>
        <p:spPr>
          <a:xfrm>
            <a:off x="8420029" y="245708"/>
            <a:ext cx="1447657" cy="1447657"/>
          </a:xfrm>
          <a:custGeom>
            <a:avLst/>
            <a:gdLst/>
            <a:ahLst/>
            <a:cxnLst/>
            <a:rect l="l" t="t" r="r" b="b"/>
            <a:pathLst>
              <a:path w="1708150" h="1708150" extrusionOk="0">
                <a:moveTo>
                  <a:pt x="853440" y="1708150"/>
                </a:moveTo>
                <a:cubicBezTo>
                  <a:pt x="383540" y="1708150"/>
                  <a:pt x="0" y="1324610"/>
                  <a:pt x="0" y="853440"/>
                </a:cubicBezTo>
                <a:cubicBezTo>
                  <a:pt x="0" y="383540"/>
                  <a:pt x="383540" y="0"/>
                  <a:pt x="853440" y="0"/>
                </a:cubicBezTo>
                <a:cubicBezTo>
                  <a:pt x="1324610" y="0"/>
                  <a:pt x="1706880" y="383540"/>
                  <a:pt x="1706880" y="853440"/>
                </a:cubicBezTo>
                <a:cubicBezTo>
                  <a:pt x="1708150" y="1324610"/>
                  <a:pt x="1324610" y="1708150"/>
                  <a:pt x="853440" y="1708150"/>
                </a:cubicBezTo>
                <a:close/>
                <a:moveTo>
                  <a:pt x="853440" y="469900"/>
                </a:moveTo>
                <a:cubicBezTo>
                  <a:pt x="642620" y="469900"/>
                  <a:pt x="469900" y="642620"/>
                  <a:pt x="469900" y="853440"/>
                </a:cubicBezTo>
                <a:cubicBezTo>
                  <a:pt x="469900" y="1064260"/>
                  <a:pt x="642620" y="1236980"/>
                  <a:pt x="853440" y="1236980"/>
                </a:cubicBezTo>
                <a:cubicBezTo>
                  <a:pt x="1064260" y="1236980"/>
                  <a:pt x="1236980" y="1064260"/>
                  <a:pt x="1236980" y="853440"/>
                </a:cubicBezTo>
                <a:cubicBezTo>
                  <a:pt x="1236980" y="642620"/>
                  <a:pt x="1065530" y="469900"/>
                  <a:pt x="853440" y="469900"/>
                </a:cubicBezTo>
                <a:close/>
              </a:path>
            </a:pathLst>
          </a:custGeom>
          <a:solidFill>
            <a:schemeClr val="accent1"/>
          </a:solidFill>
          <a:ln>
            <a:noFill/>
          </a:ln>
        </p:spPr>
        <p:txBody>
          <a:bodyPr spcFirstLastPara="1" wrap="square" lIns="45725" tIns="45725" rIns="45725" bIns="45725" anchor="ctr" anchorCtr="0">
            <a:noAutofit/>
          </a:bodyPr>
          <a:lstStyle/>
          <a:p>
            <a:pPr marL="0" lvl="0" indent="0" algn="l" rtl="0">
              <a:spcBef>
                <a:spcPts val="0"/>
              </a:spcBef>
              <a:spcAft>
                <a:spcPts val="0"/>
              </a:spcAft>
              <a:buNone/>
            </a:pPr>
            <a:endParaRPr/>
          </a:p>
        </p:txBody>
      </p:sp>
      <p:grpSp>
        <p:nvGrpSpPr>
          <p:cNvPr id="110" name="Google Shape;110;p15"/>
          <p:cNvGrpSpPr/>
          <p:nvPr/>
        </p:nvGrpSpPr>
        <p:grpSpPr>
          <a:xfrm>
            <a:off x="959177" y="729590"/>
            <a:ext cx="7416898" cy="3725435"/>
            <a:chOff x="-6457034" y="-173793"/>
            <a:chExt cx="13514185" cy="6903232"/>
          </a:xfrm>
          <a:solidFill>
            <a:schemeClr val="accent2"/>
          </a:solidFill>
        </p:grpSpPr>
        <p:sp>
          <p:nvSpPr>
            <p:cNvPr id="111" name="Google Shape;111;p15"/>
            <p:cNvSpPr txBox="1"/>
            <p:nvPr/>
          </p:nvSpPr>
          <p:spPr>
            <a:xfrm>
              <a:off x="-6457034" y="-173793"/>
              <a:ext cx="13514185" cy="1914264"/>
            </a:xfrm>
            <a:prstGeom prst="rect">
              <a:avLst/>
            </a:prstGeom>
            <a:solidFill>
              <a:schemeClr val="accent2"/>
            </a:solid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100" b="1" u="none" dirty="0">
                  <a:solidFill>
                    <a:schemeClr val="dk1"/>
                  </a:solidFill>
                  <a:latin typeface="Barlow"/>
                  <a:ea typeface="Barlow"/>
                  <a:cs typeface="Barlow"/>
                  <a:sym typeface="Barlow"/>
                </a:rPr>
                <a:t>Main consumers</a:t>
              </a:r>
            </a:p>
          </p:txBody>
        </p:sp>
        <p:sp>
          <p:nvSpPr>
            <p:cNvPr id="112" name="Google Shape;112;p15"/>
            <p:cNvSpPr txBox="1"/>
            <p:nvPr/>
          </p:nvSpPr>
          <p:spPr>
            <a:xfrm>
              <a:off x="-6457034" y="1657685"/>
              <a:ext cx="13470620" cy="5071754"/>
            </a:xfrm>
            <a:prstGeom prst="rect">
              <a:avLst/>
            </a:prstGeom>
            <a:grpFill/>
            <a:ln>
              <a:noFill/>
            </a:ln>
          </p:spPr>
          <p:txBody>
            <a:bodyPr spcFirstLastPara="1" wrap="square" lIns="0" tIns="0" rIns="0" bIns="0" anchor="t" anchorCtr="0">
              <a:spAutoFit/>
            </a:bodyPr>
            <a:lstStyle/>
            <a:p>
              <a:pPr marL="285750" marR="0" lvl="0" indent="-285750" algn="l" rtl="0">
                <a:lnSpc>
                  <a:spcPct val="140012"/>
                </a:lnSpc>
                <a:spcBef>
                  <a:spcPts val="0"/>
                </a:spcBef>
                <a:spcAft>
                  <a:spcPts val="0"/>
                </a:spcAft>
                <a:buFont typeface="Arial" panose="020B0604020202020204" pitchFamily="34" charset="0"/>
                <a:buChar char="•"/>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Travellers</a:t>
              </a:r>
            </a:p>
            <a:p>
              <a:pPr marL="285750" marR="0" lvl="0" indent="-285750" algn="l" rtl="0">
                <a:lnSpc>
                  <a:spcPct val="140012"/>
                </a:lnSpc>
                <a:spcBef>
                  <a:spcPts val="0"/>
                </a:spcBef>
                <a:spcAft>
                  <a:spcPts val="0"/>
                </a:spcAft>
                <a:buFont typeface="Arial" panose="020B0604020202020204" pitchFamily="34" charset="0"/>
                <a:buChar char="•"/>
              </a:pPr>
              <a:r>
                <a:rPr lang="en-GB" sz="1800" b="1" kern="100" dirty="0">
                  <a:latin typeface="Times New Roman" panose="02020603050405020304" pitchFamily="18" charset="0"/>
                  <a:ea typeface="Calibri" panose="020F0502020204030204" pitchFamily="34" charset="0"/>
                  <a:cs typeface="Times New Roman" panose="02020603050405020304" pitchFamily="18" charset="0"/>
                </a:rPr>
                <a:t>Single or group</a:t>
              </a:r>
            </a:p>
            <a:p>
              <a:pPr marL="285750" marR="0" lvl="0" indent="-285750" algn="l" rtl="0">
                <a:lnSpc>
                  <a:spcPct val="140012"/>
                </a:lnSpc>
                <a:spcBef>
                  <a:spcPts val="0"/>
                </a:spcBef>
                <a:spcAft>
                  <a:spcPts val="0"/>
                </a:spcAft>
                <a:buFont typeface="Arial" panose="020B0604020202020204" pitchFamily="34" charset="0"/>
                <a:buChar char="•"/>
              </a:pPr>
              <a:r>
                <a:rPr lang="en-US" sz="1800" b="1" kern="100" dirty="0">
                  <a:latin typeface="Times New Roman" panose="02020603050405020304" pitchFamily="18" charset="0"/>
                  <a:ea typeface="Calibri" panose="020F0502020204030204" pitchFamily="34" charset="0"/>
                  <a:cs typeface="Times New Roman" panose="02020603050405020304" pitchFamily="18" charset="0"/>
                </a:rPr>
                <a:t>C</a:t>
              </a: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ustomers travelling on their vacation by themselves or with a group of buddies</a:t>
              </a:r>
            </a:p>
            <a:p>
              <a:pPr marL="285750" marR="0" lvl="0" indent="-285750" algn="l" rtl="0">
                <a:lnSpc>
                  <a:spcPct val="140012"/>
                </a:lnSpc>
                <a:spcBef>
                  <a:spcPts val="0"/>
                </a:spcBef>
                <a:spcAft>
                  <a:spcPts val="0"/>
                </a:spcAft>
                <a:buFont typeface="Arial" panose="020B0604020202020204" pitchFamily="34" charset="0"/>
                <a:buChar char="•"/>
              </a:pPr>
              <a:r>
                <a:rPr lang="en-US" sz="1800" b="1" kern="100" dirty="0">
                  <a:latin typeface="Times New Roman" panose="02020603050405020304" pitchFamily="18" charset="0"/>
                  <a:ea typeface="Calibri" panose="020F0502020204030204" pitchFamily="34" charset="0"/>
                  <a:cs typeface="Times New Roman" panose="02020603050405020304" pitchFamily="18" charset="0"/>
                </a:rPr>
                <a:t>Professionals</a:t>
              </a:r>
            </a:p>
            <a:p>
              <a:pPr marL="285750" marR="0" lvl="0" indent="-285750" algn="l" rtl="0">
                <a:lnSpc>
                  <a:spcPct val="140012"/>
                </a:lnSpc>
                <a:spcBef>
                  <a:spcPts val="0"/>
                </a:spcBef>
                <a:spcAft>
                  <a:spcPts val="0"/>
                </a:spcAft>
                <a:buFont typeface="Arial" panose="020B0604020202020204" pitchFamily="34" charset="0"/>
                <a:buChar char="•"/>
              </a:pPr>
              <a:r>
                <a:rPr lang="en-US" sz="1800" b="1" kern="100" dirty="0">
                  <a:latin typeface="Times New Roman" panose="02020603050405020304" pitchFamily="18" charset="0"/>
                  <a:ea typeface="Calibri" panose="020F0502020204030204" pitchFamily="34" charset="0"/>
                  <a:cs typeface="Times New Roman" panose="02020603050405020304" pitchFamily="18" charset="0"/>
                </a:rPr>
                <a:t>Business travelers in close proximity to their place of employment (</a:t>
              </a:r>
              <a:r>
                <a:rPr lang="en-US" sz="1800" b="1" kern="100" dirty="0" err="1">
                  <a:latin typeface="Times New Roman" panose="02020603050405020304" pitchFamily="18" charset="0"/>
                  <a:ea typeface="Calibri" panose="020F0502020204030204" pitchFamily="34" charset="0"/>
                  <a:cs typeface="Times New Roman" panose="02020603050405020304" pitchFamily="18" charset="0"/>
                </a:rPr>
                <a:t>Kandampully</a:t>
              </a:r>
              <a:r>
                <a:rPr lang="en-US" sz="1800" b="1" kern="100" dirty="0">
                  <a:latin typeface="Times New Roman" panose="02020603050405020304" pitchFamily="18" charset="0"/>
                  <a:ea typeface="Calibri" panose="020F0502020204030204" pitchFamily="34" charset="0"/>
                  <a:cs typeface="Times New Roman" panose="02020603050405020304" pitchFamily="18" charset="0"/>
                </a:rPr>
                <a:t> and </a:t>
              </a:r>
              <a:r>
                <a:rPr lang="en-US" sz="1800" b="1" kern="100" dirty="0" err="1">
                  <a:latin typeface="Times New Roman" panose="02020603050405020304" pitchFamily="18" charset="0"/>
                  <a:ea typeface="Calibri" panose="020F0502020204030204" pitchFamily="34" charset="0"/>
                  <a:cs typeface="Times New Roman" panose="02020603050405020304" pitchFamily="18" charset="0"/>
                </a:rPr>
                <a:t>Suhartanto</a:t>
              </a:r>
              <a:r>
                <a:rPr lang="en-US" sz="1800" b="1" kern="100" dirty="0">
                  <a:latin typeface="Times New Roman" panose="02020603050405020304" pitchFamily="18" charset="0"/>
                  <a:ea typeface="Calibri" panose="020F0502020204030204" pitchFamily="34" charset="0"/>
                  <a:cs typeface="Times New Roman" panose="02020603050405020304" pitchFamily="18" charset="0"/>
                </a:rPr>
                <a:t>, 2000).</a:t>
              </a:r>
            </a:p>
          </p:txBody>
        </p:sp>
      </p:grpSp>
      <p:sp>
        <p:nvSpPr>
          <p:cNvPr id="113" name="Google Shape;113;p15"/>
          <p:cNvSpPr txBox="1">
            <a:spLocks noGrp="1"/>
          </p:cNvSpPr>
          <p:nvPr>
            <p:ph type="sldNum" idx="12"/>
          </p:nvPr>
        </p:nvSpPr>
        <p:spPr>
          <a:xfrm>
            <a:off x="8376075" y="4749850"/>
            <a:ext cx="548700" cy="1818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4</a:t>
            </a:fld>
            <a:endParaRPr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117"/>
        <p:cNvGrpSpPr/>
        <p:nvPr/>
      </p:nvGrpSpPr>
      <p:grpSpPr>
        <a:xfrm>
          <a:off x="0" y="0"/>
          <a:ext cx="0" cy="0"/>
          <a:chOff x="0" y="0"/>
          <a:chExt cx="0" cy="0"/>
        </a:xfrm>
      </p:grpSpPr>
      <p:sp>
        <p:nvSpPr>
          <p:cNvPr id="118" name="Google Shape;118;p16"/>
          <p:cNvSpPr/>
          <p:nvPr/>
        </p:nvSpPr>
        <p:spPr>
          <a:xfrm>
            <a:off x="524478" y="2812500"/>
            <a:ext cx="735600" cy="654900"/>
          </a:xfrm>
          <a:prstGeom prst="triangle">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6"/>
          <p:cNvSpPr/>
          <p:nvPr/>
        </p:nvSpPr>
        <p:spPr>
          <a:xfrm>
            <a:off x="554928" y="1733775"/>
            <a:ext cx="674700" cy="6747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6"/>
          <p:cNvSpPr txBox="1">
            <a:spLocks noGrp="1"/>
          </p:cNvSpPr>
          <p:nvPr>
            <p:ph type="sldNum" idx="12"/>
          </p:nvPr>
        </p:nvSpPr>
        <p:spPr>
          <a:xfrm>
            <a:off x="8376075" y="4749850"/>
            <a:ext cx="548700" cy="1818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5</a:t>
            </a:fld>
            <a:endParaRPr/>
          </a:p>
        </p:txBody>
      </p:sp>
      <p:sp>
        <p:nvSpPr>
          <p:cNvPr id="121" name="Google Shape;121;p16"/>
          <p:cNvSpPr txBox="1">
            <a:spLocks noGrp="1"/>
          </p:cNvSpPr>
          <p:nvPr>
            <p:ph type="title"/>
          </p:nvPr>
        </p:nvSpPr>
        <p:spPr>
          <a:xfrm>
            <a:off x="516599" y="514350"/>
            <a:ext cx="8408175" cy="7179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GB" sz="3600" kern="100" dirty="0">
                <a:effectLst/>
                <a:latin typeface="Times New Roman" panose="02020603050405020304" pitchFamily="18" charset="0"/>
                <a:ea typeface="Calibri" panose="020F0502020204030204" pitchFamily="34" charset="0"/>
                <a:cs typeface="Times New Roman" panose="02020603050405020304" pitchFamily="18" charset="0"/>
              </a:rPr>
              <a:t>Nature, scope and role of the guest services and facilities</a:t>
            </a:r>
            <a:endParaRPr sz="3600" dirty="0"/>
          </a:p>
        </p:txBody>
      </p:sp>
      <p:grpSp>
        <p:nvGrpSpPr>
          <p:cNvPr id="2" name="Group 1">
            <a:extLst>
              <a:ext uri="{FF2B5EF4-FFF2-40B4-BE49-F238E27FC236}">
                <a16:creationId xmlns:a16="http://schemas.microsoft.com/office/drawing/2014/main" xmlns="" id="{6110B725-6CD9-3CBF-F1EB-B333044EFB79}"/>
              </a:ext>
            </a:extLst>
          </p:cNvPr>
          <p:cNvGrpSpPr/>
          <p:nvPr/>
        </p:nvGrpSpPr>
        <p:grpSpPr>
          <a:xfrm>
            <a:off x="1795650" y="1757580"/>
            <a:ext cx="6417908" cy="2764739"/>
            <a:chOff x="1536880" y="1922106"/>
            <a:chExt cx="3921900" cy="2764739"/>
          </a:xfrm>
        </p:grpSpPr>
        <p:sp>
          <p:nvSpPr>
            <p:cNvPr id="122" name="Google Shape;122;p16"/>
            <p:cNvSpPr txBox="1"/>
            <p:nvPr/>
          </p:nvSpPr>
          <p:spPr>
            <a:xfrm>
              <a:off x="1536880" y="1922106"/>
              <a:ext cx="3921900" cy="1206484"/>
            </a:xfrm>
            <a:prstGeom prst="rect">
              <a:avLst/>
            </a:prstGeom>
            <a:noFill/>
            <a:ln>
              <a:noFill/>
            </a:ln>
          </p:spPr>
          <p:txBody>
            <a:bodyPr spcFirstLastPara="1" wrap="square" lIns="0" tIns="0" rIns="0" bIns="0" anchor="t" anchorCtr="0">
              <a:spAutoFit/>
            </a:bodyPr>
            <a:lstStyle/>
            <a:p>
              <a:pPr marL="0" marR="0" lvl="0" indent="0" algn="l" rtl="0">
                <a:lnSpc>
                  <a:spcPct val="140012"/>
                </a:lnSpc>
                <a:spcBef>
                  <a:spcPts val="0"/>
                </a:spcBef>
                <a:spcAft>
                  <a:spcPts val="0"/>
                </a:spcAft>
                <a:buNone/>
              </a:pPr>
              <a:r>
                <a:rPr lang="en-US" sz="2800" u="sng" dirty="0">
                  <a:solidFill>
                    <a:schemeClr val="dk1"/>
                  </a:solidFill>
                  <a:latin typeface="Barlow Medium"/>
                  <a:ea typeface="Barlow Medium"/>
                  <a:cs typeface="Barlow Medium"/>
                  <a:sym typeface="Barlow Medium"/>
                </a:rPr>
                <a:t>pleasant and memorable experience </a:t>
              </a:r>
              <a:endParaRPr lang="en-US" sz="1050" dirty="0">
                <a:solidFill>
                  <a:schemeClr val="dk1"/>
                </a:solidFill>
              </a:endParaRPr>
            </a:p>
          </p:txBody>
        </p:sp>
        <p:sp>
          <p:nvSpPr>
            <p:cNvPr id="123" name="Google Shape;123;p16"/>
            <p:cNvSpPr txBox="1"/>
            <p:nvPr/>
          </p:nvSpPr>
          <p:spPr>
            <a:xfrm>
              <a:off x="1536880" y="2978697"/>
              <a:ext cx="3921900" cy="1206484"/>
            </a:xfrm>
            <a:prstGeom prst="rect">
              <a:avLst/>
            </a:prstGeom>
            <a:noFill/>
            <a:ln>
              <a:noFill/>
            </a:ln>
          </p:spPr>
          <p:txBody>
            <a:bodyPr spcFirstLastPara="1" wrap="square" lIns="0" tIns="0" rIns="0" bIns="0" anchor="t" anchorCtr="0">
              <a:spAutoFit/>
            </a:bodyPr>
            <a:lstStyle/>
            <a:p>
              <a:pPr marL="0" marR="0" lvl="0" indent="0" algn="l" rtl="0">
                <a:lnSpc>
                  <a:spcPct val="140012"/>
                </a:lnSpc>
                <a:spcBef>
                  <a:spcPts val="0"/>
                </a:spcBef>
                <a:spcAft>
                  <a:spcPts val="0"/>
                </a:spcAft>
                <a:buNone/>
              </a:pPr>
              <a:r>
                <a:rPr lang="en-US" sz="2800" u="sng" dirty="0">
                  <a:solidFill>
                    <a:schemeClr val="dk1"/>
                  </a:solidFill>
                  <a:latin typeface="Barlow Medium"/>
                  <a:ea typeface="Barlow Medium"/>
                  <a:cs typeface="Barlow Medium"/>
                  <a:sym typeface="Barlow Medium"/>
                </a:rPr>
                <a:t>broad variety of services and amenities </a:t>
              </a:r>
              <a:endParaRPr lang="en-US" sz="1050" dirty="0">
                <a:solidFill>
                  <a:schemeClr val="dk1"/>
                </a:solidFill>
              </a:endParaRPr>
            </a:p>
          </p:txBody>
        </p:sp>
        <p:sp>
          <p:nvSpPr>
            <p:cNvPr id="124" name="Google Shape;124;p16"/>
            <p:cNvSpPr txBox="1"/>
            <p:nvPr/>
          </p:nvSpPr>
          <p:spPr>
            <a:xfrm>
              <a:off x="1536880" y="4083603"/>
              <a:ext cx="3921900" cy="603242"/>
            </a:xfrm>
            <a:prstGeom prst="rect">
              <a:avLst/>
            </a:prstGeom>
            <a:noFill/>
            <a:ln>
              <a:noFill/>
            </a:ln>
          </p:spPr>
          <p:txBody>
            <a:bodyPr spcFirstLastPara="1" wrap="square" lIns="0" tIns="0" rIns="0" bIns="0" anchor="t" anchorCtr="0">
              <a:spAutoFit/>
            </a:bodyPr>
            <a:lstStyle/>
            <a:p>
              <a:pPr marL="0" marR="0" lvl="0" indent="0" algn="l" rtl="0">
                <a:lnSpc>
                  <a:spcPct val="140012"/>
                </a:lnSpc>
                <a:spcBef>
                  <a:spcPts val="0"/>
                </a:spcBef>
                <a:spcAft>
                  <a:spcPts val="0"/>
                </a:spcAft>
                <a:buNone/>
              </a:pPr>
              <a:r>
                <a:rPr lang="en-US" sz="2800" u="sng" dirty="0">
                  <a:solidFill>
                    <a:schemeClr val="dk1"/>
                  </a:solidFill>
                  <a:latin typeface="Barlow Medium"/>
                  <a:ea typeface="Barlow Medium"/>
                  <a:cs typeface="Barlow Medium"/>
                  <a:sym typeface="Barlow Medium"/>
                </a:rPr>
                <a:t>not just enjoyable but also comfortable</a:t>
              </a:r>
              <a:endParaRPr lang="en-US" sz="1050" dirty="0">
                <a:solidFill>
                  <a:schemeClr val="dk1"/>
                </a:solidFill>
              </a:endParaRPr>
            </a:p>
          </p:txBody>
        </p:sp>
      </p:grpSp>
      <p:sp>
        <p:nvSpPr>
          <p:cNvPr id="125" name="Google Shape;125;p16"/>
          <p:cNvSpPr/>
          <p:nvPr/>
        </p:nvSpPr>
        <p:spPr>
          <a:xfrm>
            <a:off x="514350" y="3859456"/>
            <a:ext cx="755856" cy="755856"/>
          </a:xfrm>
          <a:custGeom>
            <a:avLst/>
            <a:gdLst/>
            <a:ahLst/>
            <a:cxnLst/>
            <a:rect l="l" t="t" r="r" b="b"/>
            <a:pathLst>
              <a:path w="1708150" h="1708150" extrusionOk="0">
                <a:moveTo>
                  <a:pt x="853440" y="1708150"/>
                </a:moveTo>
                <a:cubicBezTo>
                  <a:pt x="383540" y="1708150"/>
                  <a:pt x="0" y="1324610"/>
                  <a:pt x="0" y="853440"/>
                </a:cubicBezTo>
                <a:cubicBezTo>
                  <a:pt x="0" y="383540"/>
                  <a:pt x="383540" y="0"/>
                  <a:pt x="853440" y="0"/>
                </a:cubicBezTo>
                <a:cubicBezTo>
                  <a:pt x="1324610" y="0"/>
                  <a:pt x="1706880" y="383540"/>
                  <a:pt x="1706880" y="853440"/>
                </a:cubicBezTo>
                <a:cubicBezTo>
                  <a:pt x="1708150" y="1324610"/>
                  <a:pt x="1324610" y="1708150"/>
                  <a:pt x="853440" y="1708150"/>
                </a:cubicBezTo>
                <a:close/>
                <a:moveTo>
                  <a:pt x="853440" y="469900"/>
                </a:moveTo>
                <a:cubicBezTo>
                  <a:pt x="642620" y="469900"/>
                  <a:pt x="469900" y="642620"/>
                  <a:pt x="469900" y="853440"/>
                </a:cubicBezTo>
                <a:cubicBezTo>
                  <a:pt x="469900" y="1064260"/>
                  <a:pt x="642620" y="1236980"/>
                  <a:pt x="853440" y="1236980"/>
                </a:cubicBezTo>
                <a:cubicBezTo>
                  <a:pt x="1064260" y="1236980"/>
                  <a:pt x="1236980" y="1064260"/>
                  <a:pt x="1236980" y="853440"/>
                </a:cubicBezTo>
                <a:cubicBezTo>
                  <a:pt x="1236980" y="642620"/>
                  <a:pt x="1065530" y="469900"/>
                  <a:pt x="853440" y="469900"/>
                </a:cubicBezTo>
                <a:close/>
              </a:path>
            </a:pathLst>
          </a:custGeom>
          <a:solidFill>
            <a:schemeClr val="accent1"/>
          </a:solidFill>
          <a:ln>
            <a:noFill/>
          </a:ln>
        </p:spPr>
        <p:txBody>
          <a:bodyPr spcFirstLastPara="1" wrap="square" lIns="45725" tIns="45725" rIns="45725" bIns="45725" anchor="ctr" anchorCtr="0">
            <a:noAutofit/>
          </a:bodyPr>
          <a:lstStyle/>
          <a:p>
            <a:pPr marL="0" lvl="0" indent="0" algn="l" rtl="0">
              <a:spcBef>
                <a:spcPts val="0"/>
              </a:spcBef>
              <a:spcAft>
                <a:spcPts val="0"/>
              </a:spcAft>
              <a:buNone/>
            </a:pP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145"/>
        <p:cNvGrpSpPr/>
        <p:nvPr/>
      </p:nvGrpSpPr>
      <p:grpSpPr>
        <a:xfrm>
          <a:off x="0" y="0"/>
          <a:ext cx="0" cy="0"/>
          <a:chOff x="0" y="0"/>
          <a:chExt cx="0" cy="0"/>
        </a:xfrm>
      </p:grpSpPr>
      <p:grpSp>
        <p:nvGrpSpPr>
          <p:cNvPr id="146" name="Google Shape;146;p19"/>
          <p:cNvGrpSpPr/>
          <p:nvPr/>
        </p:nvGrpSpPr>
        <p:grpSpPr>
          <a:xfrm>
            <a:off x="513142" y="-90359"/>
            <a:ext cx="1908216" cy="5225404"/>
            <a:chOff x="1026284" y="-180719"/>
            <a:chExt cx="3816432" cy="10450808"/>
          </a:xfrm>
        </p:grpSpPr>
        <p:sp>
          <p:nvSpPr>
            <p:cNvPr id="147" name="Google Shape;147;p19"/>
            <p:cNvSpPr/>
            <p:nvPr/>
          </p:nvSpPr>
          <p:spPr>
            <a:xfrm>
              <a:off x="1026284" y="-180719"/>
              <a:ext cx="3814476" cy="10450808"/>
            </a:xfrm>
            <a:custGeom>
              <a:avLst/>
              <a:gdLst/>
              <a:ahLst/>
              <a:cxnLst/>
              <a:rect l="l" t="t" r="r" b="b"/>
              <a:pathLst>
                <a:path w="10450619" h="10450808" extrusionOk="0">
                  <a:moveTo>
                    <a:pt x="10450619" y="10450808"/>
                  </a:moveTo>
                  <a:lnTo>
                    <a:pt x="0" y="10450808"/>
                  </a:lnTo>
                  <a:lnTo>
                    <a:pt x="0" y="0"/>
                  </a:lnTo>
                  <a:lnTo>
                    <a:pt x="10450619" y="0"/>
                  </a:lnTo>
                  <a:lnTo>
                    <a:pt x="10450619" y="10450808"/>
                  </a:lnTo>
                  <a:close/>
                  <a:moveTo>
                    <a:pt x="14495" y="10436313"/>
                  </a:moveTo>
                  <a:lnTo>
                    <a:pt x="10436125" y="10436313"/>
                  </a:lnTo>
                  <a:lnTo>
                    <a:pt x="10436125" y="14495"/>
                  </a:lnTo>
                  <a:lnTo>
                    <a:pt x="14495" y="14495"/>
                  </a:lnTo>
                  <a:lnTo>
                    <a:pt x="14495"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48" name="Google Shape;148;p19"/>
            <p:cNvSpPr/>
            <p:nvPr/>
          </p:nvSpPr>
          <p:spPr>
            <a:xfrm>
              <a:off x="1033531" y="9306856"/>
              <a:ext cx="3809185" cy="14494"/>
            </a:xfrm>
            <a:custGeom>
              <a:avLst/>
              <a:gdLst/>
              <a:ahLst/>
              <a:cxnLst/>
              <a:rect l="l" t="t" r="r" b="b"/>
              <a:pathLst>
                <a:path w="10436124" h="14494" extrusionOk="0">
                  <a:moveTo>
                    <a:pt x="0" y="0"/>
                  </a:moveTo>
                  <a:lnTo>
                    <a:pt x="10436125" y="0"/>
                  </a:lnTo>
                  <a:lnTo>
                    <a:pt x="10436125"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49" name="Google Shape;149;p19"/>
            <p:cNvSpPr/>
            <p:nvPr/>
          </p:nvSpPr>
          <p:spPr>
            <a:xfrm>
              <a:off x="1033531" y="8358118"/>
              <a:ext cx="3809185" cy="14494"/>
            </a:xfrm>
            <a:custGeom>
              <a:avLst/>
              <a:gdLst/>
              <a:ahLst/>
              <a:cxnLst/>
              <a:rect l="l" t="t" r="r" b="b"/>
              <a:pathLst>
                <a:path w="10436124" h="14494" extrusionOk="0">
                  <a:moveTo>
                    <a:pt x="0" y="0"/>
                  </a:moveTo>
                  <a:lnTo>
                    <a:pt x="10436125" y="0"/>
                  </a:lnTo>
                  <a:lnTo>
                    <a:pt x="10436125"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50" name="Google Shape;150;p19"/>
            <p:cNvSpPr/>
            <p:nvPr/>
          </p:nvSpPr>
          <p:spPr>
            <a:xfrm>
              <a:off x="1033531" y="7409283"/>
              <a:ext cx="3809185" cy="14494"/>
            </a:xfrm>
            <a:custGeom>
              <a:avLst/>
              <a:gdLst/>
              <a:ahLst/>
              <a:cxnLst/>
              <a:rect l="l" t="t" r="r" b="b"/>
              <a:pathLst>
                <a:path w="10436124" h="14494" extrusionOk="0">
                  <a:moveTo>
                    <a:pt x="0" y="0"/>
                  </a:moveTo>
                  <a:lnTo>
                    <a:pt x="10436125" y="0"/>
                  </a:lnTo>
                  <a:lnTo>
                    <a:pt x="10436125"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51" name="Google Shape;151;p19"/>
            <p:cNvSpPr/>
            <p:nvPr/>
          </p:nvSpPr>
          <p:spPr>
            <a:xfrm>
              <a:off x="1033531" y="6460545"/>
              <a:ext cx="3809185" cy="14494"/>
            </a:xfrm>
            <a:custGeom>
              <a:avLst/>
              <a:gdLst/>
              <a:ahLst/>
              <a:cxnLst/>
              <a:rect l="l" t="t" r="r" b="b"/>
              <a:pathLst>
                <a:path w="10436124" h="14494" extrusionOk="0">
                  <a:moveTo>
                    <a:pt x="0" y="0"/>
                  </a:moveTo>
                  <a:lnTo>
                    <a:pt x="10436125" y="0"/>
                  </a:lnTo>
                  <a:lnTo>
                    <a:pt x="10436125"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52" name="Google Shape;152;p19"/>
            <p:cNvSpPr/>
            <p:nvPr/>
          </p:nvSpPr>
          <p:spPr>
            <a:xfrm>
              <a:off x="1033531" y="5511807"/>
              <a:ext cx="3809185" cy="14494"/>
            </a:xfrm>
            <a:custGeom>
              <a:avLst/>
              <a:gdLst/>
              <a:ahLst/>
              <a:cxnLst/>
              <a:rect l="l" t="t" r="r" b="b"/>
              <a:pathLst>
                <a:path w="10436124" h="14494" extrusionOk="0">
                  <a:moveTo>
                    <a:pt x="0" y="0"/>
                  </a:moveTo>
                  <a:lnTo>
                    <a:pt x="10436125" y="0"/>
                  </a:lnTo>
                  <a:lnTo>
                    <a:pt x="10436125"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53" name="Google Shape;153;p19"/>
            <p:cNvSpPr/>
            <p:nvPr/>
          </p:nvSpPr>
          <p:spPr>
            <a:xfrm>
              <a:off x="1033531" y="4563068"/>
              <a:ext cx="3809185" cy="14494"/>
            </a:xfrm>
            <a:custGeom>
              <a:avLst/>
              <a:gdLst/>
              <a:ahLst/>
              <a:cxnLst/>
              <a:rect l="l" t="t" r="r" b="b"/>
              <a:pathLst>
                <a:path w="10436124" h="14494" extrusionOk="0">
                  <a:moveTo>
                    <a:pt x="0" y="0"/>
                  </a:moveTo>
                  <a:lnTo>
                    <a:pt x="10436125" y="0"/>
                  </a:lnTo>
                  <a:lnTo>
                    <a:pt x="10436125"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54" name="Google Shape;154;p19"/>
            <p:cNvSpPr/>
            <p:nvPr/>
          </p:nvSpPr>
          <p:spPr>
            <a:xfrm>
              <a:off x="1033531" y="3614330"/>
              <a:ext cx="3809185" cy="14494"/>
            </a:xfrm>
            <a:custGeom>
              <a:avLst/>
              <a:gdLst/>
              <a:ahLst/>
              <a:cxnLst/>
              <a:rect l="l" t="t" r="r" b="b"/>
              <a:pathLst>
                <a:path w="10436124" h="14494" extrusionOk="0">
                  <a:moveTo>
                    <a:pt x="0" y="0"/>
                  </a:moveTo>
                  <a:lnTo>
                    <a:pt x="10436125" y="0"/>
                  </a:lnTo>
                  <a:lnTo>
                    <a:pt x="10436125"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55" name="Google Shape;155;p19"/>
            <p:cNvSpPr/>
            <p:nvPr/>
          </p:nvSpPr>
          <p:spPr>
            <a:xfrm>
              <a:off x="1033531" y="2665592"/>
              <a:ext cx="3809185" cy="14494"/>
            </a:xfrm>
            <a:custGeom>
              <a:avLst/>
              <a:gdLst/>
              <a:ahLst/>
              <a:cxnLst/>
              <a:rect l="l" t="t" r="r" b="b"/>
              <a:pathLst>
                <a:path w="10436124" h="14494" extrusionOk="0">
                  <a:moveTo>
                    <a:pt x="0" y="0"/>
                  </a:moveTo>
                  <a:lnTo>
                    <a:pt x="10436125" y="0"/>
                  </a:lnTo>
                  <a:lnTo>
                    <a:pt x="10436125"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56" name="Google Shape;156;p19"/>
            <p:cNvSpPr/>
            <p:nvPr/>
          </p:nvSpPr>
          <p:spPr>
            <a:xfrm>
              <a:off x="1033531" y="1716757"/>
              <a:ext cx="3809185" cy="14494"/>
            </a:xfrm>
            <a:custGeom>
              <a:avLst/>
              <a:gdLst/>
              <a:ahLst/>
              <a:cxnLst/>
              <a:rect l="l" t="t" r="r" b="b"/>
              <a:pathLst>
                <a:path w="10436124" h="14494" extrusionOk="0">
                  <a:moveTo>
                    <a:pt x="0" y="0"/>
                  </a:moveTo>
                  <a:lnTo>
                    <a:pt x="10436125" y="0"/>
                  </a:lnTo>
                  <a:lnTo>
                    <a:pt x="10436125"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57" name="Google Shape;157;p19"/>
            <p:cNvSpPr/>
            <p:nvPr/>
          </p:nvSpPr>
          <p:spPr>
            <a:xfrm>
              <a:off x="1033531" y="768019"/>
              <a:ext cx="3809185" cy="14494"/>
            </a:xfrm>
            <a:custGeom>
              <a:avLst/>
              <a:gdLst/>
              <a:ahLst/>
              <a:cxnLst/>
              <a:rect l="l" t="t" r="r" b="b"/>
              <a:pathLst>
                <a:path w="10436124" h="14494" extrusionOk="0">
                  <a:moveTo>
                    <a:pt x="0" y="0"/>
                  </a:moveTo>
                  <a:lnTo>
                    <a:pt x="10436125" y="0"/>
                  </a:lnTo>
                  <a:lnTo>
                    <a:pt x="10436125"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58" name="Google Shape;158;p19"/>
            <p:cNvSpPr/>
            <p:nvPr/>
          </p:nvSpPr>
          <p:spPr>
            <a:xfrm>
              <a:off x="4821265" y="-17347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59" name="Google Shape;159;p19"/>
            <p:cNvSpPr/>
            <p:nvPr/>
          </p:nvSpPr>
          <p:spPr>
            <a:xfrm>
              <a:off x="3872543" y="-17347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60" name="Google Shape;160;p19"/>
            <p:cNvSpPr/>
            <p:nvPr/>
          </p:nvSpPr>
          <p:spPr>
            <a:xfrm>
              <a:off x="2923726" y="-17347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61" name="Google Shape;161;p19"/>
            <p:cNvSpPr/>
            <p:nvPr/>
          </p:nvSpPr>
          <p:spPr>
            <a:xfrm>
              <a:off x="1975005" y="-17347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grpSp>
      <p:sp>
        <p:nvSpPr>
          <p:cNvPr id="162" name="Google Shape;162;p19"/>
          <p:cNvSpPr txBox="1">
            <a:spLocks noGrp="1"/>
          </p:cNvSpPr>
          <p:nvPr>
            <p:ph type="title"/>
          </p:nvPr>
        </p:nvSpPr>
        <p:spPr>
          <a:xfrm>
            <a:off x="2954560" y="384010"/>
            <a:ext cx="4887334" cy="1107751"/>
          </a:xfrm>
          <a:prstGeom prst="rect">
            <a:avLst/>
          </a:prstGeom>
        </p:spPr>
        <p:txBody>
          <a:bodyPr spcFirstLastPara="1" wrap="square" lIns="0" tIns="0" rIns="0" bIns="0" anchor="b"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Role and function of guest services</a:t>
            </a:r>
            <a:endParaRPr lang="en-US" sz="4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63" name="Google Shape;163;p19"/>
          <p:cNvSpPr txBox="1">
            <a:spLocks noGrp="1"/>
          </p:cNvSpPr>
          <p:nvPr>
            <p:ph type="sldNum" idx="12"/>
          </p:nvPr>
        </p:nvSpPr>
        <p:spPr>
          <a:xfrm>
            <a:off x="8376075" y="4749850"/>
            <a:ext cx="548700" cy="1818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6</a:t>
            </a:fld>
            <a:endParaRPr/>
          </a:p>
        </p:txBody>
      </p:sp>
      <p:sp>
        <p:nvSpPr>
          <p:cNvPr id="164" name="Google Shape;164;p19"/>
          <p:cNvSpPr txBox="1">
            <a:spLocks noGrp="1"/>
          </p:cNvSpPr>
          <p:nvPr>
            <p:ph type="subTitle" idx="1"/>
          </p:nvPr>
        </p:nvSpPr>
        <p:spPr>
          <a:xfrm>
            <a:off x="2935248" y="1863922"/>
            <a:ext cx="5450115" cy="2329037"/>
          </a:xfrm>
          <a:prstGeom prst="rect">
            <a:avLst/>
          </a:prstGeom>
        </p:spPr>
        <p:txBody>
          <a:bodyPr spcFirstLastPara="1" wrap="square" lIns="0" tIns="0" rIns="0" bIns="0" anchor="t" anchorCtr="0">
            <a:noAutofit/>
          </a:bodyPr>
          <a:lstStyle/>
          <a:p>
            <a:pPr marL="285750" lvl="0" indent="-285750" algn="l" rtl="0">
              <a:spcBef>
                <a:spcPts val="0"/>
              </a:spcBef>
              <a:spcAft>
                <a:spcPts val="800"/>
              </a:spcAft>
              <a:buFont typeface="Arial" panose="020B0604020202020204" pitchFamily="34" charset="0"/>
              <a:buChar char="•"/>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clean and well-maintained</a:t>
            </a:r>
          </a:p>
          <a:p>
            <a:pPr marL="285750" lvl="0" indent="-285750" algn="l" rtl="0">
              <a:spcBef>
                <a:spcPts val="0"/>
              </a:spcBef>
              <a:spcAft>
                <a:spcPts val="800"/>
              </a:spcAft>
              <a:buFont typeface="Arial" panose="020B0604020202020204" pitchFamily="34" charset="0"/>
              <a:buChar char="•"/>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separate itself from other companies operating in the same sector </a:t>
            </a:r>
          </a:p>
          <a:p>
            <a:pPr marL="285750" lvl="0" indent="-285750" algn="l" rtl="0">
              <a:spcBef>
                <a:spcPts val="0"/>
              </a:spcBef>
              <a:spcAft>
                <a:spcPts val="800"/>
              </a:spcAft>
              <a:buFont typeface="Arial" panose="020B0604020202020204" pitchFamily="34" charset="0"/>
              <a:buChar char="•"/>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significance of providing exceptionally high levels of customer service should be emphasised</a:t>
            </a:r>
          </a:p>
          <a:p>
            <a:pPr marL="285750" lvl="0" indent="-285750" algn="l" rtl="0">
              <a:spcBef>
                <a:spcPts val="0"/>
              </a:spcBef>
              <a:spcAft>
                <a:spcPts val="800"/>
              </a:spcAft>
              <a:buFont typeface="Arial" panose="020B0604020202020204" pitchFamily="34" charset="0"/>
              <a:buChar char="•"/>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make the supply of a setting that is both safe and secure for its guests </a:t>
            </a:r>
            <a:endParaRPr lang="en-GB" sz="2000" kern="100" dirty="0">
              <a:latin typeface="Times New Roman" panose="02020603050405020304" pitchFamily="18" charset="0"/>
              <a:ea typeface="Calibri" panose="020F0502020204030204" pitchFamily="34" charset="0"/>
              <a:cs typeface="Times New Roman" panose="02020603050405020304" pitchFamily="18" charset="0"/>
            </a:endParaRPr>
          </a:p>
          <a:p>
            <a:pPr marL="285750" lvl="0" indent="-285750" algn="l" rtl="0">
              <a:spcBef>
                <a:spcPts val="0"/>
              </a:spcBef>
              <a:spcAft>
                <a:spcPts val="800"/>
              </a:spcAft>
              <a:buFont typeface="Arial" panose="020B0604020202020204" pitchFamily="34" charset="0"/>
              <a:buChar char="•"/>
            </a:pPr>
            <a:endParaRPr lang="en-GB" sz="2000" kern="100" dirty="0">
              <a:latin typeface="Times New Roman" panose="02020603050405020304" pitchFamily="18" charset="0"/>
              <a:ea typeface="Calibri" panose="020F0502020204030204" pitchFamily="34" charset="0"/>
              <a:cs typeface="Times New Roman" panose="02020603050405020304" pitchFamily="18" charset="0"/>
            </a:endParaRPr>
          </a:p>
          <a:p>
            <a:pPr marL="285750" lvl="0" indent="-285750" algn="l" rtl="0">
              <a:spcBef>
                <a:spcPts val="0"/>
              </a:spcBef>
              <a:spcAft>
                <a:spcPts val="800"/>
              </a:spcAft>
              <a:buFont typeface="Arial" panose="020B0604020202020204" pitchFamily="34" charset="0"/>
              <a:buChar char="•"/>
            </a:pPr>
            <a:endParaRPr lang="en-GB"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lvl="0" indent="-285750" algn="l" rtl="0">
              <a:spcBef>
                <a:spcPts val="0"/>
              </a:spcBef>
              <a:spcAft>
                <a:spcPts val="800"/>
              </a:spcAft>
              <a:buFont typeface="Arial" panose="020B0604020202020204" pitchFamily="34" charset="0"/>
              <a:buChar char="•"/>
            </a:pPr>
            <a:endParaRPr lang="en-US" sz="2000" dirty="0"/>
          </a:p>
        </p:txBody>
      </p:sp>
      <p:sp>
        <p:nvSpPr>
          <p:cNvPr id="165" name="Google Shape;165;p19"/>
          <p:cNvSpPr/>
          <p:nvPr/>
        </p:nvSpPr>
        <p:spPr>
          <a:xfrm>
            <a:off x="1563185" y="3363592"/>
            <a:ext cx="1268700" cy="1180500"/>
          </a:xfrm>
          <a:prstGeom prst="rect">
            <a:avLst/>
          </a:prstGeom>
          <a:solidFill>
            <a:schemeClr val="accent1"/>
          </a:solidFill>
          <a:ln>
            <a:noFill/>
          </a:ln>
        </p:spPr>
        <p:txBody>
          <a:bodyPr spcFirstLastPara="1" wrap="square" lIns="45725" tIns="45725" rIns="45725" bIns="45725" anchor="ctr" anchorCtr="0">
            <a:noAutofit/>
          </a:bodyPr>
          <a:lstStyle/>
          <a:p>
            <a:pPr marL="0" lvl="0" indent="0" algn="l" rtl="0">
              <a:spcBef>
                <a:spcPts val="0"/>
              </a:spcBef>
              <a:spcAft>
                <a:spcPts val="0"/>
              </a:spcAft>
              <a:buNone/>
            </a:pPr>
            <a:endParaRPr/>
          </a:p>
        </p:txBody>
      </p:sp>
      <p:sp>
        <p:nvSpPr>
          <p:cNvPr id="166" name="Google Shape;166;p19"/>
          <p:cNvSpPr/>
          <p:nvPr/>
        </p:nvSpPr>
        <p:spPr>
          <a:xfrm>
            <a:off x="369100" y="1294000"/>
            <a:ext cx="1280160" cy="1280156"/>
          </a:xfrm>
          <a:custGeom>
            <a:avLst/>
            <a:gdLst/>
            <a:ahLst/>
            <a:cxnLst/>
            <a:rect l="l" t="t" r="r" b="b"/>
            <a:pathLst>
              <a:path w="2438400" h="2438393" extrusionOk="0">
                <a:moveTo>
                  <a:pt x="2438400" y="1085807"/>
                </a:moveTo>
                <a:lnTo>
                  <a:pt x="2438400" y="1085807"/>
                </a:lnTo>
                <a:lnTo>
                  <a:pt x="2438400" y="0"/>
                </a:lnTo>
                <a:lnTo>
                  <a:pt x="2438400" y="0"/>
                </a:lnTo>
                <a:cubicBezTo>
                  <a:pt x="1091702" y="0"/>
                  <a:pt x="0" y="1091696"/>
                  <a:pt x="0" y="2438394"/>
                </a:cubicBezTo>
                <a:lnTo>
                  <a:pt x="1085820" y="2438394"/>
                </a:lnTo>
                <a:cubicBezTo>
                  <a:pt x="1085820" y="1691384"/>
                  <a:pt x="1691396" y="1085807"/>
                  <a:pt x="2438400" y="1085807"/>
                </a:cubicBez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136"/>
        <p:cNvGrpSpPr/>
        <p:nvPr/>
      </p:nvGrpSpPr>
      <p:grpSpPr>
        <a:xfrm>
          <a:off x="0" y="0"/>
          <a:ext cx="0" cy="0"/>
          <a:chOff x="0" y="0"/>
          <a:chExt cx="0" cy="0"/>
        </a:xfrm>
      </p:grpSpPr>
      <p:sp>
        <p:nvSpPr>
          <p:cNvPr id="137" name="Google Shape;137;p18"/>
          <p:cNvSpPr/>
          <p:nvPr/>
        </p:nvSpPr>
        <p:spPr>
          <a:xfrm>
            <a:off x="6129125" y="0"/>
            <a:ext cx="3015000" cy="5143500"/>
          </a:xfrm>
          <a:prstGeom prst="rect">
            <a:avLst/>
          </a:prstGeom>
          <a:solidFill>
            <a:schemeClr val="accent1"/>
          </a:solidFill>
          <a:ln>
            <a:noFill/>
          </a:ln>
        </p:spPr>
        <p:txBody>
          <a:bodyPr spcFirstLastPara="1" wrap="square" lIns="45725" tIns="45725" rIns="45725" bIns="45725" anchor="ctr" anchorCtr="0">
            <a:noAutofit/>
          </a:bodyPr>
          <a:lstStyle/>
          <a:p>
            <a:pPr marL="0" lvl="0" indent="0" algn="l" rtl="0">
              <a:spcBef>
                <a:spcPts val="0"/>
              </a:spcBef>
              <a:spcAft>
                <a:spcPts val="0"/>
              </a:spcAft>
              <a:buNone/>
            </a:pPr>
            <a:endParaRPr/>
          </a:p>
        </p:txBody>
      </p:sp>
      <p:sp>
        <p:nvSpPr>
          <p:cNvPr id="138" name="Google Shape;138;p18"/>
          <p:cNvSpPr txBox="1">
            <a:spLocks noGrp="1"/>
          </p:cNvSpPr>
          <p:nvPr>
            <p:ph type="sldNum" idx="12"/>
          </p:nvPr>
        </p:nvSpPr>
        <p:spPr>
          <a:xfrm>
            <a:off x="8376075" y="4749850"/>
            <a:ext cx="548700" cy="1818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7</a:t>
            </a:fld>
            <a:endParaRPr/>
          </a:p>
        </p:txBody>
      </p:sp>
      <p:sp>
        <p:nvSpPr>
          <p:cNvPr id="139" name="Google Shape;139;p18"/>
          <p:cNvSpPr txBox="1">
            <a:spLocks noGrp="1"/>
          </p:cNvSpPr>
          <p:nvPr>
            <p:ph type="subTitle" idx="1"/>
          </p:nvPr>
        </p:nvSpPr>
        <p:spPr>
          <a:xfrm>
            <a:off x="637952" y="1969168"/>
            <a:ext cx="7091775" cy="1982552"/>
          </a:xfrm>
          <a:prstGeom prst="rect">
            <a:avLst/>
          </a:prstGeom>
        </p:spPr>
        <p:txBody>
          <a:bodyPr spcFirstLastPara="1" wrap="square" lIns="0" tIns="0" rIns="0" bIns="0" anchor="t" anchorCtr="0">
            <a:noAutofit/>
          </a:bodyPr>
          <a:lstStyle/>
          <a:p>
            <a:pPr marL="342900" lvl="0" indent="-342900" algn="l" rtl="0">
              <a:spcBef>
                <a:spcPts val="0"/>
              </a:spcBef>
              <a:spcAft>
                <a:spcPts val="800"/>
              </a:spcAft>
              <a:buFont typeface="Arial" panose="020B0604020202020204" pitchFamily="34" charset="0"/>
              <a:buChar char="•"/>
            </a:pPr>
            <a:r>
              <a:rPr lang="en-US" sz="2000" dirty="0"/>
              <a:t>Hotels are obligated to deliver all services in a skilled and timely manner, as well as to pay close attention to the requirements that their customers may have.</a:t>
            </a:r>
          </a:p>
          <a:p>
            <a:pPr marL="342900" lvl="0" indent="-342900" algn="l" rtl="0">
              <a:spcBef>
                <a:spcPts val="0"/>
              </a:spcBef>
              <a:spcAft>
                <a:spcPts val="800"/>
              </a:spcAft>
              <a:buFont typeface="Arial" panose="020B0604020202020204" pitchFamily="34" charset="0"/>
              <a:buChar char="•"/>
            </a:pPr>
            <a:r>
              <a:rPr lang="en-US" sz="2000" dirty="0"/>
              <a:t>In addition, hotels should make every effort to give their visitors with a one-of-a-kind and amazing experience while they are staying at the facility (</a:t>
            </a:r>
            <a:r>
              <a:rPr lang="en-US" sz="2000" dirty="0" err="1"/>
              <a:t>Jeong</a:t>
            </a:r>
            <a:r>
              <a:rPr lang="en-US" sz="2000" dirty="0"/>
              <a:t> and Oh, 2018).</a:t>
            </a:r>
          </a:p>
        </p:txBody>
      </p:sp>
      <p:sp>
        <p:nvSpPr>
          <p:cNvPr id="140" name="Google Shape;140;p18"/>
          <p:cNvSpPr txBox="1">
            <a:spLocks noGrp="1"/>
          </p:cNvSpPr>
          <p:nvPr>
            <p:ph type="title"/>
          </p:nvPr>
        </p:nvSpPr>
        <p:spPr>
          <a:xfrm>
            <a:off x="514348" y="646348"/>
            <a:ext cx="8116305" cy="845568"/>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US" sz="2800" dirty="0"/>
              <a:t>Importance of hospitality and how hotels meet/exceed guest expectations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85"/>
        <p:cNvGrpSpPr/>
        <p:nvPr/>
      </p:nvGrpSpPr>
      <p:grpSpPr>
        <a:xfrm>
          <a:off x="0" y="0"/>
          <a:ext cx="0" cy="0"/>
          <a:chOff x="0" y="0"/>
          <a:chExt cx="0" cy="0"/>
        </a:xfrm>
      </p:grpSpPr>
      <p:grpSp>
        <p:nvGrpSpPr>
          <p:cNvPr id="86" name="Google Shape;86;p15"/>
          <p:cNvGrpSpPr/>
          <p:nvPr/>
        </p:nvGrpSpPr>
        <p:grpSpPr>
          <a:xfrm>
            <a:off x="-945594" y="-6040"/>
            <a:ext cx="5225404" cy="5225404"/>
            <a:chOff x="-1891188" y="-12079"/>
            <a:chExt cx="10450808" cy="10450808"/>
          </a:xfrm>
        </p:grpSpPr>
        <p:sp>
          <p:nvSpPr>
            <p:cNvPr id="87" name="Google Shape;87;p15"/>
            <p:cNvSpPr/>
            <p:nvPr/>
          </p:nvSpPr>
          <p:spPr>
            <a:xfrm>
              <a:off x="-1891188" y="-12079"/>
              <a:ext cx="10450808" cy="10450808"/>
            </a:xfrm>
            <a:custGeom>
              <a:avLst/>
              <a:gdLst/>
              <a:ahLst/>
              <a:cxnLst/>
              <a:rect l="l" t="t" r="r" b="b"/>
              <a:pathLst>
                <a:path w="10450808" h="10450808" extrusionOk="0">
                  <a:moveTo>
                    <a:pt x="10450808" y="10450808"/>
                  </a:moveTo>
                  <a:lnTo>
                    <a:pt x="0" y="10450808"/>
                  </a:lnTo>
                  <a:lnTo>
                    <a:pt x="0" y="0"/>
                  </a:lnTo>
                  <a:lnTo>
                    <a:pt x="10450808" y="0"/>
                  </a:lnTo>
                  <a:lnTo>
                    <a:pt x="10450808" y="10450808"/>
                  </a:lnTo>
                  <a:close/>
                  <a:moveTo>
                    <a:pt x="14495" y="10436313"/>
                  </a:moveTo>
                  <a:lnTo>
                    <a:pt x="10436313" y="10436313"/>
                  </a:lnTo>
                  <a:lnTo>
                    <a:pt x="10436313" y="14495"/>
                  </a:lnTo>
                  <a:lnTo>
                    <a:pt x="14495" y="14495"/>
                  </a:lnTo>
                  <a:lnTo>
                    <a:pt x="14495"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88" name="Google Shape;88;p15"/>
            <p:cNvSpPr/>
            <p:nvPr/>
          </p:nvSpPr>
          <p:spPr>
            <a:xfrm>
              <a:off x="-1883941" y="9475496"/>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89" name="Google Shape;89;p15"/>
            <p:cNvSpPr/>
            <p:nvPr/>
          </p:nvSpPr>
          <p:spPr>
            <a:xfrm>
              <a:off x="-1883941" y="8526758"/>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0" name="Google Shape;90;p15"/>
            <p:cNvSpPr/>
            <p:nvPr/>
          </p:nvSpPr>
          <p:spPr>
            <a:xfrm>
              <a:off x="-1883941" y="7577923"/>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1" name="Google Shape;91;p15"/>
            <p:cNvSpPr/>
            <p:nvPr/>
          </p:nvSpPr>
          <p:spPr>
            <a:xfrm>
              <a:off x="-1883941" y="6629185"/>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2" name="Google Shape;92;p15"/>
            <p:cNvSpPr/>
            <p:nvPr/>
          </p:nvSpPr>
          <p:spPr>
            <a:xfrm>
              <a:off x="-1883941" y="5680447"/>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3" name="Google Shape;93;p15"/>
            <p:cNvSpPr/>
            <p:nvPr/>
          </p:nvSpPr>
          <p:spPr>
            <a:xfrm>
              <a:off x="-1883941" y="4731708"/>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4" name="Google Shape;94;p15"/>
            <p:cNvSpPr/>
            <p:nvPr/>
          </p:nvSpPr>
          <p:spPr>
            <a:xfrm>
              <a:off x="-1883941" y="3782970"/>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5" name="Google Shape;95;p15"/>
            <p:cNvSpPr/>
            <p:nvPr/>
          </p:nvSpPr>
          <p:spPr>
            <a:xfrm>
              <a:off x="-1883941" y="2834232"/>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6" name="Google Shape;96;p15"/>
            <p:cNvSpPr/>
            <p:nvPr/>
          </p:nvSpPr>
          <p:spPr>
            <a:xfrm>
              <a:off x="-1883941" y="1885397"/>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7" name="Google Shape;97;p15"/>
            <p:cNvSpPr/>
            <p:nvPr/>
          </p:nvSpPr>
          <p:spPr>
            <a:xfrm>
              <a:off x="-1883941" y="936659"/>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8" name="Google Shape;98;p15"/>
            <p:cNvSpPr/>
            <p:nvPr/>
          </p:nvSpPr>
          <p:spPr>
            <a:xfrm>
              <a:off x="7596386" y="-483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9" name="Google Shape;99;p15"/>
            <p:cNvSpPr/>
            <p:nvPr/>
          </p:nvSpPr>
          <p:spPr>
            <a:xfrm>
              <a:off x="6647648" y="-483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00" name="Google Shape;100;p15"/>
            <p:cNvSpPr/>
            <p:nvPr/>
          </p:nvSpPr>
          <p:spPr>
            <a:xfrm>
              <a:off x="5698813" y="-483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01" name="Google Shape;101;p15"/>
            <p:cNvSpPr/>
            <p:nvPr/>
          </p:nvSpPr>
          <p:spPr>
            <a:xfrm>
              <a:off x="4750075" y="-483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02" name="Google Shape;102;p15"/>
            <p:cNvSpPr/>
            <p:nvPr/>
          </p:nvSpPr>
          <p:spPr>
            <a:xfrm>
              <a:off x="3801337" y="-483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03" name="Google Shape;103;p15"/>
            <p:cNvSpPr/>
            <p:nvPr/>
          </p:nvSpPr>
          <p:spPr>
            <a:xfrm>
              <a:off x="2852598" y="-483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dirty="0">
                <a:solidFill>
                  <a:schemeClr val="dk1"/>
                </a:solidFill>
                <a:latin typeface="Calibri"/>
                <a:ea typeface="Calibri"/>
                <a:cs typeface="Calibri"/>
                <a:sym typeface="Calibri"/>
              </a:endParaRPr>
            </a:p>
          </p:txBody>
        </p:sp>
        <p:sp>
          <p:nvSpPr>
            <p:cNvPr id="104" name="Google Shape;104;p15"/>
            <p:cNvSpPr/>
            <p:nvPr/>
          </p:nvSpPr>
          <p:spPr>
            <a:xfrm>
              <a:off x="1903860" y="-483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05" name="Google Shape;105;p15"/>
            <p:cNvSpPr/>
            <p:nvPr/>
          </p:nvSpPr>
          <p:spPr>
            <a:xfrm>
              <a:off x="955122" y="-483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06" name="Google Shape;106;p15"/>
            <p:cNvSpPr/>
            <p:nvPr/>
          </p:nvSpPr>
          <p:spPr>
            <a:xfrm>
              <a:off x="6287" y="-483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07" name="Google Shape;107;p15"/>
            <p:cNvSpPr/>
            <p:nvPr/>
          </p:nvSpPr>
          <p:spPr>
            <a:xfrm>
              <a:off x="-942450" y="-483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grpSp>
      <p:sp>
        <p:nvSpPr>
          <p:cNvPr id="109" name="Google Shape;109;p15"/>
          <p:cNvSpPr/>
          <p:nvPr/>
        </p:nvSpPr>
        <p:spPr>
          <a:xfrm>
            <a:off x="8420029" y="245708"/>
            <a:ext cx="1447657" cy="1447657"/>
          </a:xfrm>
          <a:custGeom>
            <a:avLst/>
            <a:gdLst/>
            <a:ahLst/>
            <a:cxnLst/>
            <a:rect l="l" t="t" r="r" b="b"/>
            <a:pathLst>
              <a:path w="1708150" h="1708150" extrusionOk="0">
                <a:moveTo>
                  <a:pt x="853440" y="1708150"/>
                </a:moveTo>
                <a:cubicBezTo>
                  <a:pt x="383540" y="1708150"/>
                  <a:pt x="0" y="1324610"/>
                  <a:pt x="0" y="853440"/>
                </a:cubicBezTo>
                <a:cubicBezTo>
                  <a:pt x="0" y="383540"/>
                  <a:pt x="383540" y="0"/>
                  <a:pt x="853440" y="0"/>
                </a:cubicBezTo>
                <a:cubicBezTo>
                  <a:pt x="1324610" y="0"/>
                  <a:pt x="1706880" y="383540"/>
                  <a:pt x="1706880" y="853440"/>
                </a:cubicBezTo>
                <a:cubicBezTo>
                  <a:pt x="1708150" y="1324610"/>
                  <a:pt x="1324610" y="1708150"/>
                  <a:pt x="853440" y="1708150"/>
                </a:cubicBezTo>
                <a:close/>
                <a:moveTo>
                  <a:pt x="853440" y="469900"/>
                </a:moveTo>
                <a:cubicBezTo>
                  <a:pt x="642620" y="469900"/>
                  <a:pt x="469900" y="642620"/>
                  <a:pt x="469900" y="853440"/>
                </a:cubicBezTo>
                <a:cubicBezTo>
                  <a:pt x="469900" y="1064260"/>
                  <a:pt x="642620" y="1236980"/>
                  <a:pt x="853440" y="1236980"/>
                </a:cubicBezTo>
                <a:cubicBezTo>
                  <a:pt x="1064260" y="1236980"/>
                  <a:pt x="1236980" y="1064260"/>
                  <a:pt x="1236980" y="853440"/>
                </a:cubicBezTo>
                <a:cubicBezTo>
                  <a:pt x="1236980" y="642620"/>
                  <a:pt x="1065530" y="469900"/>
                  <a:pt x="853440" y="469900"/>
                </a:cubicBezTo>
                <a:close/>
              </a:path>
            </a:pathLst>
          </a:custGeom>
          <a:solidFill>
            <a:schemeClr val="accent1"/>
          </a:solidFill>
          <a:ln>
            <a:noFill/>
          </a:ln>
        </p:spPr>
        <p:txBody>
          <a:bodyPr spcFirstLastPara="1" wrap="square" lIns="45725" tIns="45725" rIns="45725" bIns="45725" anchor="ctr" anchorCtr="0">
            <a:noAutofit/>
          </a:bodyPr>
          <a:lstStyle/>
          <a:p>
            <a:pPr marL="0" lvl="0" indent="0" algn="l" rtl="0">
              <a:spcBef>
                <a:spcPts val="0"/>
              </a:spcBef>
              <a:spcAft>
                <a:spcPts val="0"/>
              </a:spcAft>
              <a:buNone/>
            </a:pPr>
            <a:endParaRPr/>
          </a:p>
        </p:txBody>
      </p:sp>
      <p:grpSp>
        <p:nvGrpSpPr>
          <p:cNvPr id="110" name="Google Shape;110;p15"/>
          <p:cNvGrpSpPr/>
          <p:nvPr/>
        </p:nvGrpSpPr>
        <p:grpSpPr>
          <a:xfrm>
            <a:off x="477513" y="1106226"/>
            <a:ext cx="8017960" cy="3141969"/>
            <a:chOff x="-6457034" y="454622"/>
            <a:chExt cx="13470620" cy="5185168"/>
          </a:xfrm>
          <a:solidFill>
            <a:schemeClr val="accent2"/>
          </a:solidFill>
        </p:grpSpPr>
        <p:sp>
          <p:nvSpPr>
            <p:cNvPr id="111" name="Google Shape;111;p15"/>
            <p:cNvSpPr txBox="1"/>
            <p:nvPr/>
          </p:nvSpPr>
          <p:spPr>
            <a:xfrm>
              <a:off x="-6457034" y="454622"/>
              <a:ext cx="13470619" cy="1249486"/>
            </a:xfrm>
            <a:prstGeom prst="rect">
              <a:avLst/>
            </a:prstGeom>
            <a:solidFill>
              <a:schemeClr val="accent2"/>
            </a:solidFill>
            <a:ln>
              <a:noFill/>
            </a:ln>
          </p:spPr>
          <p:txBody>
            <a:bodyPr spcFirstLastPara="1" wrap="square" lIns="0" tIns="0" rIns="0" bIns="0" anchor="t" anchorCtr="0">
              <a:spAutoFit/>
            </a:bodyPr>
            <a:lstStyle/>
            <a:p>
              <a:pPr marL="0" marR="0" lvl="0" indent="0" algn="ctr" rtl="0">
                <a:lnSpc>
                  <a:spcPct val="120000"/>
                </a:lnSpc>
                <a:spcBef>
                  <a:spcPts val="0"/>
                </a:spcBef>
                <a:spcAft>
                  <a:spcPts val="0"/>
                </a:spcAft>
                <a:buNone/>
              </a:pPr>
              <a:r>
                <a:rPr lang="en-US" sz="4100" b="1" u="none" dirty="0">
                  <a:solidFill>
                    <a:schemeClr val="dk1"/>
                  </a:solidFill>
                  <a:latin typeface="Barlow"/>
                  <a:ea typeface="Barlow"/>
                  <a:cs typeface="Barlow"/>
                  <a:sym typeface="Barlow"/>
                </a:rPr>
                <a:t>Conclusion</a:t>
              </a:r>
            </a:p>
          </p:txBody>
        </p:sp>
        <p:sp>
          <p:nvSpPr>
            <p:cNvPr id="112" name="Google Shape;112;p15"/>
            <p:cNvSpPr txBox="1"/>
            <p:nvPr/>
          </p:nvSpPr>
          <p:spPr>
            <a:xfrm>
              <a:off x="-6457034" y="1657687"/>
              <a:ext cx="13470620" cy="3982103"/>
            </a:xfrm>
            <a:prstGeom prst="rect">
              <a:avLst/>
            </a:prstGeom>
            <a:grpFill/>
            <a:ln>
              <a:noFill/>
            </a:ln>
          </p:spPr>
          <p:txBody>
            <a:bodyPr spcFirstLastPara="1" wrap="square" lIns="0" tIns="0" rIns="0" bIns="0" anchor="t" anchorCtr="0">
              <a:spAutoFit/>
            </a:bodyPr>
            <a:lstStyle/>
            <a:p>
              <a:pPr marL="285750" marR="0" lvl="0" indent="-285750" algn="just" rtl="0">
                <a:lnSpc>
                  <a:spcPct val="140012"/>
                </a:lnSpc>
                <a:spcBef>
                  <a:spcPts val="0"/>
                </a:spcBef>
                <a:spcAft>
                  <a:spcPts val="0"/>
                </a:spcAft>
                <a:buFont typeface="Arial" panose="020B0604020202020204" pitchFamily="34" charset="0"/>
                <a:buChar char="•"/>
              </a:pPr>
              <a:r>
                <a:rPr lang="en-US" sz="1600" b="1" kern="100" dirty="0">
                  <a:latin typeface="Times New Roman" panose="02020603050405020304" pitchFamily="18" charset="0"/>
                  <a:ea typeface="Calibri" panose="020F0502020204030204" pitchFamily="34" charset="0"/>
                  <a:cs typeface="Times New Roman" panose="02020603050405020304" pitchFamily="18" charset="0"/>
                </a:rPr>
                <a:t>The significance and relevance of exceptional service, hospitality, and guest services within the hotel sector cannot be overlooked.</a:t>
              </a:r>
            </a:p>
            <a:p>
              <a:pPr marL="285750" marR="0" lvl="0" indent="-285750" algn="just" rtl="0">
                <a:lnSpc>
                  <a:spcPct val="140012"/>
                </a:lnSpc>
                <a:spcBef>
                  <a:spcPts val="0"/>
                </a:spcBef>
                <a:spcAft>
                  <a:spcPts val="0"/>
                </a:spcAft>
                <a:buFont typeface="Arial" panose="020B0604020202020204" pitchFamily="34" charset="0"/>
                <a:buChar char="•"/>
              </a:pPr>
              <a:r>
                <a:rPr lang="en-US" sz="1600" b="1" kern="100" dirty="0">
                  <a:latin typeface="Times New Roman" panose="02020603050405020304" pitchFamily="18" charset="0"/>
                  <a:ea typeface="Calibri" panose="020F0502020204030204" pitchFamily="34" charset="0"/>
                  <a:cs typeface="Times New Roman" panose="02020603050405020304" pitchFamily="18" charset="0"/>
                </a:rPr>
                <a:t>These are the things that set hotels apart from other types of businesses.</a:t>
              </a:r>
            </a:p>
            <a:p>
              <a:pPr marL="285750" marR="0" lvl="0" indent="-285750" algn="just" rtl="0">
                <a:lnSpc>
                  <a:spcPct val="140012"/>
                </a:lnSpc>
                <a:spcBef>
                  <a:spcPts val="0"/>
                </a:spcBef>
                <a:spcAft>
                  <a:spcPts val="0"/>
                </a:spcAft>
                <a:buFont typeface="Arial" panose="020B0604020202020204" pitchFamily="34" charset="0"/>
                <a:buChar char="•"/>
              </a:pPr>
              <a:r>
                <a:rPr lang="en-US" sz="1600" b="1" kern="100" dirty="0">
                  <a:latin typeface="Times New Roman" panose="02020603050405020304" pitchFamily="18" charset="0"/>
                  <a:ea typeface="Calibri" panose="020F0502020204030204" pitchFamily="34" charset="0"/>
                  <a:cs typeface="Times New Roman" panose="02020603050405020304" pitchFamily="18" charset="0"/>
                </a:rPr>
                <a:t>These are the characteristics that distinguish hotels from other kinds of commercial establishments.</a:t>
              </a:r>
            </a:p>
            <a:p>
              <a:pPr marL="285750" marR="0" lvl="0" indent="-285750" algn="just" rtl="0">
                <a:lnSpc>
                  <a:spcPct val="140012"/>
                </a:lnSpc>
                <a:spcBef>
                  <a:spcPts val="0"/>
                </a:spcBef>
                <a:spcAft>
                  <a:spcPts val="0"/>
                </a:spcAft>
                <a:buFont typeface="Arial" panose="020B0604020202020204" pitchFamily="34" charset="0"/>
                <a:buChar char="•"/>
              </a:pPr>
              <a:r>
                <a:rPr lang="en-US" sz="1600" b="1" kern="100" dirty="0">
                  <a:latin typeface="Times New Roman" panose="02020603050405020304" pitchFamily="18" charset="0"/>
                  <a:ea typeface="Calibri" panose="020F0502020204030204" pitchFamily="34" charset="0"/>
                  <a:cs typeface="Times New Roman" panose="02020603050405020304" pitchFamily="18" charset="0"/>
                </a:rPr>
                <a:t>The attainment of success in any organization cannot be accomplished without these constituent parts present (P. Crick and Spencer, 2011).</a:t>
              </a:r>
              <a:endParaRPr lang="en-GB" sz="1600" b="1" kern="100" dirty="0">
                <a:latin typeface="Times New Roman" panose="02020603050405020304" pitchFamily="18" charset="0"/>
                <a:ea typeface="Calibri" panose="020F0502020204030204" pitchFamily="34" charset="0"/>
                <a:cs typeface="Times New Roman" panose="02020603050405020304" pitchFamily="18" charset="0"/>
              </a:endParaRPr>
            </a:p>
          </p:txBody>
        </p:sp>
      </p:grpSp>
      <p:sp>
        <p:nvSpPr>
          <p:cNvPr id="113" name="Google Shape;113;p15"/>
          <p:cNvSpPr txBox="1">
            <a:spLocks noGrp="1"/>
          </p:cNvSpPr>
          <p:nvPr>
            <p:ph type="sldNum" idx="12"/>
          </p:nvPr>
        </p:nvSpPr>
        <p:spPr>
          <a:xfrm>
            <a:off x="8376075" y="4749850"/>
            <a:ext cx="548700" cy="1818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8</a:t>
            </a:fld>
            <a:endParaRPr/>
          </a:p>
        </p:txBody>
      </p:sp>
    </p:spTree>
    <p:extLst>
      <p:ext uri="{BB962C8B-B14F-4D97-AF65-F5344CB8AC3E}">
        <p14:creationId xmlns:p14="http://schemas.microsoft.com/office/powerpoint/2010/main" val="518578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Shape 487"/>
        <p:cNvGrpSpPr/>
        <p:nvPr/>
      </p:nvGrpSpPr>
      <p:grpSpPr>
        <a:xfrm>
          <a:off x="0" y="0"/>
          <a:ext cx="0" cy="0"/>
          <a:chOff x="0" y="0"/>
          <a:chExt cx="0" cy="0"/>
        </a:xfrm>
      </p:grpSpPr>
      <p:grpSp>
        <p:nvGrpSpPr>
          <p:cNvPr id="488" name="Google Shape;488;p29"/>
          <p:cNvGrpSpPr/>
          <p:nvPr/>
        </p:nvGrpSpPr>
        <p:grpSpPr>
          <a:xfrm>
            <a:off x="-768525" y="-48199"/>
            <a:ext cx="5225404" cy="5225404"/>
            <a:chOff x="-1537049" y="-96399"/>
            <a:chExt cx="10450808" cy="10450808"/>
          </a:xfrm>
        </p:grpSpPr>
        <p:sp>
          <p:nvSpPr>
            <p:cNvPr id="489" name="Google Shape;489;p29"/>
            <p:cNvSpPr/>
            <p:nvPr/>
          </p:nvSpPr>
          <p:spPr>
            <a:xfrm>
              <a:off x="-1537049" y="-96399"/>
              <a:ext cx="10450808" cy="10450808"/>
            </a:xfrm>
            <a:custGeom>
              <a:avLst/>
              <a:gdLst/>
              <a:ahLst/>
              <a:cxnLst/>
              <a:rect l="l" t="t" r="r" b="b"/>
              <a:pathLst>
                <a:path w="10450808" h="10450808" extrusionOk="0">
                  <a:moveTo>
                    <a:pt x="10450808" y="10450808"/>
                  </a:moveTo>
                  <a:lnTo>
                    <a:pt x="0" y="10450808"/>
                  </a:lnTo>
                  <a:lnTo>
                    <a:pt x="0" y="0"/>
                  </a:lnTo>
                  <a:lnTo>
                    <a:pt x="10450808" y="0"/>
                  </a:lnTo>
                  <a:lnTo>
                    <a:pt x="10450808" y="10450808"/>
                  </a:lnTo>
                  <a:close/>
                  <a:moveTo>
                    <a:pt x="14495" y="10436313"/>
                  </a:moveTo>
                  <a:lnTo>
                    <a:pt x="10436313" y="10436313"/>
                  </a:lnTo>
                  <a:lnTo>
                    <a:pt x="10436313" y="14495"/>
                  </a:lnTo>
                  <a:lnTo>
                    <a:pt x="14495" y="14495"/>
                  </a:lnTo>
                  <a:lnTo>
                    <a:pt x="14495" y="10436313"/>
                  </a:lnTo>
                  <a:close/>
                </a:path>
              </a:pathLst>
            </a:custGeom>
            <a:solidFill>
              <a:schemeClr val="lt2"/>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490" name="Google Shape;490;p29"/>
            <p:cNvSpPr/>
            <p:nvPr/>
          </p:nvSpPr>
          <p:spPr>
            <a:xfrm>
              <a:off x="-1529802" y="9391176"/>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lt2"/>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491" name="Google Shape;491;p29"/>
            <p:cNvSpPr/>
            <p:nvPr/>
          </p:nvSpPr>
          <p:spPr>
            <a:xfrm>
              <a:off x="-1529802" y="8442438"/>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lt2"/>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492" name="Google Shape;492;p29"/>
            <p:cNvSpPr/>
            <p:nvPr/>
          </p:nvSpPr>
          <p:spPr>
            <a:xfrm>
              <a:off x="-1529802" y="7493603"/>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lt2"/>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493" name="Google Shape;493;p29"/>
            <p:cNvSpPr/>
            <p:nvPr/>
          </p:nvSpPr>
          <p:spPr>
            <a:xfrm>
              <a:off x="-1529802" y="6544865"/>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lt2"/>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494" name="Google Shape;494;p29"/>
            <p:cNvSpPr/>
            <p:nvPr/>
          </p:nvSpPr>
          <p:spPr>
            <a:xfrm>
              <a:off x="-1529802" y="5596127"/>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lt2"/>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495" name="Google Shape;495;p29"/>
            <p:cNvSpPr/>
            <p:nvPr/>
          </p:nvSpPr>
          <p:spPr>
            <a:xfrm>
              <a:off x="-1529802" y="4647388"/>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lt2"/>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496" name="Google Shape;496;p29"/>
            <p:cNvSpPr/>
            <p:nvPr/>
          </p:nvSpPr>
          <p:spPr>
            <a:xfrm>
              <a:off x="-1529802" y="3698650"/>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lt2"/>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497" name="Google Shape;497;p29"/>
            <p:cNvSpPr/>
            <p:nvPr/>
          </p:nvSpPr>
          <p:spPr>
            <a:xfrm>
              <a:off x="-1529802" y="2749912"/>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lt2"/>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498" name="Google Shape;498;p29"/>
            <p:cNvSpPr/>
            <p:nvPr/>
          </p:nvSpPr>
          <p:spPr>
            <a:xfrm>
              <a:off x="-1529802" y="1801077"/>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lt2"/>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499" name="Google Shape;499;p29"/>
            <p:cNvSpPr/>
            <p:nvPr/>
          </p:nvSpPr>
          <p:spPr>
            <a:xfrm>
              <a:off x="-1529802" y="852339"/>
              <a:ext cx="10436313" cy="14494"/>
            </a:xfrm>
            <a:custGeom>
              <a:avLst/>
              <a:gdLst/>
              <a:ahLst/>
              <a:cxnLst/>
              <a:rect l="l" t="t" r="r" b="b"/>
              <a:pathLst>
                <a:path w="10436313" h="14494" extrusionOk="0">
                  <a:moveTo>
                    <a:pt x="0" y="0"/>
                  </a:moveTo>
                  <a:lnTo>
                    <a:pt x="10436313" y="0"/>
                  </a:lnTo>
                  <a:lnTo>
                    <a:pt x="10436313" y="14495"/>
                  </a:lnTo>
                  <a:lnTo>
                    <a:pt x="0" y="14495"/>
                  </a:lnTo>
                  <a:close/>
                </a:path>
              </a:pathLst>
            </a:custGeom>
            <a:solidFill>
              <a:schemeClr val="lt2"/>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500" name="Google Shape;500;p29"/>
            <p:cNvSpPr/>
            <p:nvPr/>
          </p:nvSpPr>
          <p:spPr>
            <a:xfrm>
              <a:off x="7950525" y="-8915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lt2"/>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501" name="Google Shape;501;p29"/>
            <p:cNvSpPr/>
            <p:nvPr/>
          </p:nvSpPr>
          <p:spPr>
            <a:xfrm>
              <a:off x="7001787" y="-8915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lt2"/>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502" name="Google Shape;502;p29"/>
            <p:cNvSpPr/>
            <p:nvPr/>
          </p:nvSpPr>
          <p:spPr>
            <a:xfrm>
              <a:off x="6052952" y="-8915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lt2"/>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503" name="Google Shape;503;p29"/>
            <p:cNvSpPr/>
            <p:nvPr/>
          </p:nvSpPr>
          <p:spPr>
            <a:xfrm>
              <a:off x="5104214" y="-8915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lt2"/>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504" name="Google Shape;504;p29"/>
            <p:cNvSpPr/>
            <p:nvPr/>
          </p:nvSpPr>
          <p:spPr>
            <a:xfrm>
              <a:off x="4155476" y="-8915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lt2"/>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505" name="Google Shape;505;p29"/>
            <p:cNvSpPr/>
            <p:nvPr/>
          </p:nvSpPr>
          <p:spPr>
            <a:xfrm>
              <a:off x="3206737" y="-8915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lt2"/>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506" name="Google Shape;506;p29"/>
            <p:cNvSpPr/>
            <p:nvPr/>
          </p:nvSpPr>
          <p:spPr>
            <a:xfrm>
              <a:off x="2257999" y="-8915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lt2"/>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507" name="Google Shape;507;p29"/>
            <p:cNvSpPr/>
            <p:nvPr/>
          </p:nvSpPr>
          <p:spPr>
            <a:xfrm>
              <a:off x="1309261" y="-8915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lt2"/>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508" name="Google Shape;508;p29"/>
            <p:cNvSpPr/>
            <p:nvPr/>
          </p:nvSpPr>
          <p:spPr>
            <a:xfrm>
              <a:off x="360426" y="-8915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lt2"/>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509" name="Google Shape;509;p29"/>
            <p:cNvSpPr/>
            <p:nvPr/>
          </p:nvSpPr>
          <p:spPr>
            <a:xfrm>
              <a:off x="-588311" y="-89151"/>
              <a:ext cx="14494" cy="10436313"/>
            </a:xfrm>
            <a:custGeom>
              <a:avLst/>
              <a:gdLst/>
              <a:ahLst/>
              <a:cxnLst/>
              <a:rect l="l" t="t" r="r" b="b"/>
              <a:pathLst>
                <a:path w="14494" h="10436313" extrusionOk="0">
                  <a:moveTo>
                    <a:pt x="0" y="0"/>
                  </a:moveTo>
                  <a:lnTo>
                    <a:pt x="14495" y="0"/>
                  </a:lnTo>
                  <a:lnTo>
                    <a:pt x="14495" y="10436313"/>
                  </a:lnTo>
                  <a:lnTo>
                    <a:pt x="0" y="10436313"/>
                  </a:lnTo>
                  <a:close/>
                </a:path>
              </a:pathLst>
            </a:custGeom>
            <a:solidFill>
              <a:schemeClr val="lt2"/>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grpSp>
      <p:sp>
        <p:nvSpPr>
          <p:cNvPr id="511" name="Google Shape;511;p29"/>
          <p:cNvSpPr txBox="1"/>
          <p:nvPr/>
        </p:nvSpPr>
        <p:spPr>
          <a:xfrm>
            <a:off x="2022230" y="1913392"/>
            <a:ext cx="5099513" cy="1154475"/>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 sz="7500" b="1" dirty="0">
                <a:solidFill>
                  <a:schemeClr val="dk1"/>
                </a:solidFill>
                <a:latin typeface="Barlow"/>
                <a:ea typeface="Barlow"/>
                <a:cs typeface="Barlow"/>
                <a:sym typeface="Barlow"/>
              </a:rPr>
              <a:t>Thank you!</a:t>
            </a:r>
            <a:endParaRPr sz="700" dirty="0">
              <a:solidFill>
                <a:schemeClr val="dk1"/>
              </a:solidFill>
              <a:latin typeface="Barlow"/>
              <a:ea typeface="Barlow"/>
              <a:cs typeface="Barlow"/>
              <a:sym typeface="Barlow"/>
            </a:endParaRPr>
          </a:p>
        </p:txBody>
      </p:sp>
      <p:sp>
        <p:nvSpPr>
          <p:cNvPr id="513" name="Google Shape;513;p29"/>
          <p:cNvSpPr/>
          <p:nvPr/>
        </p:nvSpPr>
        <p:spPr>
          <a:xfrm>
            <a:off x="244527" y="379439"/>
            <a:ext cx="539646" cy="134912"/>
          </a:xfrm>
          <a:custGeom>
            <a:avLst/>
            <a:gdLst/>
            <a:ahLst/>
            <a:cxnLst/>
            <a:rect l="l" t="t" r="r" b="b"/>
            <a:pathLst>
              <a:path w="1079292" h="269823" extrusionOk="0">
                <a:moveTo>
                  <a:pt x="134912" y="0"/>
                </a:moveTo>
                <a:cubicBezTo>
                  <a:pt x="60373" y="0"/>
                  <a:pt x="0" y="60373"/>
                  <a:pt x="0" y="134912"/>
                </a:cubicBezTo>
                <a:cubicBezTo>
                  <a:pt x="0" y="209450"/>
                  <a:pt x="60373" y="269823"/>
                  <a:pt x="134912" y="269823"/>
                </a:cubicBezTo>
                <a:cubicBezTo>
                  <a:pt x="209450" y="269823"/>
                  <a:pt x="269823" y="209450"/>
                  <a:pt x="269823" y="134912"/>
                </a:cubicBezTo>
                <a:cubicBezTo>
                  <a:pt x="269823" y="60373"/>
                  <a:pt x="209450" y="0"/>
                  <a:pt x="134912" y="0"/>
                </a:cubicBezTo>
                <a:close/>
                <a:moveTo>
                  <a:pt x="944381" y="0"/>
                </a:moveTo>
                <a:cubicBezTo>
                  <a:pt x="869842" y="0"/>
                  <a:pt x="809469" y="60373"/>
                  <a:pt x="809469" y="134912"/>
                </a:cubicBezTo>
                <a:cubicBezTo>
                  <a:pt x="809469" y="209450"/>
                  <a:pt x="869842" y="269823"/>
                  <a:pt x="944381" y="269823"/>
                </a:cubicBezTo>
                <a:cubicBezTo>
                  <a:pt x="1018919" y="269823"/>
                  <a:pt x="1079292" y="209450"/>
                  <a:pt x="1079292" y="134912"/>
                </a:cubicBezTo>
                <a:cubicBezTo>
                  <a:pt x="1079292" y="60373"/>
                  <a:pt x="1018919" y="0"/>
                  <a:pt x="944381" y="0"/>
                </a:cubicBezTo>
                <a:close/>
                <a:moveTo>
                  <a:pt x="539646" y="0"/>
                </a:moveTo>
                <a:cubicBezTo>
                  <a:pt x="465107" y="0"/>
                  <a:pt x="404735" y="60373"/>
                  <a:pt x="404735" y="134912"/>
                </a:cubicBezTo>
                <a:cubicBezTo>
                  <a:pt x="404735" y="209450"/>
                  <a:pt x="465107" y="269823"/>
                  <a:pt x="539646" y="269823"/>
                </a:cubicBezTo>
                <a:cubicBezTo>
                  <a:pt x="614185" y="269823"/>
                  <a:pt x="674558" y="209450"/>
                  <a:pt x="674558" y="134912"/>
                </a:cubicBezTo>
                <a:cubicBezTo>
                  <a:pt x="674558" y="60373"/>
                  <a:pt x="614185" y="0"/>
                  <a:pt x="539646" y="0"/>
                </a:cubicBez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514" name="Google Shape;514;p29"/>
          <p:cNvSpPr/>
          <p:nvPr/>
        </p:nvSpPr>
        <p:spPr>
          <a:xfrm rot="5400000">
            <a:off x="1412630" y="3399051"/>
            <a:ext cx="1219200" cy="1219197"/>
          </a:xfrm>
          <a:custGeom>
            <a:avLst/>
            <a:gdLst/>
            <a:ahLst/>
            <a:cxnLst/>
            <a:rect l="l" t="t" r="r" b="b"/>
            <a:pathLst>
              <a:path w="2438400" h="2438393" extrusionOk="0">
                <a:moveTo>
                  <a:pt x="2438400" y="1085807"/>
                </a:moveTo>
                <a:lnTo>
                  <a:pt x="2438400" y="1085807"/>
                </a:lnTo>
                <a:lnTo>
                  <a:pt x="2438400" y="0"/>
                </a:lnTo>
                <a:lnTo>
                  <a:pt x="2438400" y="0"/>
                </a:lnTo>
                <a:cubicBezTo>
                  <a:pt x="1091702" y="0"/>
                  <a:pt x="0" y="1091696"/>
                  <a:pt x="0" y="2438394"/>
                </a:cubicBezTo>
                <a:lnTo>
                  <a:pt x="1085820" y="2438394"/>
                </a:lnTo>
                <a:cubicBezTo>
                  <a:pt x="1085820" y="1691384"/>
                  <a:pt x="1691396" y="1085807"/>
                  <a:pt x="2438400" y="1085807"/>
                </a:cubicBezTo>
                <a:close/>
              </a:path>
            </a:pathLst>
          </a:custGeom>
          <a:solidFill>
            <a:schemeClr val="lt2"/>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515" name="Google Shape;515;p29"/>
          <p:cNvSpPr/>
          <p:nvPr/>
        </p:nvSpPr>
        <p:spPr>
          <a:xfrm>
            <a:off x="7446365" y="514350"/>
            <a:ext cx="1400232" cy="700708"/>
          </a:xfrm>
          <a:custGeom>
            <a:avLst/>
            <a:gdLst/>
            <a:ahLst/>
            <a:cxnLst/>
            <a:rect l="l" t="t" r="r" b="b"/>
            <a:pathLst>
              <a:path w="2800464" h="1401415" extrusionOk="0">
                <a:moveTo>
                  <a:pt x="2800465" y="0"/>
                </a:moveTo>
                <a:cubicBezTo>
                  <a:pt x="2800465" y="774093"/>
                  <a:pt x="2173142" y="1401416"/>
                  <a:pt x="1399049" y="1401416"/>
                </a:cubicBezTo>
                <a:cubicBezTo>
                  <a:pt x="624956" y="1401416"/>
                  <a:pt x="0" y="774093"/>
                  <a:pt x="0" y="0"/>
                </a:cubicBezTo>
                <a:lnTo>
                  <a:pt x="2800465" y="0"/>
                </a:ln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516" name="Google Shape;516;p29"/>
          <p:cNvSpPr txBox="1">
            <a:spLocks noGrp="1"/>
          </p:cNvSpPr>
          <p:nvPr>
            <p:ph type="sldNum" idx="12"/>
          </p:nvPr>
        </p:nvSpPr>
        <p:spPr>
          <a:xfrm>
            <a:off x="8376075" y="4749850"/>
            <a:ext cx="548700" cy="1818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9</a:t>
            </a:fld>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721"/>
        <p:cNvGrpSpPr/>
        <p:nvPr/>
      </p:nvGrpSpPr>
      <p:grpSpPr>
        <a:xfrm>
          <a:off x="0" y="0"/>
          <a:ext cx="0" cy="0"/>
          <a:chOff x="0" y="0"/>
          <a:chExt cx="0" cy="0"/>
        </a:xfrm>
      </p:grpSpPr>
      <p:sp>
        <p:nvSpPr>
          <p:cNvPr id="722" name="Google Shape;722;p36"/>
          <p:cNvSpPr txBox="1">
            <a:spLocks noGrp="1"/>
          </p:cNvSpPr>
          <p:nvPr>
            <p:ph type="title"/>
          </p:nvPr>
        </p:nvSpPr>
        <p:spPr>
          <a:xfrm>
            <a:off x="516600" y="514350"/>
            <a:ext cx="6480000" cy="717900"/>
          </a:xfrm>
          <a:prstGeom prst="rect">
            <a:avLst/>
          </a:prstGeom>
        </p:spPr>
        <p:txBody>
          <a:bodyPr spcFirstLastPara="1" wrap="square" lIns="0" tIns="0" rIns="0" bIns="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4400" kern="100" dirty="0">
                <a:effectLst/>
                <a:latin typeface="Times New Roman" panose="02020603050405020304" pitchFamily="18" charset="0"/>
                <a:ea typeface="Calibri" panose="020F0502020204030204" pitchFamily="34" charset="0"/>
                <a:cs typeface="Times New Roman" panose="02020603050405020304" pitchFamily="18" charset="0"/>
              </a:rPr>
              <a:t>References</a:t>
            </a:r>
            <a:endParaRPr lang="en-US" sz="4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23" name="Google Shape;723;p36"/>
          <p:cNvSpPr txBox="1">
            <a:spLocks noGrp="1"/>
          </p:cNvSpPr>
          <p:nvPr>
            <p:ph type="body" idx="1"/>
          </p:nvPr>
        </p:nvSpPr>
        <p:spPr>
          <a:xfrm>
            <a:off x="516599" y="1257228"/>
            <a:ext cx="7985717" cy="3371921"/>
          </a:xfrm>
          <a:prstGeom prst="rect">
            <a:avLst/>
          </a:prstGeom>
        </p:spPr>
        <p:txBody>
          <a:bodyPr spcFirstLastPara="1" wrap="square" lIns="0" tIns="0" rIns="0" bIns="0" anchor="t" anchorCtr="0">
            <a:noAutofit/>
          </a:bodyPr>
          <a:lstStyle/>
          <a:p>
            <a:pPr marL="285750" indent="-285750"/>
            <a:r>
              <a:rPr lang="en-US" sz="1400" dirty="0"/>
              <a:t>Barsky, J.D., 2012. Customer satisfaction in the hotel industry: Meaning and measurement. Hospitality Research Journal, 16(1), pp.51-73.</a:t>
            </a:r>
          </a:p>
          <a:p>
            <a:pPr marL="285750" indent="-285750"/>
            <a:r>
              <a:rPr lang="en-US" sz="1400" dirty="0" err="1"/>
              <a:t>Jeong</a:t>
            </a:r>
            <a:r>
              <a:rPr lang="en-US" sz="1400" dirty="0"/>
              <a:t>, M. and Oh, H., 2018. Quality function deployment: An extended framework for service quality and customer satisfaction in the hospitality industry. International Journal of Hospitality Management, 17(4), pp.375-390.</a:t>
            </a:r>
          </a:p>
          <a:p>
            <a:pPr marL="285750" indent="-285750"/>
            <a:r>
              <a:rPr lang="en-US" sz="1400" dirty="0" err="1"/>
              <a:t>Kandampully</a:t>
            </a:r>
            <a:r>
              <a:rPr lang="en-US" sz="1400" dirty="0"/>
              <a:t>, J. and </a:t>
            </a:r>
            <a:r>
              <a:rPr lang="en-US" sz="1400" dirty="0" err="1"/>
              <a:t>Suhartanto</a:t>
            </a:r>
            <a:r>
              <a:rPr lang="en-US" sz="1400" dirty="0"/>
              <a:t>, D., 2000. Customer loyalty in the hotel industry: the role of customer satisfaction and image. International journal of contemporary hospitality management.</a:t>
            </a:r>
          </a:p>
          <a:p>
            <a:pPr marL="285750" indent="-285750"/>
            <a:r>
              <a:rPr lang="en-US" sz="1400" dirty="0" err="1"/>
              <a:t>Kapiki</a:t>
            </a:r>
            <a:r>
              <a:rPr lang="en-US" sz="1400" dirty="0"/>
              <a:t>, S., 2012. Quality management in tourism and hospitality: An exploratory study among tourism stakeholders. International Journal of Economic Practices and Theories, 2(2).</a:t>
            </a:r>
          </a:p>
          <a:p>
            <a:pPr marL="285750" indent="-285750"/>
            <a:r>
              <a:rPr lang="en-US" sz="1400" dirty="0"/>
              <a:t>Oh, H. and Parks, S.C., 2016. Customer satisfaction and service quality: a critical review of the literature and research implications for the hospitality industry. Hospitality Research Journal, 20(3), pp.35-64.</a:t>
            </a:r>
          </a:p>
          <a:p>
            <a:pPr marL="285750" indent="-285750"/>
            <a:r>
              <a:rPr lang="en-US" sz="1400" dirty="0"/>
              <a:t>P. Crick, A. and Spencer, A., 2011. Hospitality quality: new directions and new challenges. International Journal of Contemporary Hospitality Management, 23(4), pp.463-478.</a:t>
            </a:r>
          </a:p>
        </p:txBody>
      </p:sp>
      <p:sp>
        <p:nvSpPr>
          <p:cNvPr id="724" name="Google Shape;724;p36"/>
          <p:cNvSpPr txBox="1">
            <a:spLocks noGrp="1"/>
          </p:cNvSpPr>
          <p:nvPr>
            <p:ph type="sldNum" idx="12"/>
          </p:nvPr>
        </p:nvSpPr>
        <p:spPr>
          <a:xfrm>
            <a:off x="8376075" y="4749850"/>
            <a:ext cx="548700" cy="1818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10</a:t>
            </a:fld>
            <a:endParaRPr/>
          </a:p>
        </p:txBody>
      </p:sp>
      <p:sp>
        <p:nvSpPr>
          <p:cNvPr id="725" name="Google Shape;725;p36"/>
          <p:cNvSpPr/>
          <p:nvPr/>
        </p:nvSpPr>
        <p:spPr>
          <a:xfrm>
            <a:off x="7723624" y="514350"/>
            <a:ext cx="1137488" cy="1137486"/>
          </a:xfrm>
          <a:custGeom>
            <a:avLst/>
            <a:gdLst/>
            <a:ahLst/>
            <a:cxnLst/>
            <a:rect l="l" t="t" r="r" b="b"/>
            <a:pathLst>
              <a:path w="2274977" h="2274971" extrusionOk="0">
                <a:moveTo>
                  <a:pt x="2274977" y="1013036"/>
                </a:moveTo>
                <a:lnTo>
                  <a:pt x="2274977" y="1013036"/>
                </a:lnTo>
                <a:lnTo>
                  <a:pt x="2274977" y="0"/>
                </a:lnTo>
                <a:lnTo>
                  <a:pt x="2274977" y="0"/>
                </a:lnTo>
                <a:cubicBezTo>
                  <a:pt x="1018536" y="0"/>
                  <a:pt x="0" y="1018530"/>
                  <a:pt x="0" y="2274971"/>
                </a:cubicBezTo>
                <a:lnTo>
                  <a:pt x="1013047" y="2274971"/>
                </a:lnTo>
                <a:cubicBezTo>
                  <a:pt x="1013047" y="1578027"/>
                  <a:pt x="1578038" y="1013036"/>
                  <a:pt x="2274977" y="1013036"/>
                </a:cubicBezTo>
                <a:close/>
              </a:path>
            </a:pathLst>
          </a:custGeom>
          <a:solidFill>
            <a:schemeClr val="accent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726" name="Google Shape;726;p36"/>
          <p:cNvSpPr/>
          <p:nvPr/>
        </p:nvSpPr>
        <p:spPr>
          <a:xfrm>
            <a:off x="6996600" y="895136"/>
            <a:ext cx="1106170" cy="276543"/>
          </a:xfrm>
          <a:custGeom>
            <a:avLst/>
            <a:gdLst/>
            <a:ahLst/>
            <a:cxnLst/>
            <a:rect l="l" t="t" r="r" b="b"/>
            <a:pathLst>
              <a:path w="2212339" h="553085" extrusionOk="0">
                <a:moveTo>
                  <a:pt x="276542" y="0"/>
                </a:moveTo>
                <a:cubicBezTo>
                  <a:pt x="123753" y="0"/>
                  <a:pt x="0" y="123753"/>
                  <a:pt x="0" y="276543"/>
                </a:cubicBezTo>
                <a:cubicBezTo>
                  <a:pt x="0" y="429332"/>
                  <a:pt x="123753" y="553085"/>
                  <a:pt x="276542" y="553085"/>
                </a:cubicBezTo>
                <a:cubicBezTo>
                  <a:pt x="429332" y="553085"/>
                  <a:pt x="553085" y="429332"/>
                  <a:pt x="553085" y="276543"/>
                </a:cubicBezTo>
                <a:cubicBezTo>
                  <a:pt x="553085" y="123753"/>
                  <a:pt x="429332" y="0"/>
                  <a:pt x="276542" y="0"/>
                </a:cubicBezTo>
                <a:close/>
                <a:moveTo>
                  <a:pt x="1935797" y="0"/>
                </a:moveTo>
                <a:cubicBezTo>
                  <a:pt x="1783007" y="0"/>
                  <a:pt x="1659254" y="123753"/>
                  <a:pt x="1659254" y="276543"/>
                </a:cubicBezTo>
                <a:cubicBezTo>
                  <a:pt x="1659254" y="429332"/>
                  <a:pt x="1783007" y="553085"/>
                  <a:pt x="1935797" y="553085"/>
                </a:cubicBezTo>
                <a:cubicBezTo>
                  <a:pt x="2088586" y="553085"/>
                  <a:pt x="2212339" y="429332"/>
                  <a:pt x="2212339" y="276543"/>
                </a:cubicBezTo>
                <a:cubicBezTo>
                  <a:pt x="2212339" y="123753"/>
                  <a:pt x="2088586" y="0"/>
                  <a:pt x="1935797" y="0"/>
                </a:cubicBezTo>
                <a:close/>
                <a:moveTo>
                  <a:pt x="1106170" y="0"/>
                </a:moveTo>
                <a:cubicBezTo>
                  <a:pt x="953380" y="0"/>
                  <a:pt x="829627" y="123753"/>
                  <a:pt x="829627" y="276543"/>
                </a:cubicBezTo>
                <a:cubicBezTo>
                  <a:pt x="829627" y="429332"/>
                  <a:pt x="953380" y="553085"/>
                  <a:pt x="1106170" y="553085"/>
                </a:cubicBezTo>
                <a:cubicBezTo>
                  <a:pt x="1258959" y="553085"/>
                  <a:pt x="1382712" y="429332"/>
                  <a:pt x="1382712" y="276543"/>
                </a:cubicBezTo>
                <a:cubicBezTo>
                  <a:pt x="1382712" y="123753"/>
                  <a:pt x="1258959" y="0"/>
                  <a:pt x="1106170" y="0"/>
                </a:cubicBezTo>
                <a:close/>
              </a:path>
            </a:pathLst>
          </a:custGeom>
          <a:solidFill>
            <a:schemeClr val="dk1"/>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name="Business Geometric Template">
  <a:themeElements>
    <a:clrScheme name="Custom 347">
      <a:dk1>
        <a:srgbClr val="363739"/>
      </a:dk1>
      <a:lt1>
        <a:srgbClr val="FFFFFF"/>
      </a:lt1>
      <a:dk2>
        <a:srgbClr val="888888"/>
      </a:dk2>
      <a:lt2>
        <a:srgbClr val="F5F5EF"/>
      </a:lt2>
      <a:accent1>
        <a:srgbClr val="EFBC49"/>
      </a:accent1>
      <a:accent2>
        <a:srgbClr val="D8A530"/>
      </a:accent2>
      <a:accent3>
        <a:srgbClr val="AB8540"/>
      </a:accent3>
      <a:accent4>
        <a:srgbClr val="494F56"/>
      </a:accent4>
      <a:accent5>
        <a:srgbClr val="888888"/>
      </a:accent5>
      <a:accent6>
        <a:srgbClr val="B1B1B2"/>
      </a:accent6>
      <a:hlink>
        <a:srgbClr val="363739"/>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153</TotalTime>
  <Words>2271</Words>
  <Application>Microsoft Office PowerPoint</Application>
  <PresentationFormat>On-screen Show (16:9)</PresentationFormat>
  <Paragraphs>73</Paragraphs>
  <Slides>10</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Times New Roman</vt:lpstr>
      <vt:lpstr>Barlow</vt:lpstr>
      <vt:lpstr>Barlow Medium</vt:lpstr>
      <vt:lpstr>Calibri</vt:lpstr>
      <vt:lpstr>Georgia</vt:lpstr>
      <vt:lpstr>Bahnschrift</vt:lpstr>
      <vt:lpstr>Business Geometric Template</vt:lpstr>
      <vt:lpstr>Student name: Sharmin Akter Student ID:2209262 Hospitality &amp; Guest Services BMIH4003 Lecturer Name: Lisa-Marie</vt:lpstr>
      <vt:lpstr>Contents</vt:lpstr>
      <vt:lpstr>Introduction </vt:lpstr>
      <vt:lpstr>PowerPoint Presentation</vt:lpstr>
      <vt:lpstr>Nature, scope and role of the guest services and facilities</vt:lpstr>
      <vt:lpstr>Role and function of guest services</vt:lpstr>
      <vt:lpstr>Importance of hospitality and how hotels meet/exceed guest expectations</vt:lpstr>
      <vt:lpstr>PowerPoint Presentation</vt:lpstr>
      <vt:lpstr>PowerPoint Presentation</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concept pitch – Cloud Kitchen</dc:title>
  <dc:creator>Admin</dc:creator>
  <cp:lastModifiedBy>Admin</cp:lastModifiedBy>
  <cp:revision>7</cp:revision>
  <dcterms:modified xsi:type="dcterms:W3CDTF">2023-02-03T13:00:55Z</dcterms:modified>
</cp:coreProperties>
</file>