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9" r:id="rId4"/>
    <p:sldId id="258" r:id="rId5"/>
    <p:sldId id="263" r:id="rId6"/>
    <p:sldId id="262" r:id="rId7"/>
    <p:sldId id="261" r:id="rId8"/>
    <p:sldId id="260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022" autoAdjust="0"/>
    <p:restoredTop sz="94660"/>
  </p:normalViewPr>
  <p:slideViewPr>
    <p:cSldViewPr snapToGrid="0">
      <p:cViewPr varScale="1">
        <p:scale>
          <a:sx n="72" d="100"/>
          <a:sy n="72" d="100"/>
        </p:scale>
        <p:origin x="30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62B485C-56C7-43A6-B01F-25E1C80FC754}" type="datetimeFigureOut">
              <a:rPr lang="en-GB" smtClean="0"/>
              <a:t>14/05/2020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B971C6-8496-4499-BCE8-3310D76CDE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44587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66FD17-2BEB-47F2-8BFD-6384278764D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7202AD6-81CA-4810-B191-9F36B220D3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2B0FCE-DA7D-43FE-B8B4-CFA5F43850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8D6187-59FA-4FD8-83A7-DC46D0400321}" type="datetimeFigureOut">
              <a:rPr lang="en-GB" smtClean="0"/>
              <a:t>14/05/2020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ED1CB2-1654-4C8A-A98F-4B7485D7DC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9801CD-667E-4F0B-955C-4F54D6B5A2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3FD07A-AE52-45F8-8E76-9829384989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14801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2CF9AA-6B96-4BAA-B80A-E1A5003BFF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C4BA0F-629B-4CC4-B38F-115E27ACF1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3DBC28-6D87-4B57-949A-9B0928806D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8D6187-59FA-4FD8-83A7-DC46D0400321}" type="datetimeFigureOut">
              <a:rPr lang="en-GB" smtClean="0"/>
              <a:t>14/05/2020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05C95B-6FAF-45DE-BAB7-35FE885502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50161B-37BB-46D9-82F6-C219E34339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3FD07A-AE52-45F8-8E76-9829384989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94059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368558-9C31-4588-A600-FED9BEB1CC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E213D0D-CFD2-4C75-8EDC-0AD8BD42FBD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1A0A03-6A00-46D1-984D-CD0191D5E0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8D6187-59FA-4FD8-83A7-DC46D0400321}" type="datetimeFigureOut">
              <a:rPr lang="en-GB" smtClean="0"/>
              <a:t>14/05/2020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E175B2-3ECB-4468-8418-8C28773537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1635F5-A783-47A2-8B09-70B7B3AF2A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3FD07A-AE52-45F8-8E76-9829384989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74098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A088C4-EA62-4BE9-B727-275F6A360C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4C6FCE-56EE-476C-9A6B-A6EDA3E18F4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042ADB-3C53-42CA-8720-737795F915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725A3BD-A593-4C6C-B771-3E0E32CB16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8D6187-59FA-4FD8-83A7-DC46D0400321}" type="datetimeFigureOut">
              <a:rPr lang="en-GB" smtClean="0"/>
              <a:t>14/05/2020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1311580-3344-4F0C-961B-D4F27D110E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17CEE61-07DE-4BC1-8F18-F3248E258F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3FD07A-AE52-45F8-8E76-9829384989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31964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7F5305-3765-46D4-88D7-1889714426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9144755-A715-4C33-9DEE-3FBF35E0329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57555D6-B1F2-4CBC-B5C9-47E360590C6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4BAE2E9-B413-4AE9-829D-334AFC8A193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55E40BD-7D4D-4F18-A26E-0E62BEC54C4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C01897E-0168-4BB3-A40E-A8C33491E5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8D6187-59FA-4FD8-83A7-DC46D0400321}" type="datetimeFigureOut">
              <a:rPr lang="en-GB" smtClean="0"/>
              <a:t>14/05/2020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B9C49DF-17B5-43CF-8AF3-3ECD78E699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0C128A1-8FA8-41C7-96F9-7DBC8C0113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3FD07A-AE52-45F8-8E76-9829384989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98805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AF76A1-D0F9-4D05-B75E-7A2E4B1A51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3B17900-5B2F-4958-8ECE-A0DD356BD8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8D6187-59FA-4FD8-83A7-DC46D0400321}" type="datetimeFigureOut">
              <a:rPr lang="en-GB" smtClean="0"/>
              <a:t>14/05/2020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8A33E77-AEA3-479A-AD3D-0B015B939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AD09A76-16A3-4862-BC43-219ED54A84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3FD07A-AE52-45F8-8E76-9829384989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33157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6676C89-AA49-40D5-8BC8-83533674DA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8D6187-59FA-4FD8-83A7-DC46D0400321}" type="datetimeFigureOut">
              <a:rPr lang="en-GB" smtClean="0"/>
              <a:t>14/05/2020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826514B-0113-4A9B-BD28-F23EEF6F1D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4870D48-FD97-4C5A-ABBF-324C12F756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3FD07A-AE52-45F8-8E76-9829384989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93440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055332-44E7-4D38-BF59-1E45EC068B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D9924D-4E85-4C88-98D9-B38DD92230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95DD8D4-142B-451F-8646-1C2F51CD31D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F91C303-6B0F-4AA0-8304-0856C1B996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8D6187-59FA-4FD8-83A7-DC46D0400321}" type="datetimeFigureOut">
              <a:rPr lang="en-GB" smtClean="0"/>
              <a:t>14/05/2020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4F07FCF-97BF-4238-AB1D-4AD653DF0E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619239-97D4-4DF6-A2F3-BA408DA2CC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3FD07A-AE52-45F8-8E76-9829384989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30964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D329E3-E64C-4B11-9157-7FEBCC1575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456949D-5DA4-4E36-9718-B84320027F2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2B6FF88-6991-44B6-B298-EE2B8D039A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3E870C9-56C9-4F29-9AD9-262733E26B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8D6187-59FA-4FD8-83A7-DC46D0400321}" type="datetimeFigureOut">
              <a:rPr lang="en-GB" smtClean="0"/>
              <a:t>14/05/2020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3CB5B0E-8B14-4162-9DA4-54A1ECDD10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9741699-2056-455C-A7C2-BE9D694BA0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3FD07A-AE52-45F8-8E76-9829384989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07077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0E4976-61FE-49BF-A003-7C3C1AF55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ECA076B-25CF-407E-A1F1-EA5182082B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273C98-2914-43E2-BB90-801595BD26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8D6187-59FA-4FD8-83A7-DC46D0400321}" type="datetimeFigureOut">
              <a:rPr lang="en-GB" smtClean="0"/>
              <a:t>14/05/2020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887B0B-818D-41CF-9241-022452F675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0191D3-0283-4E36-8590-6577B6214F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3FD07A-AE52-45F8-8E76-9829384989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12272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FF5AF17-E3AB-4121-AD99-765495D4150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FC57D8-7F7D-4D6E-B6FF-9063476283C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D284C6-6B0D-4545-87C2-CA03A3660F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8D6187-59FA-4FD8-83A7-DC46D0400321}" type="datetimeFigureOut">
              <a:rPr lang="en-GB" smtClean="0"/>
              <a:t>14/05/2020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F8B2F2-AA40-4469-BC58-3A7D386018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A95904-AD4C-4A91-BF87-9D59C01064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3FD07A-AE52-45F8-8E76-9829384989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81209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D3CFD38-C42D-4075-BD35-CC55E8B755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BFEA6B8-79E4-4CD7-BE6B-FC72DB531CC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49CDC5-F248-4DEE-8141-4FA78674B32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8D6187-59FA-4FD8-83A7-DC46D0400321}" type="datetimeFigureOut">
              <a:rPr lang="en-GB" smtClean="0"/>
              <a:t>14/05/2020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0B86FF-6956-497F-986C-7BE9C7D1487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E249AC-7C4D-4402-B42D-2E3DB86DA1B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3FD07A-AE52-45F8-8E76-9829384989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66134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66B332A4-D438-4773-A77F-5ED49A448D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53768" y="0"/>
            <a:ext cx="8284464" cy="6858000"/>
          </a:xfrm>
          <a:custGeom>
            <a:avLst/>
            <a:gdLst>
              <a:gd name="connsiteX0" fmla="*/ 1818109 w 8284464"/>
              <a:gd name="connsiteY0" fmla="*/ 0 h 6858000"/>
              <a:gd name="connsiteX1" fmla="*/ 6466355 w 8284464"/>
              <a:gd name="connsiteY1" fmla="*/ 0 h 6858000"/>
              <a:gd name="connsiteX2" fmla="*/ 6620596 w 8284464"/>
              <a:gd name="connsiteY2" fmla="*/ 109683 h 6858000"/>
              <a:gd name="connsiteX3" fmla="*/ 8284464 w 8284464"/>
              <a:gd name="connsiteY3" fmla="*/ 3429000 h 6858000"/>
              <a:gd name="connsiteX4" fmla="*/ 6620596 w 8284464"/>
              <a:gd name="connsiteY4" fmla="*/ 6748318 h 6858000"/>
              <a:gd name="connsiteX5" fmla="*/ 6466355 w 8284464"/>
              <a:gd name="connsiteY5" fmla="*/ 6858000 h 6858000"/>
              <a:gd name="connsiteX6" fmla="*/ 1818109 w 8284464"/>
              <a:gd name="connsiteY6" fmla="*/ 6858000 h 6858000"/>
              <a:gd name="connsiteX7" fmla="*/ 1663869 w 8284464"/>
              <a:gd name="connsiteY7" fmla="*/ 6748318 h 6858000"/>
              <a:gd name="connsiteX8" fmla="*/ 0 w 8284464"/>
              <a:gd name="connsiteY8" fmla="*/ 3429000 h 6858000"/>
              <a:gd name="connsiteX9" fmla="*/ 1663869 w 8284464"/>
              <a:gd name="connsiteY9" fmla="*/ 10968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284464" h="6858000">
                <a:moveTo>
                  <a:pt x="1818109" y="0"/>
                </a:moveTo>
                <a:lnTo>
                  <a:pt x="6466355" y="0"/>
                </a:lnTo>
                <a:lnTo>
                  <a:pt x="6620596" y="109683"/>
                </a:lnTo>
                <a:cubicBezTo>
                  <a:pt x="7630666" y="865069"/>
                  <a:pt x="8284464" y="2070683"/>
                  <a:pt x="8284464" y="3429000"/>
                </a:cubicBezTo>
                <a:cubicBezTo>
                  <a:pt x="8284464" y="4787317"/>
                  <a:pt x="7630666" y="5992931"/>
                  <a:pt x="6620596" y="6748318"/>
                </a:cubicBezTo>
                <a:lnTo>
                  <a:pt x="6466355" y="6858000"/>
                </a:lnTo>
                <a:lnTo>
                  <a:pt x="1818109" y="6858000"/>
                </a:lnTo>
                <a:lnTo>
                  <a:pt x="1663869" y="6748318"/>
                </a:lnTo>
                <a:cubicBezTo>
                  <a:pt x="653798" y="5992931"/>
                  <a:pt x="0" y="4787317"/>
                  <a:pt x="0" y="3429000"/>
                </a:cubicBezTo>
                <a:cubicBezTo>
                  <a:pt x="0" y="2070683"/>
                  <a:pt x="653798" y="865069"/>
                  <a:pt x="1663869" y="10968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DF9AD32D-FF05-44F4-BD4D-9CEE89B71E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18360" y="0"/>
            <a:ext cx="7955280" cy="6858000"/>
          </a:xfrm>
          <a:custGeom>
            <a:avLst/>
            <a:gdLst>
              <a:gd name="connsiteX0" fmla="*/ 1962423 w 7955280"/>
              <a:gd name="connsiteY0" fmla="*/ 0 h 6858000"/>
              <a:gd name="connsiteX1" fmla="*/ 5992858 w 7955280"/>
              <a:gd name="connsiteY1" fmla="*/ 0 h 6858000"/>
              <a:gd name="connsiteX2" fmla="*/ 6040191 w 7955280"/>
              <a:gd name="connsiteY2" fmla="*/ 27216 h 6858000"/>
              <a:gd name="connsiteX3" fmla="*/ 7955280 w 7955280"/>
              <a:gd name="connsiteY3" fmla="*/ 3429000 h 6858000"/>
              <a:gd name="connsiteX4" fmla="*/ 6040191 w 7955280"/>
              <a:gd name="connsiteY4" fmla="*/ 6830784 h 6858000"/>
              <a:gd name="connsiteX5" fmla="*/ 5992858 w 7955280"/>
              <a:gd name="connsiteY5" fmla="*/ 6858000 h 6858000"/>
              <a:gd name="connsiteX6" fmla="*/ 1962423 w 7955280"/>
              <a:gd name="connsiteY6" fmla="*/ 6858000 h 6858000"/>
              <a:gd name="connsiteX7" fmla="*/ 1915089 w 7955280"/>
              <a:gd name="connsiteY7" fmla="*/ 6830784 h 6858000"/>
              <a:gd name="connsiteX8" fmla="*/ 0 w 7955280"/>
              <a:gd name="connsiteY8" fmla="*/ 3429000 h 6858000"/>
              <a:gd name="connsiteX9" fmla="*/ 1915089 w 7955280"/>
              <a:gd name="connsiteY9" fmla="*/ 2721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955280" h="6858000">
                <a:moveTo>
                  <a:pt x="1962423" y="0"/>
                </a:moveTo>
                <a:lnTo>
                  <a:pt x="5992858" y="0"/>
                </a:lnTo>
                <a:lnTo>
                  <a:pt x="6040191" y="27216"/>
                </a:lnTo>
                <a:cubicBezTo>
                  <a:pt x="7188332" y="724844"/>
                  <a:pt x="7955280" y="1987357"/>
                  <a:pt x="7955280" y="3429000"/>
                </a:cubicBezTo>
                <a:cubicBezTo>
                  <a:pt x="7955280" y="4870644"/>
                  <a:pt x="7188332" y="6133157"/>
                  <a:pt x="6040191" y="6830784"/>
                </a:cubicBezTo>
                <a:lnTo>
                  <a:pt x="5992858" y="6858000"/>
                </a:lnTo>
                <a:lnTo>
                  <a:pt x="1962423" y="6858000"/>
                </a:lnTo>
                <a:lnTo>
                  <a:pt x="1915089" y="6830784"/>
                </a:lnTo>
                <a:cubicBezTo>
                  <a:pt x="766948" y="6133157"/>
                  <a:pt x="0" y="4870644"/>
                  <a:pt x="0" y="3429000"/>
                </a:cubicBezTo>
                <a:cubicBezTo>
                  <a:pt x="0" y="1987357"/>
                  <a:pt x="766948" y="724844"/>
                  <a:pt x="1915089" y="27216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EF5311-CE2E-4443-BA30-9BED5302981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55631" y="1441938"/>
            <a:ext cx="7080738" cy="397412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4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10 recipients of my letter of introduction   </a:t>
            </a:r>
          </a:p>
        </p:txBody>
      </p:sp>
    </p:spTree>
    <p:extLst>
      <p:ext uri="{BB962C8B-B14F-4D97-AF65-F5344CB8AC3E}">
        <p14:creationId xmlns:p14="http://schemas.microsoft.com/office/powerpoint/2010/main" val="124347911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B14489E2-78CB-4A9D-9BDC-B2EF8B9DEE9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l="9970" r="6005"/>
          <a:stretch/>
        </p:blipFill>
        <p:spPr>
          <a:xfrm>
            <a:off x="-8" y="-7"/>
            <a:ext cx="12192000" cy="685595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36DFFEC-EF09-4DB0-9446-5A31AA09AE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04743" y="5609456"/>
            <a:ext cx="5319433" cy="192225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8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Lazy Oaf</a:t>
            </a: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B26D9126-4D1A-435C-92FD-2EFD34104B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483466"/>
            <a:ext cx="5444264" cy="6374535"/>
          </a:xfrm>
          <a:custGeom>
            <a:avLst/>
            <a:gdLst>
              <a:gd name="connsiteX0" fmla="*/ 2098246 w 5444264"/>
              <a:gd name="connsiteY0" fmla="*/ 0 h 6374535"/>
              <a:gd name="connsiteX1" fmla="*/ 5444264 w 5444264"/>
              <a:gd name="connsiteY1" fmla="*/ 3346018 h 6374535"/>
              <a:gd name="connsiteX2" fmla="*/ 3693157 w 5444264"/>
              <a:gd name="connsiteY2" fmla="*/ 6288190 h 6374535"/>
              <a:gd name="connsiteX3" fmla="*/ 3513916 w 5444264"/>
              <a:gd name="connsiteY3" fmla="*/ 6374535 h 6374535"/>
              <a:gd name="connsiteX4" fmla="*/ 674773 w 5444264"/>
              <a:gd name="connsiteY4" fmla="*/ 6374535 h 6374535"/>
              <a:gd name="connsiteX5" fmla="*/ 432743 w 5444264"/>
              <a:gd name="connsiteY5" fmla="*/ 6248727 h 6374535"/>
              <a:gd name="connsiteX6" fmla="*/ 194223 w 5444264"/>
              <a:gd name="connsiteY6" fmla="*/ 6097845 h 6374535"/>
              <a:gd name="connsiteX7" fmla="*/ 0 w 5444264"/>
              <a:gd name="connsiteY7" fmla="*/ 5950784 h 6374535"/>
              <a:gd name="connsiteX8" fmla="*/ 0 w 5444264"/>
              <a:gd name="connsiteY8" fmla="*/ 741253 h 6374535"/>
              <a:gd name="connsiteX9" fmla="*/ 194222 w 5444264"/>
              <a:gd name="connsiteY9" fmla="*/ 594191 h 6374535"/>
              <a:gd name="connsiteX10" fmla="*/ 2098246 w 5444264"/>
              <a:gd name="connsiteY10" fmla="*/ 0 h 63745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444264" h="6374535">
                <a:moveTo>
                  <a:pt x="2098246" y="0"/>
                </a:moveTo>
                <a:cubicBezTo>
                  <a:pt x="3946201" y="0"/>
                  <a:pt x="5444264" y="1498063"/>
                  <a:pt x="5444264" y="3346018"/>
                </a:cubicBezTo>
                <a:cubicBezTo>
                  <a:pt x="5444264" y="4616487"/>
                  <a:pt x="4736195" y="5721578"/>
                  <a:pt x="3693157" y="6288190"/>
                </a:cubicBezTo>
                <a:lnTo>
                  <a:pt x="3513916" y="6374535"/>
                </a:lnTo>
                <a:lnTo>
                  <a:pt x="674773" y="6374535"/>
                </a:lnTo>
                <a:lnTo>
                  <a:pt x="432743" y="6248727"/>
                </a:lnTo>
                <a:cubicBezTo>
                  <a:pt x="351001" y="6201724"/>
                  <a:pt x="271431" y="6151368"/>
                  <a:pt x="194223" y="6097845"/>
                </a:cubicBezTo>
                <a:lnTo>
                  <a:pt x="0" y="5950784"/>
                </a:lnTo>
                <a:lnTo>
                  <a:pt x="0" y="741253"/>
                </a:lnTo>
                <a:lnTo>
                  <a:pt x="194222" y="594191"/>
                </a:lnTo>
                <a:cubicBezTo>
                  <a:pt x="734681" y="219535"/>
                  <a:pt x="1390826" y="0"/>
                  <a:pt x="2098246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7DBBB613-8518-426D-9C0D-60311183C05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6758" r="18414" b="1"/>
          <a:stretch/>
        </p:blipFill>
        <p:spPr>
          <a:xfrm>
            <a:off x="20" y="647373"/>
            <a:ext cx="5280336" cy="6210629"/>
          </a:xfrm>
          <a:custGeom>
            <a:avLst/>
            <a:gdLst/>
            <a:ahLst/>
            <a:cxnLst/>
            <a:rect l="l" t="t" r="r" b="b"/>
            <a:pathLst>
              <a:path w="5280356" h="6210629">
                <a:moveTo>
                  <a:pt x="2098244" y="0"/>
                </a:moveTo>
                <a:cubicBezTo>
                  <a:pt x="3855676" y="0"/>
                  <a:pt x="5280356" y="1424680"/>
                  <a:pt x="5280356" y="3182112"/>
                </a:cubicBezTo>
                <a:cubicBezTo>
                  <a:pt x="5280356" y="4500186"/>
                  <a:pt x="4478974" y="5631087"/>
                  <a:pt x="3336866" y="6114158"/>
                </a:cubicBezTo>
                <a:lnTo>
                  <a:pt x="3073287" y="6210629"/>
                </a:lnTo>
                <a:lnTo>
                  <a:pt x="1128432" y="6210629"/>
                </a:lnTo>
                <a:lnTo>
                  <a:pt x="1004127" y="6171135"/>
                </a:lnTo>
                <a:cubicBezTo>
                  <a:pt x="662964" y="6046219"/>
                  <a:pt x="349154" y="5864559"/>
                  <a:pt x="74125" y="5637585"/>
                </a:cubicBezTo>
                <a:lnTo>
                  <a:pt x="0" y="5570216"/>
                </a:lnTo>
                <a:lnTo>
                  <a:pt x="0" y="794009"/>
                </a:lnTo>
                <a:lnTo>
                  <a:pt x="74125" y="726640"/>
                </a:lnTo>
                <a:cubicBezTo>
                  <a:pt x="624182" y="272693"/>
                  <a:pt x="1329368" y="0"/>
                  <a:pt x="2098244" y="0"/>
                </a:cubicBezTo>
                <a:close/>
              </a:path>
            </a:pathLst>
          </a:custGeom>
        </p:spPr>
      </p:pic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8A177BCC-4208-4795-8572-4D623BA1E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41832" y="1"/>
            <a:ext cx="4480560" cy="2513993"/>
          </a:xfrm>
          <a:custGeom>
            <a:avLst/>
            <a:gdLst>
              <a:gd name="connsiteX0" fmla="*/ 18382 w 4480560"/>
              <a:gd name="connsiteY0" fmla="*/ 0 h 2513993"/>
              <a:gd name="connsiteX1" fmla="*/ 4462178 w 4480560"/>
              <a:gd name="connsiteY1" fmla="*/ 0 h 2513993"/>
              <a:gd name="connsiteX2" fmla="*/ 4468994 w 4480560"/>
              <a:gd name="connsiteY2" fmla="*/ 44657 h 2513993"/>
              <a:gd name="connsiteX3" fmla="*/ 4480560 w 4480560"/>
              <a:gd name="connsiteY3" fmla="*/ 273713 h 2513993"/>
              <a:gd name="connsiteX4" fmla="*/ 2240280 w 4480560"/>
              <a:gd name="connsiteY4" fmla="*/ 2513993 h 2513993"/>
              <a:gd name="connsiteX5" fmla="*/ 0 w 4480560"/>
              <a:gd name="connsiteY5" fmla="*/ 273713 h 2513993"/>
              <a:gd name="connsiteX6" fmla="*/ 11567 w 4480560"/>
              <a:gd name="connsiteY6" fmla="*/ 44657 h 25139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80560" h="2513993">
                <a:moveTo>
                  <a:pt x="18382" y="0"/>
                </a:moveTo>
                <a:lnTo>
                  <a:pt x="4462178" y="0"/>
                </a:lnTo>
                <a:lnTo>
                  <a:pt x="4468994" y="44657"/>
                </a:lnTo>
                <a:cubicBezTo>
                  <a:pt x="4476642" y="119969"/>
                  <a:pt x="4480560" y="196384"/>
                  <a:pt x="4480560" y="273713"/>
                </a:cubicBezTo>
                <a:cubicBezTo>
                  <a:pt x="4480560" y="1510985"/>
                  <a:pt x="3477552" y="2513993"/>
                  <a:pt x="2240280" y="2513993"/>
                </a:cubicBezTo>
                <a:cubicBezTo>
                  <a:pt x="1003008" y="2513993"/>
                  <a:pt x="0" y="1510985"/>
                  <a:pt x="0" y="273713"/>
                </a:cubicBezTo>
                <a:cubicBezTo>
                  <a:pt x="0" y="196384"/>
                  <a:pt x="3918" y="119969"/>
                  <a:pt x="11567" y="44657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3BF52773-D7E8-49AF-BE98-96859F8DE9E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3399" r="-4" b="21640"/>
          <a:stretch/>
        </p:blipFill>
        <p:spPr>
          <a:xfrm>
            <a:off x="5506424" y="8"/>
            <a:ext cx="4151376" cy="2349401"/>
          </a:xfrm>
          <a:custGeom>
            <a:avLst/>
            <a:gdLst/>
            <a:ahLst/>
            <a:cxnLst/>
            <a:rect l="l" t="t" r="r" b="b"/>
            <a:pathLst>
              <a:path w="4151376" h="2349401">
                <a:moveTo>
                  <a:pt x="20101" y="0"/>
                </a:moveTo>
                <a:lnTo>
                  <a:pt x="4131276" y="0"/>
                </a:lnTo>
                <a:lnTo>
                  <a:pt x="4140659" y="61486"/>
                </a:lnTo>
                <a:cubicBezTo>
                  <a:pt x="4147746" y="131265"/>
                  <a:pt x="4151376" y="202065"/>
                  <a:pt x="4151376" y="273713"/>
                </a:cubicBezTo>
                <a:cubicBezTo>
                  <a:pt x="4151376" y="1420084"/>
                  <a:pt x="3222059" y="2349401"/>
                  <a:pt x="2075688" y="2349401"/>
                </a:cubicBezTo>
                <a:cubicBezTo>
                  <a:pt x="929317" y="2349401"/>
                  <a:pt x="0" y="1420084"/>
                  <a:pt x="0" y="273713"/>
                </a:cubicBezTo>
                <a:cubicBezTo>
                  <a:pt x="0" y="202065"/>
                  <a:pt x="3630" y="131265"/>
                  <a:pt x="10717" y="61486"/>
                </a:cubicBezTo>
                <a:close/>
              </a:path>
            </a:pathLst>
          </a:cu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E71F9B3-77A0-4437-AE2F-851E413F8442}"/>
              </a:ext>
            </a:extLst>
          </p:cNvPr>
          <p:cNvSpPr txBox="1"/>
          <p:nvPr/>
        </p:nvSpPr>
        <p:spPr>
          <a:xfrm>
            <a:off x="8530336" y="3592365"/>
            <a:ext cx="2254928" cy="10926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1200" dirty="0"/>
              <a:t>Independent brand based in London since 2001.</a:t>
            </a:r>
          </a:p>
          <a:p>
            <a:pPr>
              <a:spcAft>
                <a:spcPts val="600"/>
              </a:spcAft>
            </a:pPr>
            <a:r>
              <a:rPr lang="en-GB" sz="1200" dirty="0"/>
              <a:t>There's a sense of rebellion in their bold prints that I've been inspired by.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73DB4E1-CA09-493C-ABB3-16D3C4B68BDC}"/>
              </a:ext>
            </a:extLst>
          </p:cNvPr>
          <p:cNvSpPr txBox="1"/>
          <p:nvPr/>
        </p:nvSpPr>
        <p:spPr>
          <a:xfrm>
            <a:off x="5444263" y="5609456"/>
            <a:ext cx="245911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sz="1200" dirty="0"/>
              <a:t>I like that the pieces that play on humour and not taking anything too seriously is carried through all designs.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57607696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4BBE5427-9187-4B9F-9D8D-A3BF3B7854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71893C-7D1D-445F-8F96-A5D7128049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67837" y="603521"/>
            <a:ext cx="4072986" cy="316583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5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Monki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389560DA-C00F-4D5D-B508-48997E45549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694"/>
          <a:stretch/>
        </p:blipFill>
        <p:spPr>
          <a:xfrm>
            <a:off x="-5" y="10"/>
            <a:ext cx="3342940" cy="685799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057AE89-CA31-4394-BECC-33BA99D9C2D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004" r="2" b="38879"/>
          <a:stretch/>
        </p:blipFill>
        <p:spPr>
          <a:xfrm>
            <a:off x="8856842" y="-2"/>
            <a:ext cx="3335164" cy="3429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29EC9BB-47E0-4A08-835E-A989483B8F4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36611" b="32068"/>
          <a:stretch/>
        </p:blipFill>
        <p:spPr>
          <a:xfrm>
            <a:off x="3342935" y="4320390"/>
            <a:ext cx="5570134" cy="2537613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24726E46-0A95-4CE6-80B3-2C7406BD5A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109187" y="3396997"/>
            <a:ext cx="6858002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E4F68B4-0B22-4E28-A962-42AB2A8316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452064" y="3396995"/>
            <a:ext cx="6858002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A1036FB7-A48C-4C14-A5BB-3972D62D94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9678" y="3415741"/>
            <a:ext cx="3282322" cy="64007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AD197282-2CE1-4D82-93A4-E383C0982D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39545" y="4256378"/>
            <a:ext cx="5570134" cy="64007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4008DBB-0E3D-473F-A39A-F33738CC512C}"/>
              </a:ext>
            </a:extLst>
          </p:cNvPr>
          <p:cNvSpPr txBox="1"/>
          <p:nvPr/>
        </p:nvSpPr>
        <p:spPr>
          <a:xfrm>
            <a:off x="9191138" y="5029420"/>
            <a:ext cx="247738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1200" dirty="0"/>
              <a:t>It would be a massive achievement to work as a designer for Monki because of the reputation of the company.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1AFCFA9-2C1F-4795-8E3C-63C692376794}"/>
              </a:ext>
            </a:extLst>
          </p:cNvPr>
          <p:cNvSpPr txBox="1"/>
          <p:nvPr/>
        </p:nvSpPr>
        <p:spPr>
          <a:xfrm>
            <a:off x="9191138" y="3669844"/>
            <a:ext cx="171184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1200" dirty="0"/>
              <a:t>High street fashion brand. Aiming to empower young women with exciting trends and friendly attitude.</a:t>
            </a:r>
          </a:p>
        </p:txBody>
      </p:sp>
    </p:spTree>
    <p:extLst>
      <p:ext uri="{BB962C8B-B14F-4D97-AF65-F5344CB8AC3E}">
        <p14:creationId xmlns:p14="http://schemas.microsoft.com/office/powerpoint/2010/main" val="25516577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B45A142-4255-493C-8284-5D566C121B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884" y="321177"/>
            <a:ext cx="4332307" cy="6179552"/>
          </a:xfrm>
          <a:prstGeom prst="rect">
            <a:avLst/>
          </a:prstGeom>
          <a:solidFill>
            <a:srgbClr val="404040">
              <a:alpha val="89804"/>
            </a:srgbClr>
          </a:solidFill>
          <a:ln w="127000" cap="sq" cmpd="thinThick">
            <a:solidFill>
              <a:srgbClr val="595959">
                <a:alpha val="8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8362E9-E104-4C43-82CE-8B3070403A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4237" y="914400"/>
            <a:ext cx="3657600" cy="288757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8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ZARA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2D481AB-8282-4FB8-B107-E8E464B3C815}"/>
              </a:ext>
            </a:extLst>
          </p:cNvPr>
          <p:cNvSpPr txBox="1"/>
          <p:nvPr/>
        </p:nvSpPr>
        <p:spPr>
          <a:xfrm>
            <a:off x="674237" y="4170501"/>
            <a:ext cx="3657600" cy="152559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algn="ctr">
              <a:lnSpc>
                <a:spcPct val="90000"/>
              </a:lnSpc>
              <a:spcBef>
                <a:spcPts val="1000"/>
              </a:spcBef>
            </a:pPr>
            <a:r>
              <a:rPr lang="en-US" sz="1400" kern="120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As a designer I feel that following trends is one of the key factors of what makes a brand successful and this is what I like about Zara because their products are supplied based on consumer trends and they are always up to date with what is going on in the world.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8FB9660-F42F-4313-BBC4-47C007FE48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1126" y="3910267"/>
            <a:ext cx="2586790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>
            <a:extLst>
              <a:ext uri="{FF2B5EF4-FFF2-40B4-BE49-F238E27FC236}">
                <a16:creationId xmlns:a16="http://schemas.microsoft.com/office/drawing/2014/main" id="{EC0390EE-17ED-4ECF-933A-8B650E8A832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640" t="20310" r="27267"/>
          <a:stretch/>
        </p:blipFill>
        <p:spPr>
          <a:xfrm>
            <a:off x="5341465" y="492573"/>
            <a:ext cx="6178258" cy="58807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57755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2">
            <a:extLst>
              <a:ext uri="{FF2B5EF4-FFF2-40B4-BE49-F238E27FC236}">
                <a16:creationId xmlns:a16="http://schemas.microsoft.com/office/drawing/2014/main" id="{2A0E4E09-FC02-4ADC-951A-3FFA90B6FE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7CC166C-EC9B-4E9B-83A2-F9EE5746CC9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b="49488"/>
          <a:stretch/>
        </p:blipFill>
        <p:spPr>
          <a:xfrm>
            <a:off x="3132160" y="1021"/>
            <a:ext cx="9059839" cy="685595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0260379-BFFF-4100-81FE-27C11BE7C1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6100" y="1099671"/>
            <a:ext cx="4972511" cy="336755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>
                <a:latin typeface="+mj-lt"/>
                <a:ea typeface="+mj-ea"/>
                <a:cs typeface="+mj-cs"/>
              </a:rPr>
              <a:t>Dolce &amp; Gabbana </a:t>
            </a:r>
          </a:p>
        </p:txBody>
      </p:sp>
      <p:sp>
        <p:nvSpPr>
          <p:cNvPr id="20" name="Freeform: Shape 14">
            <a:extLst>
              <a:ext uri="{FF2B5EF4-FFF2-40B4-BE49-F238E27FC236}">
                <a16:creationId xmlns:a16="http://schemas.microsoft.com/office/drawing/2014/main" id="{9453FF84-60C1-4EA8-B49B-1B8C2D0C5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"/>
            <a:ext cx="5859484" cy="6857997"/>
          </a:xfrm>
          <a:custGeom>
            <a:avLst/>
            <a:gdLst>
              <a:gd name="connsiteX0" fmla="*/ 3198825 w 5859484"/>
              <a:gd name="connsiteY0" fmla="*/ 0 h 6857997"/>
              <a:gd name="connsiteX1" fmla="*/ 3962351 w 5859484"/>
              <a:gd name="connsiteY1" fmla="*/ 0 h 6857997"/>
              <a:gd name="connsiteX2" fmla="*/ 4129776 w 5859484"/>
              <a:gd name="connsiteY2" fmla="*/ 128761 h 6857997"/>
              <a:gd name="connsiteX3" fmla="*/ 5859484 w 5859484"/>
              <a:gd name="connsiteY3" fmla="*/ 3718209 h 6857997"/>
              <a:gd name="connsiteX4" fmla="*/ 4624700 w 5859484"/>
              <a:gd name="connsiteY4" fmla="*/ 6845880 h 6857997"/>
              <a:gd name="connsiteX5" fmla="*/ 4612896 w 5859484"/>
              <a:gd name="connsiteY5" fmla="*/ 6857997 h 6857997"/>
              <a:gd name="connsiteX6" fmla="*/ 4017658 w 5859484"/>
              <a:gd name="connsiteY6" fmla="*/ 6857997 h 6857997"/>
              <a:gd name="connsiteX7" fmla="*/ 4173230 w 5859484"/>
              <a:gd name="connsiteY7" fmla="*/ 6719623 h 6857997"/>
              <a:gd name="connsiteX8" fmla="*/ 5443583 w 5859484"/>
              <a:gd name="connsiteY8" fmla="*/ 3718209 h 6857997"/>
              <a:gd name="connsiteX9" fmla="*/ 3355352 w 5859484"/>
              <a:gd name="connsiteY9" fmla="*/ 88079 h 6857997"/>
              <a:gd name="connsiteX10" fmla="*/ 0 w 5859484"/>
              <a:gd name="connsiteY10" fmla="*/ 0 h 6857997"/>
              <a:gd name="connsiteX11" fmla="*/ 2941255 w 5859484"/>
              <a:gd name="connsiteY11" fmla="*/ 0 h 6857997"/>
              <a:gd name="connsiteX12" fmla="*/ 3117080 w 5859484"/>
              <a:gd name="connsiteY12" fmla="*/ 88129 h 6857997"/>
              <a:gd name="connsiteX13" fmla="*/ 5324754 w 5859484"/>
              <a:gd name="connsiteY13" fmla="*/ 3718209 h 6857997"/>
              <a:gd name="connsiteX14" fmla="*/ 4089206 w 5859484"/>
              <a:gd name="connsiteY14" fmla="*/ 6637392 h 6857997"/>
              <a:gd name="connsiteX15" fmla="*/ 3841183 w 5859484"/>
              <a:gd name="connsiteY15" fmla="*/ 6857997 h 6857997"/>
              <a:gd name="connsiteX16" fmla="*/ 0 w 5859484"/>
              <a:gd name="connsiteY16" fmla="*/ 6857997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5859484" h="6857997">
                <a:moveTo>
                  <a:pt x="3198825" y="0"/>
                </a:moveTo>
                <a:lnTo>
                  <a:pt x="3962351" y="0"/>
                </a:lnTo>
                <a:lnTo>
                  <a:pt x="4129776" y="128761"/>
                </a:lnTo>
                <a:cubicBezTo>
                  <a:pt x="5186152" y="981944"/>
                  <a:pt x="5859484" y="2273123"/>
                  <a:pt x="5859484" y="3718209"/>
                </a:cubicBezTo>
                <a:cubicBezTo>
                  <a:pt x="5859484" y="4922447"/>
                  <a:pt x="5391893" y="6019805"/>
                  <a:pt x="4624700" y="6845880"/>
                </a:cubicBezTo>
                <a:lnTo>
                  <a:pt x="4612896" y="6857997"/>
                </a:lnTo>
                <a:lnTo>
                  <a:pt x="4017658" y="6857997"/>
                </a:lnTo>
                <a:lnTo>
                  <a:pt x="4173230" y="6719623"/>
                </a:lnTo>
                <a:cubicBezTo>
                  <a:pt x="4958119" y="5951494"/>
                  <a:pt x="5443583" y="4890334"/>
                  <a:pt x="5443583" y="3718209"/>
                </a:cubicBezTo>
                <a:cubicBezTo>
                  <a:pt x="5443583" y="2179795"/>
                  <a:pt x="4607295" y="832535"/>
                  <a:pt x="3355352" y="88079"/>
                </a:cubicBezTo>
                <a:close/>
                <a:moveTo>
                  <a:pt x="0" y="0"/>
                </a:moveTo>
                <a:lnTo>
                  <a:pt x="2941255" y="0"/>
                </a:lnTo>
                <a:lnTo>
                  <a:pt x="3117080" y="88129"/>
                </a:lnTo>
                <a:cubicBezTo>
                  <a:pt x="4432070" y="787221"/>
                  <a:pt x="5324754" y="2150692"/>
                  <a:pt x="5324754" y="3718209"/>
                </a:cubicBezTo>
                <a:cubicBezTo>
                  <a:pt x="5324754" y="4858221"/>
                  <a:pt x="4852591" y="5890308"/>
                  <a:pt x="4089206" y="6637392"/>
                </a:cubicBezTo>
                <a:lnTo>
                  <a:pt x="3841183" y="6857997"/>
                </a:lnTo>
                <a:lnTo>
                  <a:pt x="0" y="6857997"/>
                </a:lnTo>
                <a:close/>
              </a:path>
            </a:pathLst>
          </a:custGeom>
          <a:solidFill>
            <a:schemeClr val="tx1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5AEE310-627A-4A6F-8D98-6DC6A0A3470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-1" b="24901"/>
          <a:stretch/>
        </p:blipFill>
        <p:spPr>
          <a:xfrm>
            <a:off x="1" y="2"/>
            <a:ext cx="6095695" cy="6857997"/>
          </a:xfrm>
          <a:custGeom>
            <a:avLst/>
            <a:gdLst/>
            <a:ahLst/>
            <a:cxnLst/>
            <a:rect l="l" t="t" r="r" b="b"/>
            <a:pathLst>
              <a:path w="6095695" h="6857997">
                <a:moveTo>
                  <a:pt x="3435036" y="0"/>
                </a:moveTo>
                <a:lnTo>
                  <a:pt x="4198562" y="0"/>
                </a:lnTo>
                <a:lnTo>
                  <a:pt x="4365987" y="128761"/>
                </a:lnTo>
                <a:cubicBezTo>
                  <a:pt x="5422363" y="981944"/>
                  <a:pt x="6095695" y="2273123"/>
                  <a:pt x="6095695" y="3718209"/>
                </a:cubicBezTo>
                <a:cubicBezTo>
                  <a:pt x="6095695" y="4922447"/>
                  <a:pt x="5628104" y="6019805"/>
                  <a:pt x="4860911" y="6845880"/>
                </a:cubicBezTo>
                <a:lnTo>
                  <a:pt x="4849107" y="6857997"/>
                </a:lnTo>
                <a:lnTo>
                  <a:pt x="4253869" y="6857997"/>
                </a:lnTo>
                <a:lnTo>
                  <a:pt x="4409441" y="6719623"/>
                </a:lnTo>
                <a:cubicBezTo>
                  <a:pt x="5194330" y="5951494"/>
                  <a:pt x="5679794" y="4890334"/>
                  <a:pt x="5679794" y="3718209"/>
                </a:cubicBezTo>
                <a:cubicBezTo>
                  <a:pt x="5679794" y="2179795"/>
                  <a:pt x="4843506" y="832535"/>
                  <a:pt x="3591563" y="88079"/>
                </a:cubicBezTo>
                <a:close/>
                <a:moveTo>
                  <a:pt x="0" y="0"/>
                </a:moveTo>
                <a:lnTo>
                  <a:pt x="3177466" y="0"/>
                </a:lnTo>
                <a:lnTo>
                  <a:pt x="3353291" y="88129"/>
                </a:lnTo>
                <a:cubicBezTo>
                  <a:pt x="4668281" y="787221"/>
                  <a:pt x="5560965" y="2150692"/>
                  <a:pt x="5560965" y="3718209"/>
                </a:cubicBezTo>
                <a:cubicBezTo>
                  <a:pt x="5560965" y="4858221"/>
                  <a:pt x="5088802" y="5890308"/>
                  <a:pt x="4325417" y="6637392"/>
                </a:cubicBezTo>
                <a:lnTo>
                  <a:pt x="4077394" y="6857997"/>
                </a:lnTo>
                <a:lnTo>
                  <a:pt x="0" y="6857997"/>
                </a:lnTo>
                <a:close/>
              </a:path>
            </a:pathLst>
          </a:cu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0FACFC1-FCBA-4F88-B756-16C623048D05}"/>
              </a:ext>
            </a:extLst>
          </p:cNvPr>
          <p:cNvSpPr txBox="1"/>
          <p:nvPr/>
        </p:nvSpPr>
        <p:spPr>
          <a:xfrm>
            <a:off x="272001" y="3573666"/>
            <a:ext cx="139731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sz="1200" dirty="0">
                <a:solidFill>
                  <a:schemeClr val="bg1"/>
                </a:solidFill>
              </a:rPr>
              <a:t>Dolce &amp; Gabbana is a leading Italian fashion house selling clothes, footwear and accessories for men and women.</a:t>
            </a:r>
            <a:endParaRPr lang="en-GB" sz="1200" dirty="0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1CE66EE-C29F-45B8-A3C6-25A4167ACAD1}"/>
              </a:ext>
            </a:extLst>
          </p:cNvPr>
          <p:cNvSpPr txBox="1"/>
          <p:nvPr/>
        </p:nvSpPr>
        <p:spPr>
          <a:xfrm>
            <a:off x="9557143" y="744279"/>
            <a:ext cx="214777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1200" dirty="0"/>
              <a:t>I have always been inspired by this brand for their traditional Italian style and always drawn to their colours and pattern so It would be a dream to work with them.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5A1DCD7-1BDB-4A5B-B1AF-6D1AEB86CF1F}"/>
              </a:ext>
            </a:extLst>
          </p:cNvPr>
          <p:cNvSpPr txBox="1"/>
          <p:nvPr/>
        </p:nvSpPr>
        <p:spPr>
          <a:xfrm>
            <a:off x="370122" y="638006"/>
            <a:ext cx="148237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u="sng" dirty="0">
                <a:solidFill>
                  <a:schemeClr val="bg1"/>
                </a:solidFill>
              </a:rPr>
              <a:t>SS 19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8E5F281-F065-474C-89AD-60FC388E83FD}"/>
              </a:ext>
            </a:extLst>
          </p:cNvPr>
          <p:cNvSpPr txBox="1"/>
          <p:nvPr/>
        </p:nvSpPr>
        <p:spPr>
          <a:xfrm>
            <a:off x="10631031" y="6059537"/>
            <a:ext cx="15606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u="sng" dirty="0"/>
              <a:t>SS 20</a:t>
            </a:r>
          </a:p>
        </p:txBody>
      </p:sp>
    </p:spTree>
    <p:extLst>
      <p:ext uri="{BB962C8B-B14F-4D97-AF65-F5344CB8AC3E}">
        <p14:creationId xmlns:p14="http://schemas.microsoft.com/office/powerpoint/2010/main" val="73284064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9">
            <a:extLst>
              <a:ext uri="{FF2B5EF4-FFF2-40B4-BE49-F238E27FC236}">
                <a16:creationId xmlns:a16="http://schemas.microsoft.com/office/drawing/2014/main" id="{197C305C-0E98-44D5-A930-21F23CC52F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28186A6-C2FF-4E2A-A673-D93F9EC3341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2" b="23780"/>
          <a:stretch/>
        </p:blipFill>
        <p:spPr>
          <a:xfrm>
            <a:off x="20" y="10"/>
            <a:ext cx="6095980" cy="685799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0572E6F-7C02-4535-9F21-4A900EA6B65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6333" r="14334"/>
          <a:stretch/>
        </p:blipFill>
        <p:spPr>
          <a:xfrm>
            <a:off x="6096000" y="1"/>
            <a:ext cx="6096000" cy="6858000"/>
          </a:xfrm>
          <a:prstGeom prst="rect">
            <a:avLst/>
          </a:prstGeom>
        </p:spPr>
      </p:pic>
      <p:sp>
        <p:nvSpPr>
          <p:cNvPr id="17" name="Rectangle 11">
            <a:extLst>
              <a:ext uri="{FF2B5EF4-FFF2-40B4-BE49-F238E27FC236}">
                <a16:creationId xmlns:a16="http://schemas.microsoft.com/office/drawing/2014/main" id="{A3473CF9-37EB-43E7-89EF-D2D1C53D1D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03615" y="4638503"/>
            <a:ext cx="8384770" cy="1332634"/>
          </a:xfrm>
          <a:prstGeom prst="rect">
            <a:avLst/>
          </a:prstGeom>
          <a:solidFill>
            <a:schemeClr val="bg1">
              <a:alpha val="95000"/>
            </a:schemeClr>
          </a:solidFill>
          <a:ln w="12700">
            <a:solidFill>
              <a:srgbClr val="EFEFEF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0E8A2E-5339-4025-9FED-8CE62E94F5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03121" y="4727173"/>
            <a:ext cx="7985759" cy="86882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H&amp;M</a:t>
            </a:r>
          </a:p>
        </p:txBody>
      </p:sp>
      <p:sp>
        <p:nvSpPr>
          <p:cNvPr id="18" name="Rectangle: Rounded Corners 13">
            <a:extLst>
              <a:ext uri="{FF2B5EF4-FFF2-40B4-BE49-F238E27FC236}">
                <a16:creationId xmlns:a16="http://schemas.microsoft.com/office/drawing/2014/main" id="{586B4EF9-43BA-4655-A6FF-1D8E21574C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83110" y="5628237"/>
            <a:ext cx="7225780" cy="685800"/>
          </a:xfrm>
          <a:prstGeom prst="roundRect">
            <a:avLst>
              <a:gd name="adj" fmla="val 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6509922-A780-4467-9855-9B4A79E5F9E5}"/>
              </a:ext>
            </a:extLst>
          </p:cNvPr>
          <p:cNvSpPr txBox="1"/>
          <p:nvPr/>
        </p:nvSpPr>
        <p:spPr>
          <a:xfrm>
            <a:off x="6310229" y="2605346"/>
            <a:ext cx="1881963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H&amp;m office in Stockholm, Sweden would be an amazing opportunity, to work with womenswear up close and get inspired in a different country altogether!</a:t>
            </a:r>
          </a:p>
        </p:txBody>
      </p:sp>
    </p:spTree>
    <p:extLst>
      <p:ext uri="{BB962C8B-B14F-4D97-AF65-F5344CB8AC3E}">
        <p14:creationId xmlns:p14="http://schemas.microsoft.com/office/powerpoint/2010/main" val="35184985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81651BC7-AB41-4017-8071-13676E9C4C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639057" cy="68580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9C71AD-7CA1-44F8-B962-9A20A1B66F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1879" y="779620"/>
            <a:ext cx="3651467" cy="167660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Bershka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BC743A-3225-45A5-AABD-C54173ABDB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1880" y="4160875"/>
            <a:ext cx="3651466" cy="120856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200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Bershka's public is characterized by adventurous young people, who are aware of the latest trends and are interested in music, social networks and new technologies. I myself am a massive fan and I think it is important to have a passion for the company you work for.</a:t>
            </a:r>
            <a:endParaRPr lang="en-GB" sz="1200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A645CDA-7B52-4239-9D80-A76A1FB5902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572" r="1" b="36594"/>
          <a:stretch/>
        </p:blipFill>
        <p:spPr>
          <a:xfrm>
            <a:off x="4639056" y="10"/>
            <a:ext cx="7552944" cy="6857990"/>
          </a:xfrm>
          <a:prstGeom prst="rect">
            <a:avLst/>
          </a:prstGeom>
          <a:effectLst/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C762F7D-7A4D-4533-97BE-EFD0556CABEF}"/>
              </a:ext>
            </a:extLst>
          </p:cNvPr>
          <p:cNvSpPr txBox="1"/>
          <p:nvPr/>
        </p:nvSpPr>
        <p:spPr>
          <a:xfrm>
            <a:off x="631880" y="2921168"/>
            <a:ext cx="256421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sz="1200" dirty="0"/>
              <a:t>Bershka is a clothing retailer company. It is part of the Spanish Inditex group (which also own the brands of Zara, Pull&amp;Bear, Stradivarius etc.) aimed at a young target market.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7564247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341C13-5413-41B6-AEB7-2685C4276A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242" y="4203857"/>
            <a:ext cx="5609222" cy="136321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800" dirty="0"/>
              <a:t>TOAST</a:t>
            </a: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C4051FED-CF0D-4DDD-A9BB-E58FEEFE7C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67580" y="2042"/>
            <a:ext cx="3224421" cy="4020664"/>
          </a:xfrm>
          <a:custGeom>
            <a:avLst/>
            <a:gdLst>
              <a:gd name="connsiteX0" fmla="*/ 449733 w 3224421"/>
              <a:gd name="connsiteY0" fmla="*/ 0 h 4020664"/>
              <a:gd name="connsiteX1" fmla="*/ 3224421 w 3224421"/>
              <a:gd name="connsiteY1" fmla="*/ 0 h 4020664"/>
              <a:gd name="connsiteX2" fmla="*/ 3224421 w 3224421"/>
              <a:gd name="connsiteY2" fmla="*/ 3933205 h 4020664"/>
              <a:gd name="connsiteX3" fmla="*/ 3087301 w 3224421"/>
              <a:gd name="connsiteY3" fmla="*/ 3968462 h 4020664"/>
              <a:gd name="connsiteX4" fmla="*/ 2569464 w 3224421"/>
              <a:gd name="connsiteY4" fmla="*/ 4020664 h 4020664"/>
              <a:gd name="connsiteX5" fmla="*/ 0 w 3224421"/>
              <a:gd name="connsiteY5" fmla="*/ 1451200 h 4020664"/>
              <a:gd name="connsiteX6" fmla="*/ 438824 w 3224421"/>
              <a:gd name="connsiteY6" fmla="*/ 14588 h 40206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24421" h="4020664">
                <a:moveTo>
                  <a:pt x="449733" y="0"/>
                </a:moveTo>
                <a:lnTo>
                  <a:pt x="3224421" y="0"/>
                </a:lnTo>
                <a:lnTo>
                  <a:pt x="3224421" y="3933205"/>
                </a:lnTo>
                <a:lnTo>
                  <a:pt x="3087301" y="3968462"/>
                </a:lnTo>
                <a:cubicBezTo>
                  <a:pt x="2920035" y="4002689"/>
                  <a:pt x="2746849" y="4020664"/>
                  <a:pt x="2569464" y="4020664"/>
                </a:cubicBezTo>
                <a:cubicBezTo>
                  <a:pt x="1150388" y="4020664"/>
                  <a:pt x="0" y="2870276"/>
                  <a:pt x="0" y="1451200"/>
                </a:cubicBezTo>
                <a:cubicBezTo>
                  <a:pt x="0" y="919047"/>
                  <a:pt x="161773" y="424677"/>
                  <a:pt x="438824" y="14588"/>
                </a:cubicBezTo>
                <a:close/>
              </a:path>
            </a:pathLst>
          </a:custGeom>
          <a:solidFill>
            <a:schemeClr val="tx1"/>
          </a:solidFill>
          <a:ln w="952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2E5A8E1-2A22-48D0-9556-E21648FA1E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46518"/>
            <a:ext cx="4100079" cy="6194580"/>
          </a:xfrm>
          <a:custGeom>
            <a:avLst/>
            <a:gdLst>
              <a:gd name="connsiteX0" fmla="*/ 1002789 w 4100079"/>
              <a:gd name="connsiteY0" fmla="*/ 0 h 6194580"/>
              <a:gd name="connsiteX1" fmla="*/ 4100079 w 4100079"/>
              <a:gd name="connsiteY1" fmla="*/ 3097290 h 6194580"/>
              <a:gd name="connsiteX2" fmla="*/ 1002789 w 4100079"/>
              <a:gd name="connsiteY2" fmla="*/ 6194580 h 6194580"/>
              <a:gd name="connsiteX3" fmla="*/ 81750 w 4100079"/>
              <a:gd name="connsiteY3" fmla="*/ 6055332 h 6194580"/>
              <a:gd name="connsiteX4" fmla="*/ 0 w 4100079"/>
              <a:gd name="connsiteY4" fmla="*/ 6025411 h 6194580"/>
              <a:gd name="connsiteX5" fmla="*/ 0 w 4100079"/>
              <a:gd name="connsiteY5" fmla="*/ 169169 h 6194580"/>
              <a:gd name="connsiteX6" fmla="*/ 81750 w 4100079"/>
              <a:gd name="connsiteY6" fmla="*/ 139248 h 6194580"/>
              <a:gd name="connsiteX7" fmla="*/ 1002789 w 4100079"/>
              <a:gd name="connsiteY7" fmla="*/ 0 h 61945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100079" h="6194580">
                <a:moveTo>
                  <a:pt x="1002789" y="0"/>
                </a:moveTo>
                <a:cubicBezTo>
                  <a:pt x="2713375" y="0"/>
                  <a:pt x="4100079" y="1386704"/>
                  <a:pt x="4100079" y="3097290"/>
                </a:cubicBezTo>
                <a:cubicBezTo>
                  <a:pt x="4100079" y="4807876"/>
                  <a:pt x="2713375" y="6194580"/>
                  <a:pt x="1002789" y="6194580"/>
                </a:cubicBezTo>
                <a:cubicBezTo>
                  <a:pt x="682054" y="6194580"/>
                  <a:pt x="372706" y="6145829"/>
                  <a:pt x="81750" y="6055332"/>
                </a:cubicBezTo>
                <a:lnTo>
                  <a:pt x="0" y="6025411"/>
                </a:lnTo>
                <a:lnTo>
                  <a:pt x="0" y="169169"/>
                </a:lnTo>
                <a:lnTo>
                  <a:pt x="81750" y="139248"/>
                </a:lnTo>
                <a:cubicBezTo>
                  <a:pt x="372706" y="48751"/>
                  <a:pt x="682054" y="0"/>
                  <a:pt x="1002789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92AA2300-0FA6-4328-9BD8-1D67925C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53543" y="0"/>
            <a:ext cx="3566160" cy="3159748"/>
          </a:xfrm>
          <a:custGeom>
            <a:avLst/>
            <a:gdLst>
              <a:gd name="connsiteX0" fmla="*/ 649888 w 3566160"/>
              <a:gd name="connsiteY0" fmla="*/ 0 h 3159748"/>
              <a:gd name="connsiteX1" fmla="*/ 2916273 w 3566160"/>
              <a:gd name="connsiteY1" fmla="*/ 0 h 3159748"/>
              <a:gd name="connsiteX2" fmla="*/ 2917285 w 3566160"/>
              <a:gd name="connsiteY2" fmla="*/ 757 h 3159748"/>
              <a:gd name="connsiteX3" fmla="*/ 3566160 w 3566160"/>
              <a:gd name="connsiteY3" fmla="*/ 1376668 h 3159748"/>
              <a:gd name="connsiteX4" fmla="*/ 1783080 w 3566160"/>
              <a:gd name="connsiteY4" fmla="*/ 3159748 h 3159748"/>
              <a:gd name="connsiteX5" fmla="*/ 0 w 3566160"/>
              <a:gd name="connsiteY5" fmla="*/ 1376668 h 3159748"/>
              <a:gd name="connsiteX6" fmla="*/ 648876 w 3566160"/>
              <a:gd name="connsiteY6" fmla="*/ 757 h 31597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566160" h="3159748">
                <a:moveTo>
                  <a:pt x="649888" y="0"/>
                </a:moveTo>
                <a:lnTo>
                  <a:pt x="2916273" y="0"/>
                </a:lnTo>
                <a:lnTo>
                  <a:pt x="2917285" y="757"/>
                </a:lnTo>
                <a:cubicBezTo>
                  <a:pt x="3313569" y="327800"/>
                  <a:pt x="3566160" y="822736"/>
                  <a:pt x="3566160" y="1376668"/>
                </a:cubicBezTo>
                <a:cubicBezTo>
                  <a:pt x="3566160" y="2361436"/>
                  <a:pt x="2767848" y="3159748"/>
                  <a:pt x="1783080" y="3159748"/>
                </a:cubicBezTo>
                <a:cubicBezTo>
                  <a:pt x="798312" y="3159748"/>
                  <a:pt x="0" y="2361436"/>
                  <a:pt x="0" y="1376668"/>
                </a:cubicBezTo>
                <a:cubicBezTo>
                  <a:pt x="0" y="822736"/>
                  <a:pt x="252591" y="327800"/>
                  <a:pt x="648876" y="757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D3E1FE85-D0BF-41D3-8B85-04776368E1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18135" y="0"/>
            <a:ext cx="3236976" cy="2995156"/>
          </a:xfrm>
          <a:custGeom>
            <a:avLst/>
            <a:gdLst>
              <a:gd name="connsiteX0" fmla="*/ 770517 w 3236976"/>
              <a:gd name="connsiteY0" fmla="*/ 0 h 2995156"/>
              <a:gd name="connsiteX1" fmla="*/ 2466460 w 3236976"/>
              <a:gd name="connsiteY1" fmla="*/ 0 h 2995156"/>
              <a:gd name="connsiteX2" fmla="*/ 2523400 w 3236976"/>
              <a:gd name="connsiteY2" fmla="*/ 34592 h 2995156"/>
              <a:gd name="connsiteX3" fmla="*/ 3236976 w 3236976"/>
              <a:gd name="connsiteY3" fmla="*/ 1376668 h 2995156"/>
              <a:gd name="connsiteX4" fmla="*/ 1618488 w 3236976"/>
              <a:gd name="connsiteY4" fmla="*/ 2995156 h 2995156"/>
              <a:gd name="connsiteX5" fmla="*/ 0 w 3236976"/>
              <a:gd name="connsiteY5" fmla="*/ 1376668 h 2995156"/>
              <a:gd name="connsiteX6" fmla="*/ 713576 w 3236976"/>
              <a:gd name="connsiteY6" fmla="*/ 34592 h 29951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36976" h="2995156">
                <a:moveTo>
                  <a:pt x="770517" y="0"/>
                </a:moveTo>
                <a:lnTo>
                  <a:pt x="2466460" y="0"/>
                </a:lnTo>
                <a:lnTo>
                  <a:pt x="2523400" y="34592"/>
                </a:lnTo>
                <a:cubicBezTo>
                  <a:pt x="2953921" y="325446"/>
                  <a:pt x="3236976" y="818002"/>
                  <a:pt x="3236976" y="1376668"/>
                </a:cubicBezTo>
                <a:cubicBezTo>
                  <a:pt x="3236976" y="2270534"/>
                  <a:pt x="2512354" y="2995156"/>
                  <a:pt x="1618488" y="2995156"/>
                </a:cubicBezTo>
                <a:cubicBezTo>
                  <a:pt x="724622" y="2995156"/>
                  <a:pt x="0" y="2270534"/>
                  <a:pt x="0" y="1376668"/>
                </a:cubicBezTo>
                <a:cubicBezTo>
                  <a:pt x="0" y="818002"/>
                  <a:pt x="283056" y="325446"/>
                  <a:pt x="713576" y="34592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072B470-1E76-42B5-86EA-1FB0F881D7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04396" y="2042"/>
            <a:ext cx="3387604" cy="4183848"/>
          </a:xfrm>
          <a:custGeom>
            <a:avLst/>
            <a:gdLst>
              <a:gd name="connsiteX0" fmla="*/ 420128 w 3387604"/>
              <a:gd name="connsiteY0" fmla="*/ 0 h 4183848"/>
              <a:gd name="connsiteX1" fmla="*/ 3387604 w 3387604"/>
              <a:gd name="connsiteY1" fmla="*/ 0 h 4183848"/>
              <a:gd name="connsiteX2" fmla="*/ 3387604 w 3387604"/>
              <a:gd name="connsiteY2" fmla="*/ 4101530 h 4183848"/>
              <a:gd name="connsiteX3" fmla="*/ 3283372 w 3387604"/>
              <a:gd name="connsiteY3" fmla="*/ 4128330 h 4183848"/>
              <a:gd name="connsiteX4" fmla="*/ 2732648 w 3387604"/>
              <a:gd name="connsiteY4" fmla="*/ 4183848 h 4183848"/>
              <a:gd name="connsiteX5" fmla="*/ 0 w 3387604"/>
              <a:gd name="connsiteY5" fmla="*/ 1451200 h 4183848"/>
              <a:gd name="connsiteX6" fmla="*/ 329816 w 3387604"/>
              <a:gd name="connsiteY6" fmla="*/ 148658 h 41838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387604" h="4183848">
                <a:moveTo>
                  <a:pt x="420128" y="0"/>
                </a:moveTo>
                <a:lnTo>
                  <a:pt x="3387604" y="0"/>
                </a:lnTo>
                <a:lnTo>
                  <a:pt x="3387604" y="4101530"/>
                </a:lnTo>
                <a:lnTo>
                  <a:pt x="3283372" y="4128330"/>
                </a:lnTo>
                <a:cubicBezTo>
                  <a:pt x="3105483" y="4164732"/>
                  <a:pt x="2921298" y="4183848"/>
                  <a:pt x="2732648" y="4183848"/>
                </a:cubicBezTo>
                <a:cubicBezTo>
                  <a:pt x="1223448" y="4183848"/>
                  <a:pt x="0" y="2960400"/>
                  <a:pt x="0" y="1451200"/>
                </a:cubicBezTo>
                <a:cubicBezTo>
                  <a:pt x="0" y="979575"/>
                  <a:pt x="119477" y="535856"/>
                  <a:pt x="329816" y="148658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DDD8B025-3845-4DEF-98B6-7C0BF531D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13156"/>
            <a:ext cx="3933440" cy="5861304"/>
          </a:xfrm>
          <a:custGeom>
            <a:avLst/>
            <a:gdLst>
              <a:gd name="connsiteX0" fmla="*/ 1002788 w 3933440"/>
              <a:gd name="connsiteY0" fmla="*/ 0 h 5861304"/>
              <a:gd name="connsiteX1" fmla="*/ 3933440 w 3933440"/>
              <a:gd name="connsiteY1" fmla="*/ 2930652 h 5861304"/>
              <a:gd name="connsiteX2" fmla="*/ 1002788 w 3933440"/>
              <a:gd name="connsiteY2" fmla="*/ 5861304 h 5861304"/>
              <a:gd name="connsiteX3" fmla="*/ 131302 w 3933440"/>
              <a:gd name="connsiteY3" fmla="*/ 5729548 h 5861304"/>
              <a:gd name="connsiteX4" fmla="*/ 0 w 3933440"/>
              <a:gd name="connsiteY4" fmla="*/ 5681491 h 5861304"/>
              <a:gd name="connsiteX5" fmla="*/ 0 w 3933440"/>
              <a:gd name="connsiteY5" fmla="*/ 179814 h 5861304"/>
              <a:gd name="connsiteX6" fmla="*/ 131302 w 3933440"/>
              <a:gd name="connsiteY6" fmla="*/ 131756 h 5861304"/>
              <a:gd name="connsiteX7" fmla="*/ 1002788 w 3933440"/>
              <a:gd name="connsiteY7" fmla="*/ 0 h 58613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33440" h="5861304">
                <a:moveTo>
                  <a:pt x="1002788" y="0"/>
                </a:moveTo>
                <a:cubicBezTo>
                  <a:pt x="2621342" y="0"/>
                  <a:pt x="3933440" y="1312098"/>
                  <a:pt x="3933440" y="2930652"/>
                </a:cubicBezTo>
                <a:cubicBezTo>
                  <a:pt x="3933440" y="4549206"/>
                  <a:pt x="2621342" y="5861304"/>
                  <a:pt x="1002788" y="5861304"/>
                </a:cubicBezTo>
                <a:cubicBezTo>
                  <a:pt x="699309" y="5861304"/>
                  <a:pt x="406604" y="5815176"/>
                  <a:pt x="131302" y="5729548"/>
                </a:cubicBezTo>
                <a:lnTo>
                  <a:pt x="0" y="5681491"/>
                </a:lnTo>
                <a:lnTo>
                  <a:pt x="0" y="179814"/>
                </a:lnTo>
                <a:lnTo>
                  <a:pt x="131302" y="131756"/>
                </a:lnTo>
                <a:cubicBezTo>
                  <a:pt x="406604" y="46129"/>
                  <a:pt x="699309" y="0"/>
                  <a:pt x="1002788" y="0"/>
                </a:cubicBezTo>
                <a:close/>
              </a:path>
            </a:pathLst>
          </a:custGeom>
          <a:solidFill>
            <a:schemeClr val="tx1"/>
          </a:solidFill>
          <a:ln w="952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8EF7B711-82F2-4EBC-9D00-10528CD1162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806" y="1226272"/>
            <a:ext cx="2761121" cy="401617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3B28481-3E00-42C7-97D3-D36E1FE0C1C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29167" y="246518"/>
            <a:ext cx="1733665" cy="2391263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B16893DD-F477-4939-B047-A42A5B71071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22167" y="119427"/>
            <a:ext cx="2196027" cy="311493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9927956-E6DF-4A56-BAA3-3DF38723E7C7}"/>
              </a:ext>
            </a:extLst>
          </p:cNvPr>
          <p:cNvSpPr txBox="1"/>
          <p:nvPr/>
        </p:nvSpPr>
        <p:spPr>
          <a:xfrm>
            <a:off x="3528374" y="5592698"/>
            <a:ext cx="225184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1200" dirty="0"/>
              <a:t>Toast is a high quality fashion/interior brand. The take pride in producing high quality  sustainable items.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C3F85DA-89A0-4426-A00A-38797EAFB795}"/>
              </a:ext>
            </a:extLst>
          </p:cNvPr>
          <p:cNvSpPr txBox="1"/>
          <p:nvPr/>
        </p:nvSpPr>
        <p:spPr>
          <a:xfrm>
            <a:off x="7755111" y="3234361"/>
            <a:ext cx="1671145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1200" dirty="0"/>
              <a:t>Having experience working with Toast I got an insight into their customer care and quality control and recognized it is somewhere id be proud to work as a welsh citizen as it was founded in Wales.</a:t>
            </a:r>
          </a:p>
        </p:txBody>
      </p:sp>
    </p:spTree>
    <p:extLst>
      <p:ext uri="{BB962C8B-B14F-4D97-AF65-F5344CB8AC3E}">
        <p14:creationId xmlns:p14="http://schemas.microsoft.com/office/powerpoint/2010/main" val="81605430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8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E248354-3892-4891-B107-EDB3FD682DC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b="62453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7AD6FA2-3DB0-4713-80C1-58401BD463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122362"/>
            <a:ext cx="9144000" cy="290051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>
                <a:solidFill>
                  <a:srgbClr val="FFFFFF"/>
                </a:solidFill>
              </a:rPr>
              <a:t>Dior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D51A683-CDBA-4D90-BFF3-02E3417CD390}"/>
              </a:ext>
            </a:extLst>
          </p:cNvPr>
          <p:cNvSpPr txBox="1"/>
          <p:nvPr/>
        </p:nvSpPr>
        <p:spPr>
          <a:xfrm>
            <a:off x="10318898" y="1509823"/>
            <a:ext cx="22222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/>
              <a:t>2020 collection</a:t>
            </a:r>
            <a:endParaRPr lang="en-GB" u="sng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1D79230-E3FB-43DD-B9F2-7D3ED9D4EBC2}"/>
              </a:ext>
            </a:extLst>
          </p:cNvPr>
          <p:cNvSpPr txBox="1"/>
          <p:nvPr/>
        </p:nvSpPr>
        <p:spPr>
          <a:xfrm>
            <a:off x="545795" y="1278990"/>
            <a:ext cx="195639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French fashion designer, best known as the founder of one of the world's top fashion houses.</a:t>
            </a:r>
            <a:endParaRPr lang="en-GB" sz="12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36771A-08AA-488D-88AF-8A04EEDCDC57}"/>
              </a:ext>
            </a:extLst>
          </p:cNvPr>
          <p:cNvSpPr txBox="1"/>
          <p:nvPr/>
        </p:nvSpPr>
        <p:spPr>
          <a:xfrm>
            <a:off x="9031472" y="5038566"/>
            <a:ext cx="181107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This brand has always been a favourite of mine because of its high quality modern style. This would be an incredible experience and I feel I would benefit from working with this brand.</a:t>
            </a:r>
          </a:p>
        </p:txBody>
      </p:sp>
    </p:spTree>
    <p:extLst>
      <p:ext uri="{BB962C8B-B14F-4D97-AF65-F5344CB8AC3E}">
        <p14:creationId xmlns:p14="http://schemas.microsoft.com/office/powerpoint/2010/main" val="36719861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CDA1A2E9-63FE-408D-A803-8E306ECAB4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058" y="450221"/>
            <a:ext cx="4255617" cy="4270142"/>
          </a:xfrm>
          <a:prstGeom prst="rect">
            <a:avLst/>
          </a:prstGeom>
          <a:solidFill>
            <a:srgbClr val="595959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AAF1BA-0310-43B5-A9F7-E3BC73A146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4936" y="846460"/>
            <a:ext cx="3213980" cy="343982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2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Urban Outfitters 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BE9F90C-C163-435B-9A68-D15C92D1CF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199" y="4873284"/>
            <a:ext cx="7766579" cy="1525797"/>
          </a:xfrm>
          <a:prstGeom prst="rect">
            <a:avLst/>
          </a:prstGeom>
          <a:solidFill>
            <a:srgbClr val="7F7F7F">
              <a:alpha val="20000"/>
            </a:srgb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7D8C701-5CF3-441D-AE3C-350545045D2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" b="15600"/>
          <a:stretch/>
        </p:blipFill>
        <p:spPr>
          <a:xfrm>
            <a:off x="4882896" y="448055"/>
            <a:ext cx="3340882" cy="427230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BC6B9EC-8907-4539-967B-62EA90E8B6C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070" r="1337" b="-3"/>
          <a:stretch/>
        </p:blipFill>
        <p:spPr>
          <a:xfrm>
            <a:off x="8385048" y="448056"/>
            <a:ext cx="3346704" cy="4270685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C009089C-62BA-434A-A414-EA19AF162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5048" y="4873284"/>
            <a:ext cx="1591056" cy="1525797"/>
          </a:xfrm>
          <a:prstGeom prst="rect">
            <a:avLst/>
          </a:prstGeom>
          <a:solidFill>
            <a:srgbClr val="5FB7C2">
              <a:alpha val="95000"/>
            </a:srgb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1A882A9F-F4E9-4E23-8F0B-20B5DF42EA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140138" y="4873284"/>
            <a:ext cx="1591056" cy="1525797"/>
          </a:xfrm>
          <a:prstGeom prst="rect">
            <a:avLst/>
          </a:prstGeom>
          <a:solidFill>
            <a:srgbClr val="3D5650"/>
          </a:solidFill>
          <a:ln w="25400">
            <a:solidFill>
              <a:srgbClr val="3D56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FBDDC47-CDE7-4EE3-9D63-FF2882EA94D2}"/>
              </a:ext>
            </a:extLst>
          </p:cNvPr>
          <p:cNvSpPr txBox="1"/>
          <p:nvPr/>
        </p:nvSpPr>
        <p:spPr>
          <a:xfrm>
            <a:off x="591379" y="4995877"/>
            <a:ext cx="231789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sz="1200" dirty="0"/>
              <a:t>A lifestyle retailer dedicated to inspiring customers through a unique combination of product, creativity and cultural understanding.</a:t>
            </a:r>
            <a:endParaRPr lang="en-GB" sz="12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98B528D-CFA4-4773-8520-D86EA322194B}"/>
              </a:ext>
            </a:extLst>
          </p:cNvPr>
          <p:cNvSpPr txBox="1"/>
          <p:nvPr/>
        </p:nvSpPr>
        <p:spPr>
          <a:xfrm>
            <a:off x="3372925" y="4873282"/>
            <a:ext cx="1935125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1200" dirty="0"/>
              <a:t>I like that urban outfitters addresses cultural issues in society through their products and as a fan myself I would love to be a part of this fun and trendy brand.</a:t>
            </a:r>
          </a:p>
        </p:txBody>
      </p:sp>
    </p:spTree>
    <p:extLst>
      <p:ext uri="{BB962C8B-B14F-4D97-AF65-F5344CB8AC3E}">
        <p14:creationId xmlns:p14="http://schemas.microsoft.com/office/powerpoint/2010/main" val="161690963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663FFFD-E08C-4C51-AE4B-C178778114E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7234" r="1" b="13629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32" name="Rectangle 31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B0A762-4254-45F0-9745-4657128E41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1990" y="1159263"/>
            <a:ext cx="3403830" cy="154956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dirty="0"/>
              <a:t>Skinny dip</a:t>
            </a: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066501C-A673-4B07-BD11-717699C0BBE3}"/>
              </a:ext>
            </a:extLst>
          </p:cNvPr>
          <p:cNvSpPr txBox="1"/>
          <p:nvPr/>
        </p:nvSpPr>
        <p:spPr>
          <a:xfrm>
            <a:off x="446506" y="4207505"/>
            <a:ext cx="2791670" cy="16454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200" dirty="0"/>
              <a:t>They are family run business so I would be working in a friendly environment full of colour and creativity and would be a great experience for my CV too!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43DEAAF-9C9D-4EAB-BE3B-B2942B03B081}"/>
              </a:ext>
            </a:extLst>
          </p:cNvPr>
          <p:cNvSpPr txBox="1"/>
          <p:nvPr/>
        </p:nvSpPr>
        <p:spPr>
          <a:xfrm>
            <a:off x="446506" y="3836267"/>
            <a:ext cx="2791670" cy="7424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200" dirty="0"/>
              <a:t>Founded by James, Lewis and Richard creating fun and quirky accessories, clothing and lifestyle products.</a:t>
            </a:r>
          </a:p>
        </p:txBody>
      </p:sp>
    </p:spTree>
    <p:extLst>
      <p:ext uri="{BB962C8B-B14F-4D97-AF65-F5344CB8AC3E}">
        <p14:creationId xmlns:p14="http://schemas.microsoft.com/office/powerpoint/2010/main" val="120232505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544</Words>
  <Application>Microsoft Office PowerPoint</Application>
  <PresentationFormat>Widescreen</PresentationFormat>
  <Paragraphs>33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Avenir Next LT Pro</vt:lpstr>
      <vt:lpstr>Calibri</vt:lpstr>
      <vt:lpstr>Calibri Light</vt:lpstr>
      <vt:lpstr>Office Theme</vt:lpstr>
      <vt:lpstr>10 recipients of my letter of introduction   </vt:lpstr>
      <vt:lpstr>Lazy Oaf</vt:lpstr>
      <vt:lpstr>Monki</vt:lpstr>
      <vt:lpstr>ZARA</vt:lpstr>
      <vt:lpstr>Dolce &amp; Gabbana </vt:lpstr>
      <vt:lpstr>H&amp;M</vt:lpstr>
      <vt:lpstr>Bershka</vt:lpstr>
      <vt:lpstr>TOAST</vt:lpstr>
      <vt:lpstr>Dior </vt:lpstr>
      <vt:lpstr>Urban Outfitters </vt:lpstr>
      <vt:lpstr>Skinny dip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10 recipients of my letter of introduction   </dc:title>
  <dc:creator>Sophie Williams (1701487)</dc:creator>
  <cp:lastModifiedBy>Sophie Williams (1701487)</cp:lastModifiedBy>
  <cp:revision>2</cp:revision>
  <dcterms:created xsi:type="dcterms:W3CDTF">2020-05-07T22:33:05Z</dcterms:created>
  <dcterms:modified xsi:type="dcterms:W3CDTF">2020-05-14T22:09:58Z</dcterms:modified>
</cp:coreProperties>
</file>